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2" r:id="rId4"/>
    <p:sldId id="300" r:id="rId5"/>
    <p:sldId id="263" r:id="rId6"/>
    <p:sldId id="302" r:id="rId7"/>
    <p:sldId id="324" r:id="rId8"/>
    <p:sldId id="325" r:id="rId9"/>
    <p:sldId id="323" r:id="rId10"/>
    <p:sldId id="326" r:id="rId11"/>
    <p:sldId id="301" r:id="rId12"/>
    <p:sldId id="327" r:id="rId13"/>
    <p:sldId id="331" r:id="rId14"/>
    <p:sldId id="271" r:id="rId15"/>
    <p:sldId id="274" r:id="rId16"/>
    <p:sldId id="329" r:id="rId17"/>
    <p:sldId id="272" r:id="rId18"/>
    <p:sldId id="330" r:id="rId19"/>
    <p:sldId id="290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Anh Tram" initials="NAT" lastIdx="8" clrIdx="0">
    <p:extLst>
      <p:ext uri="{19B8F6BF-5375-455C-9EA6-DF929625EA0E}">
        <p15:presenceInfo xmlns:p15="http://schemas.microsoft.com/office/powerpoint/2012/main" userId="S::tramna@dtp-education.com::b871de86-d529-4a9a-a31a-cac2a809824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ED7D31"/>
    <a:srgbClr val="EFA02E"/>
    <a:srgbClr val="2F5597"/>
    <a:srgbClr val="B3C1D9"/>
    <a:srgbClr val="F4B083"/>
    <a:srgbClr val="FDD7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D808C-6E01-4524-9A22-86CE4814E520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553F-ED02-4544-9574-9AC645EE8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10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5CE98-49C9-19D8-46EC-DB4DAC496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A55BA-59D4-7922-ED74-780395507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532D7-3AE8-6B35-7160-BCC2ED038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96D5-62D9-4C26-BA4C-BC70E101E021}" type="datetime1">
              <a:rPr lang="en-US" smtClean="0"/>
              <a:t>28/10/2024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51AA7-2D99-F316-DCE2-3F5B09A76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8EC43-5E6B-6455-1BF6-BA098F555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6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D4672-5187-24B0-8313-4A232CB0F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A03530-BE2C-54C0-3276-CB4E482D9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5FFC5-E967-4291-9FB3-7F8F86EEC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A20-356B-41AA-8762-660F32205ABF}" type="datetime1">
              <a:rPr lang="en-US" smtClean="0"/>
              <a:t>28/10/2024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D6AB3-A6E3-5622-50BF-C6DA3FE27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ECDAC-7B5C-172F-01E6-20470E66D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2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1359E0-4A90-CB85-706B-4B4DC1E39F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53FEB8-0891-EC98-CBC3-1F88FFAFA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3603A-8780-1278-D76A-F777AA5B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99D3-1F7B-4BA0-A525-E909DC06378A}" type="datetime1">
              <a:rPr lang="en-US" smtClean="0"/>
              <a:t>28/10/2024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F1E80-190D-763C-6F16-F03C8235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A2380-2DE9-FBC6-58D0-0327EE67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8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C8BD2-262C-533C-7E1A-1709E0F2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5DE60-02EB-61C4-2D0E-3B1A8EF91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3AD76-13DB-DFB2-D216-1CA2F707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14A4-2AA5-47A5-9701-132BDA1B9EE4}" type="datetime1">
              <a:rPr lang="en-US" smtClean="0"/>
              <a:t>28/10/2024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41FE4-F32A-AB2E-F589-937C4EF7F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4D3E5-A0CA-FEFB-C062-504393A9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A4914-A3AD-2FA7-68A6-9E52CB38A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A38E5-E419-83D1-462F-226500248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0C111-C809-7A1B-71BF-FEB4AD4C9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86B5-CA84-43C5-AABD-9877FD13A065}" type="datetime1">
              <a:rPr lang="en-US" smtClean="0"/>
              <a:t>28/10/2024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4CD03-1628-8362-4942-57A7788D4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66A74-DF73-367C-D740-A189ABFC4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2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EF6E2-9198-5915-5515-FEA4FF50C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099D8-7797-989F-1359-5A2C115AFB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F136A-7101-452B-C6B2-BCB0E7E4D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7295F-93F7-56EF-0151-D60A53261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E5CAE-685B-42BC-B855-7E28F49CBDA4}" type="datetime1">
              <a:rPr lang="en-US" smtClean="0"/>
              <a:t>28/10/2024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9F365-DE0B-47BA-CC74-F6349F0B3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1DCF2-5474-CB1E-4180-3D18EA1AE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7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2F5BA-705A-2783-3CE3-DA866ADA6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5821D-0DBB-AA22-14D4-F801D5F9D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317CB4-7D98-1D14-4AA2-B3FF98274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1780FE-9111-E1F7-F453-FCDC1911AB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7C32DC-17DE-37C0-07DB-BB2AEC9EFB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5B4E47-471D-B9B2-327F-A24CB6D29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C96C-7C65-4196-9890-94D16DF9FB76}" type="datetime1">
              <a:rPr lang="en-US" smtClean="0"/>
              <a:t>28/10/2024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55C018-0FFD-E5B3-EEE1-CBDF0A773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0ECA50-1B4A-2D40-1668-01707FAD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2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FBA77-6873-CB88-A4F1-16BDDA96D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261FA4-F8E3-33B2-FAC2-8E9E1554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86CC-D880-4353-BAFA-683EC5C06FEA}" type="datetime1">
              <a:rPr lang="en-US" smtClean="0"/>
              <a:t>28/10/2024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3B101D-4964-2634-7D21-1C82E896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5038E-BE02-0EA2-A9F1-97D3CE983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0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A9B8E9-EA51-40EE-3532-D18E8E694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B1F0-06DA-443C-8648-73E8053DA1C4}" type="datetime1">
              <a:rPr lang="en-US" smtClean="0"/>
              <a:t>28/10/2024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29A276-F7D9-0381-F188-5CF5869AB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DB0C7-EAB1-AEB4-2844-52750836A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0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C7240-5047-7BCF-7C28-6E9773524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0F6AB-6865-A417-B4CD-CDD772D46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2DE5F-55CF-9909-FA46-9EAF5A3D0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347CE-ABD2-2BD0-5BD7-22FD14092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1B7A-C6E5-48AA-9C9A-17BF23F24BF0}" type="datetime1">
              <a:rPr lang="en-US" smtClean="0"/>
              <a:t>28/10/2024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8F695-69BC-8E4C-07BD-236981A53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D68A5-1EC3-7DD0-886D-4B0B257DD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5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97025-2A10-6AD9-489E-E027C9AC0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DE362E-2672-C938-A3E3-DA3ADB9FB0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9C2A79-5B30-57DD-182D-EA6B8A68F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ADC55D-279C-F01A-32FC-F5796435D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EB7D-2108-44D2-9816-286DB0A57D82}" type="datetime1">
              <a:rPr lang="en-US" smtClean="0"/>
              <a:t>28/10/2024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44902-A9A7-98E5-7CDE-526B0C266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01095-98CE-54EB-71BC-92BE548F1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6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AD4164-CFC6-41DD-AE4E-261D2832E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CB330-B44C-8840-D74E-F53DF41DA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4DE59-F349-47DC-5EDF-A4D285EF79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27CF3-3D47-4672-90B3-4ABD2791752B}" type="datetime1">
              <a:rPr lang="en-US" smtClean="0"/>
              <a:t>28/10/2024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B92FC-1E49-426E-313A-A6D805C83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4648C-C9C9-FFC8-60CF-D238B5DCE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BC1683-D94E-2B02-BDB8-5E979E7891A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3"/>
            <a:ext cx="12192000" cy="12618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602C50-A23C-11C4-A782-9F01D62DC0D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79" y="175679"/>
            <a:ext cx="929642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4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tiff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1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A393168-4554-F175-C4F5-6016A9D9D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027592" y="4017086"/>
            <a:ext cx="3703957" cy="256305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3A0D8A1-7EBE-3F4A-AE5A-637F40688FCD}"/>
              </a:ext>
            </a:extLst>
          </p:cNvPr>
          <p:cNvGrpSpPr/>
          <p:nvPr/>
        </p:nvGrpSpPr>
        <p:grpSpPr>
          <a:xfrm>
            <a:off x="-104503" y="1245284"/>
            <a:ext cx="12296503" cy="2122944"/>
            <a:chOff x="766761" y="1485368"/>
            <a:chExt cx="12296503" cy="212294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A8CA1A9-8B34-ACC7-65F9-5781A78988F4}"/>
                </a:ext>
              </a:extLst>
            </p:cNvPr>
            <p:cNvSpPr txBox="1"/>
            <p:nvPr/>
          </p:nvSpPr>
          <p:spPr>
            <a:xfrm>
              <a:off x="1263149" y="1485368"/>
              <a:ext cx="1180011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Thứ Hai ngày 28 tháng 10 năm 2024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7D67127-9C05-C276-DB12-571A1779306F}"/>
                </a:ext>
              </a:extLst>
            </p:cNvPr>
            <p:cNvSpPr txBox="1"/>
            <p:nvPr/>
          </p:nvSpPr>
          <p:spPr>
            <a:xfrm>
              <a:off x="766761" y="2192540"/>
              <a:ext cx="12296503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sz="1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8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Chủ đề C: Tổ chức lưu trữ tìm kiếm và trao đổi thông tin</a:t>
              </a:r>
            </a:p>
            <a:p>
              <a:pPr algn="ctr"/>
              <a:r>
                <a:rPr lang="en-US" sz="34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Bài 4: Tạo cây thư mục, tìm tệp và thư mục (tiết 1)</a:t>
              </a:r>
              <a:endPara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969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A67D92-4DBB-CC00-E5BD-F01747E4302D}"/>
              </a:ext>
            </a:extLst>
          </p:cNvPr>
          <p:cNvGrpSpPr/>
          <p:nvPr/>
        </p:nvGrpSpPr>
        <p:grpSpPr>
          <a:xfrm>
            <a:off x="470558" y="105417"/>
            <a:ext cx="3408440" cy="646331"/>
            <a:chOff x="766395" y="105417"/>
            <a:chExt cx="3408440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168A8E-C60D-E384-81F9-87C80670B90A}"/>
                </a:ext>
              </a:extLst>
            </p:cNvPr>
            <p:cNvSpPr txBox="1"/>
            <p:nvPr/>
          </p:nvSpPr>
          <p:spPr>
            <a:xfrm>
              <a:off x="1048618" y="105417"/>
              <a:ext cx="312621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Khám Phá</a:t>
              </a:r>
              <a:endParaRPr lang="en-US" sz="36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FE69A2-810C-8876-E6E4-A66F5F4E9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5" y="126724"/>
              <a:ext cx="584420" cy="584420"/>
            </a:xfrm>
            <a:prstGeom prst="rect">
              <a:avLst/>
            </a:prstGeom>
          </p:spPr>
        </p:pic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6C66B55-9066-4BDA-6F5A-20C595A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>
                <a:latin typeface="Nunito" pitchFamily="2" charset="0"/>
                <a:cs typeface="Arial" panose="020B0604020202020204" pitchFamily="34" charset="0"/>
              </a:rPr>
              <a:t>10</a:t>
            </a:fld>
            <a:endParaRPr lang="en-US"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A9A5CD-90E2-0252-F88A-85A4819EB5C1}"/>
              </a:ext>
            </a:extLst>
          </p:cNvPr>
          <p:cNvSpPr txBox="1"/>
          <p:nvPr/>
        </p:nvSpPr>
        <p:spPr>
          <a:xfrm>
            <a:off x="378824" y="1167410"/>
            <a:ext cx="882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1. 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Tạo cây thư mục với cấu trúc cây hợp lí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C3C59F-69B8-4C07-B5F2-EBA539D68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57" y="2066083"/>
            <a:ext cx="6148099" cy="4196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8D15273-BB3A-F8DE-324E-8AD91EEFDBDD}"/>
              </a:ext>
            </a:extLst>
          </p:cNvPr>
          <p:cNvSpPr/>
          <p:nvPr/>
        </p:nvSpPr>
        <p:spPr>
          <a:xfrm>
            <a:off x="186288" y="2921036"/>
            <a:ext cx="5503311" cy="1706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unito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77F76BE-ADF3-E7D0-AD4C-B290888BD2B7}"/>
              </a:ext>
            </a:extLst>
          </p:cNvPr>
          <p:cNvSpPr/>
          <p:nvPr/>
        </p:nvSpPr>
        <p:spPr>
          <a:xfrm>
            <a:off x="995258" y="2444350"/>
            <a:ext cx="3950681" cy="62446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000" b="1" dirty="0">
                <a:solidFill>
                  <a:schemeClr val="bg1"/>
                </a:solidFill>
                <a:latin typeface="Nunito" pitchFamily="2" charset="0"/>
                <a:cs typeface="Arial" panose="020B0604020202020204" pitchFamily="34" charset="0"/>
              </a:rPr>
              <a:t>HOẠT ĐỘNG NHÓM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EF34EA-4451-3B1D-E4E4-967BC02F3C33}"/>
              </a:ext>
            </a:extLst>
          </p:cNvPr>
          <p:cNvSpPr txBox="1"/>
          <p:nvPr/>
        </p:nvSpPr>
        <p:spPr>
          <a:xfrm>
            <a:off x="186289" y="3401448"/>
            <a:ext cx="5503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Mô tả địa chỉ thư mục </a:t>
            </a:r>
            <a:r>
              <a:rPr lang="vi-VN" sz="2800" b="1" i="1" dirty="0">
                <a:solidFill>
                  <a:schemeClr val="accent2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Thu rung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vi-VN" sz="2800" b="1" i="1" dirty="0">
                <a:solidFill>
                  <a:schemeClr val="accent2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Tom - cua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và tệp </a:t>
            </a:r>
            <a:r>
              <a:rPr lang="vi-VN" sz="2800" b="1" i="1" dirty="0">
                <a:solidFill>
                  <a:schemeClr val="accent2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Ca chep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741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A67D92-4DBB-CC00-E5BD-F01747E4302D}"/>
              </a:ext>
            </a:extLst>
          </p:cNvPr>
          <p:cNvGrpSpPr/>
          <p:nvPr/>
        </p:nvGrpSpPr>
        <p:grpSpPr>
          <a:xfrm>
            <a:off x="470558" y="105417"/>
            <a:ext cx="3408440" cy="646331"/>
            <a:chOff x="766395" y="105417"/>
            <a:chExt cx="3408440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168A8E-C60D-E384-81F9-87C80670B90A}"/>
                </a:ext>
              </a:extLst>
            </p:cNvPr>
            <p:cNvSpPr txBox="1"/>
            <p:nvPr/>
          </p:nvSpPr>
          <p:spPr>
            <a:xfrm>
              <a:off x="1048618" y="105417"/>
              <a:ext cx="312621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Khám Phá</a:t>
              </a:r>
              <a:endParaRPr lang="en-US" sz="36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FE69A2-810C-8876-E6E4-A66F5F4E9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5" y="126724"/>
              <a:ext cx="584420" cy="58442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17D93AA-9671-692A-4E49-636276617B0F}"/>
              </a:ext>
            </a:extLst>
          </p:cNvPr>
          <p:cNvSpPr txBox="1"/>
          <p:nvPr/>
        </p:nvSpPr>
        <p:spPr>
          <a:xfrm>
            <a:off x="747179" y="1131081"/>
            <a:ext cx="1114925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2. </a:t>
            </a:r>
            <a:r>
              <a:rPr lang="vi-VN" sz="30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Sử dụng công cụ tìm kiếm trên máy tính để tìm tệp, thư mục</a:t>
            </a:r>
            <a:endParaRPr lang="en-US" sz="3000" b="1" dirty="0">
              <a:solidFill>
                <a:schemeClr val="accent2">
                  <a:lumMod val="50000"/>
                </a:schemeClr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C53DEB-6274-1FA2-AFD9-E5A78943AC4F}"/>
              </a:ext>
            </a:extLst>
          </p:cNvPr>
          <p:cNvSpPr txBox="1"/>
          <p:nvPr/>
        </p:nvSpPr>
        <p:spPr>
          <a:xfrm>
            <a:off x="2826317" y="2351219"/>
            <a:ext cx="3519055" cy="892552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R="1600" algn="ctr"/>
            <a:r>
              <a:rPr lang="vi-VN" sz="2600" b="1" u="none" strike="noStrike" baseline="0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Bên cạnh chức năng </a:t>
            </a:r>
          </a:p>
          <a:p>
            <a:pPr marR="1600" algn="ctr"/>
            <a:r>
              <a:rPr lang="vi-VN" sz="2600" b="1" u="none" strike="noStrike" baseline="0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quản lí </a:t>
            </a:r>
            <a:r>
              <a:rPr lang="vi-VN" sz="2600" b="1" i="1" u="none" strike="noStrike" baseline="0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tệp</a:t>
            </a:r>
            <a:r>
              <a:rPr lang="vi-VN" sz="2600" b="1" u="none" strike="noStrike" baseline="0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,</a:t>
            </a:r>
            <a:r>
              <a:rPr lang="vi-VN" sz="2600" u="none" strike="noStrike" baseline="0" dirty="0">
                <a:solidFill>
                  <a:schemeClr val="accent1">
                    <a:lumMod val="75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vi-VN" sz="2600" b="1" i="1" u="none" strike="noStrike" baseline="0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thư mục</a:t>
            </a:r>
            <a:endParaRPr lang="en-US" sz="2600" b="1" i="1" dirty="0">
              <a:solidFill>
                <a:schemeClr val="accent2"/>
              </a:solidFill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6F74A0AD-7C7D-99BB-14ED-284D3558A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>
                <a:latin typeface="Nunito" pitchFamily="2" charset="0"/>
                <a:cs typeface="Arial" panose="020B0604020202020204" pitchFamily="34" charset="0"/>
              </a:rPr>
              <a:t>11</a:t>
            </a:fld>
            <a:endParaRPr lang="en-US">
              <a:latin typeface="Nunito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13DCE-52E8-3149-804F-0C0D5975D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19" y="2120405"/>
            <a:ext cx="5409223" cy="4008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0AFC43-ACBC-08D2-EF93-8E63F883A171}"/>
              </a:ext>
            </a:extLst>
          </p:cNvPr>
          <p:cNvSpPr txBox="1"/>
          <p:nvPr/>
        </p:nvSpPr>
        <p:spPr>
          <a:xfrm>
            <a:off x="2612571" y="4512630"/>
            <a:ext cx="3732801" cy="1292662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R="1600" algn="ctr"/>
            <a:r>
              <a:rPr lang="vi-VN" sz="2600" b="1" u="none" strike="noStrike" baseline="0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còn giúp em </a:t>
            </a:r>
          </a:p>
          <a:p>
            <a:pPr marR="1600" algn="ctr"/>
            <a:r>
              <a:rPr lang="vi-VN" sz="2600" b="1" u="none" strike="noStrike" baseline="0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tìm kiếm tệp</a:t>
            </a:r>
            <a:r>
              <a:rPr lang="vi-VN" sz="2600" b="1" u="none" strike="noStrike" baseline="0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, </a:t>
            </a:r>
            <a:r>
              <a:rPr lang="vi-VN" sz="2600" b="1" u="none" strike="noStrike" baseline="0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thư mục </a:t>
            </a:r>
          </a:p>
          <a:p>
            <a:pPr marR="1600" algn="ctr"/>
            <a:r>
              <a:rPr lang="vi-VN" sz="2600" b="1" u="none" strike="noStrike" baseline="0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trên máy tính. </a:t>
            </a:r>
            <a:endParaRPr lang="en-US" sz="2600" b="1" dirty="0">
              <a:solidFill>
                <a:schemeClr val="accent2">
                  <a:lumMod val="50000"/>
                </a:schemeClr>
              </a:solidFill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C02E23-CB63-467F-187D-1BEA775C2868}"/>
              </a:ext>
            </a:extLst>
          </p:cNvPr>
          <p:cNvSpPr txBox="1"/>
          <p:nvPr/>
        </p:nvSpPr>
        <p:spPr>
          <a:xfrm>
            <a:off x="180714" y="3429000"/>
            <a:ext cx="2156083" cy="892552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600" algn="ctr"/>
            <a:r>
              <a:rPr lang="vi-VN" sz="2600" b="1" u="none" strike="noStrike" baseline="0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Phần</a:t>
            </a:r>
            <a:r>
              <a:rPr lang="vi-VN" sz="2600" b="1" u="none" strike="noStrike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mềm </a:t>
            </a:r>
            <a:r>
              <a:rPr lang="vi-VN" sz="2600" b="1" u="none" strike="noStrike" baseline="0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File Explorer</a:t>
            </a:r>
            <a:endParaRPr lang="en-US" sz="2600" b="1" dirty="0">
              <a:solidFill>
                <a:schemeClr val="accent2"/>
              </a:solidFill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11" name="Arrow: Curved Up 10">
            <a:extLst>
              <a:ext uri="{FF2B5EF4-FFF2-40B4-BE49-F238E27FC236}">
                <a16:creationId xmlns:a16="http://schemas.microsoft.com/office/drawing/2014/main" id="{09D5281A-AF8F-39AF-20EA-ABF3D2FFCAD2}"/>
              </a:ext>
            </a:extLst>
          </p:cNvPr>
          <p:cNvSpPr/>
          <p:nvPr/>
        </p:nvSpPr>
        <p:spPr>
          <a:xfrm rot="20336966">
            <a:off x="2476531" y="3473902"/>
            <a:ext cx="1193142" cy="315552"/>
          </a:xfrm>
          <a:prstGeom prst="curvedUpArrow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row: Curved Up 11">
            <a:extLst>
              <a:ext uri="{FF2B5EF4-FFF2-40B4-BE49-F238E27FC236}">
                <a16:creationId xmlns:a16="http://schemas.microsoft.com/office/drawing/2014/main" id="{4DB8503A-B14D-D5D0-3056-865E659B8205}"/>
              </a:ext>
            </a:extLst>
          </p:cNvPr>
          <p:cNvSpPr/>
          <p:nvPr/>
        </p:nvSpPr>
        <p:spPr>
          <a:xfrm rot="1263034" flipV="1">
            <a:off x="2481147" y="3958809"/>
            <a:ext cx="1193142" cy="315552"/>
          </a:xfrm>
          <a:prstGeom prst="curvedUpArrow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1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A67D92-4DBB-CC00-E5BD-F01747E4302D}"/>
              </a:ext>
            </a:extLst>
          </p:cNvPr>
          <p:cNvGrpSpPr/>
          <p:nvPr/>
        </p:nvGrpSpPr>
        <p:grpSpPr>
          <a:xfrm>
            <a:off x="470558" y="105417"/>
            <a:ext cx="3408440" cy="646331"/>
            <a:chOff x="766395" y="105417"/>
            <a:chExt cx="3408440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168A8E-C60D-E384-81F9-87C80670B90A}"/>
                </a:ext>
              </a:extLst>
            </p:cNvPr>
            <p:cNvSpPr txBox="1"/>
            <p:nvPr/>
          </p:nvSpPr>
          <p:spPr>
            <a:xfrm>
              <a:off x="1048618" y="105417"/>
              <a:ext cx="312621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Khám Phá</a:t>
              </a:r>
              <a:endParaRPr lang="en-US" sz="36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FE69A2-810C-8876-E6E4-A66F5F4E9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5" y="126724"/>
              <a:ext cx="584420" cy="58442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5618FD0-472D-55C6-7924-89186D3298E2}"/>
              </a:ext>
            </a:extLst>
          </p:cNvPr>
          <p:cNvSpPr txBox="1"/>
          <p:nvPr/>
        </p:nvSpPr>
        <p:spPr>
          <a:xfrm>
            <a:off x="464039" y="2647546"/>
            <a:ext cx="383989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E644A8-74C1-96FD-33DD-476FB308B4A2}"/>
              </a:ext>
            </a:extLst>
          </p:cNvPr>
          <p:cNvSpPr txBox="1"/>
          <p:nvPr/>
        </p:nvSpPr>
        <p:spPr>
          <a:xfrm>
            <a:off x="867076" y="2560190"/>
            <a:ext cx="4114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Kích hoạt phần mềm </a:t>
            </a:r>
            <a:r>
              <a:rPr lang="vi-VN" sz="24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File Explorer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4A702A-3E57-2185-2B6E-0687EBF1B2BC}"/>
              </a:ext>
            </a:extLst>
          </p:cNvPr>
          <p:cNvSpPr txBox="1"/>
          <p:nvPr/>
        </p:nvSpPr>
        <p:spPr>
          <a:xfrm>
            <a:off x="491089" y="3623413"/>
            <a:ext cx="373070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AE88B9-9458-C9D5-4BF4-6EAB38A6DACE}"/>
              </a:ext>
            </a:extLst>
          </p:cNvPr>
          <p:cNvSpPr txBox="1"/>
          <p:nvPr/>
        </p:nvSpPr>
        <p:spPr>
          <a:xfrm>
            <a:off x="884023" y="3540273"/>
            <a:ext cx="4097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Nháy chuột chọn phạm vi tìm kiếm khung bên trái (</a:t>
            </a:r>
            <a:r>
              <a:rPr lang="vi-VN" sz="24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ổ đĩa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/</a:t>
            </a:r>
            <a:r>
              <a:rPr lang="vi-VN" sz="24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thư mục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);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A2E8FA4-DCA3-CE41-3C89-278CE5DF2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11" y="2156932"/>
            <a:ext cx="7135344" cy="3936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A207A20-C497-81F6-9C7C-2000B4EB6535}"/>
              </a:ext>
            </a:extLst>
          </p:cNvPr>
          <p:cNvSpPr/>
          <p:nvPr/>
        </p:nvSpPr>
        <p:spPr>
          <a:xfrm>
            <a:off x="5341123" y="3858201"/>
            <a:ext cx="1682874" cy="278256"/>
          </a:xfrm>
          <a:prstGeom prst="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1F3292-8D28-5F9B-D315-9B3266AAF567}"/>
              </a:ext>
            </a:extLst>
          </p:cNvPr>
          <p:cNvSpPr txBox="1"/>
          <p:nvPr/>
        </p:nvSpPr>
        <p:spPr>
          <a:xfrm>
            <a:off x="491090" y="4973225"/>
            <a:ext cx="393870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5A9011-80D9-F34C-CC03-434FB1182081}"/>
              </a:ext>
            </a:extLst>
          </p:cNvPr>
          <p:cNvSpPr txBox="1"/>
          <p:nvPr/>
        </p:nvSpPr>
        <p:spPr>
          <a:xfrm>
            <a:off x="903074" y="4890085"/>
            <a:ext cx="4426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400"/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Tại ô tìm kiếm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,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gõ từ khoá cần tìm rồi nhấn Enter. 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3ACDDC5-1742-E664-50D7-547D2B15631F}"/>
              </a:ext>
            </a:extLst>
          </p:cNvPr>
          <p:cNvSpPr/>
          <p:nvPr/>
        </p:nvSpPr>
        <p:spPr>
          <a:xfrm>
            <a:off x="9654139" y="3365873"/>
            <a:ext cx="2463968" cy="305900"/>
          </a:xfrm>
          <a:prstGeom prst="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C729D76-CA16-EAD3-B6A6-9F1AD2B21372}"/>
              </a:ext>
            </a:extLst>
          </p:cNvPr>
          <p:cNvSpPr/>
          <p:nvPr/>
        </p:nvSpPr>
        <p:spPr>
          <a:xfrm>
            <a:off x="9429945" y="4300173"/>
            <a:ext cx="2655736" cy="851783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4961CF-B356-7075-584F-10D51DC37582}"/>
              </a:ext>
            </a:extLst>
          </p:cNvPr>
          <p:cNvSpPr txBox="1"/>
          <p:nvPr/>
        </p:nvSpPr>
        <p:spPr>
          <a:xfrm>
            <a:off x="9462371" y="4335513"/>
            <a:ext cx="265573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Nhập</a:t>
            </a:r>
            <a:r>
              <a:rPr lang="en-US" sz="24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kh</a:t>
            </a:r>
            <a:r>
              <a:rPr lang="vi-VN" sz="24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oá </a:t>
            </a:r>
            <a:r>
              <a:rPr lang="en-US" sz="2400" b="1" dirty="0" err="1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kiếm</a:t>
            </a:r>
            <a:r>
              <a:rPr lang="en-US" sz="24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đây</a:t>
            </a:r>
            <a:endParaRPr lang="en-US" sz="2400" b="1" dirty="0">
              <a:solidFill>
                <a:schemeClr val="accent2"/>
              </a:solidFill>
              <a:latin typeface="Nunito" pitchFamily="2" charset="0"/>
              <a:cs typeface="Arial" panose="020B0604020202020204" pitchFamily="34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735A531-C109-0856-79E1-4AA6402FBFE4}"/>
              </a:ext>
            </a:extLst>
          </p:cNvPr>
          <p:cNvCxnSpPr>
            <a:cxnSpLocks/>
          </p:cNvCxnSpPr>
          <p:nvPr/>
        </p:nvCxnSpPr>
        <p:spPr>
          <a:xfrm flipV="1">
            <a:off x="10757813" y="3659724"/>
            <a:ext cx="0" cy="640449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BF674DCB-A7AA-1340-B29B-750EB01C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>
                <a:latin typeface="Nunito" pitchFamily="2" charset="0"/>
                <a:cs typeface="Arial" panose="020B0604020202020204" pitchFamily="34" charset="0"/>
              </a:rPr>
              <a:t>12</a:t>
            </a:fld>
            <a:endParaRPr lang="en-US"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9915707-DB97-B4E5-832A-2CB5DB243729}"/>
              </a:ext>
            </a:extLst>
          </p:cNvPr>
          <p:cNvSpPr/>
          <p:nvPr/>
        </p:nvSpPr>
        <p:spPr>
          <a:xfrm>
            <a:off x="247651" y="2181226"/>
            <a:ext cx="4838700" cy="3867149"/>
          </a:xfrm>
          <a:prstGeom prst="roundRect">
            <a:avLst/>
          </a:prstGeom>
          <a:noFill/>
          <a:ln w="28575">
            <a:solidFill>
              <a:srgbClr val="EFA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828A62-316C-914B-EF76-FB320DBC807A}"/>
              </a:ext>
            </a:extLst>
          </p:cNvPr>
          <p:cNvSpPr txBox="1"/>
          <p:nvPr/>
        </p:nvSpPr>
        <p:spPr>
          <a:xfrm>
            <a:off x="747179" y="1131081"/>
            <a:ext cx="1114925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2. </a:t>
            </a:r>
            <a:r>
              <a:rPr lang="vi-VN" sz="30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Sử dụng công cụ tìm kiếm trên máy tính để tìm tệp, thư mục</a:t>
            </a:r>
            <a:endParaRPr lang="en-US" sz="3000" b="1" dirty="0">
              <a:solidFill>
                <a:schemeClr val="accent2">
                  <a:lumMod val="50000"/>
                </a:schemeClr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31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22" grpId="0" animBg="1"/>
      <p:bldP spid="26" grpId="0" animBg="1"/>
      <p:bldP spid="27" grpId="0"/>
      <p:bldP spid="28" grpId="0" animBg="1"/>
      <p:bldP spid="30" grpId="0" animBg="1"/>
      <p:bldP spid="3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A67D92-4DBB-CC00-E5BD-F01747E4302D}"/>
              </a:ext>
            </a:extLst>
          </p:cNvPr>
          <p:cNvGrpSpPr/>
          <p:nvPr/>
        </p:nvGrpSpPr>
        <p:grpSpPr>
          <a:xfrm>
            <a:off x="470558" y="105417"/>
            <a:ext cx="3408440" cy="646331"/>
            <a:chOff x="766395" y="105417"/>
            <a:chExt cx="3408440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168A8E-C60D-E384-81F9-87C80670B90A}"/>
                </a:ext>
              </a:extLst>
            </p:cNvPr>
            <p:cNvSpPr txBox="1"/>
            <p:nvPr/>
          </p:nvSpPr>
          <p:spPr>
            <a:xfrm>
              <a:off x="1048618" y="105417"/>
              <a:ext cx="312621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Khám Phá</a:t>
              </a:r>
              <a:endParaRPr lang="en-US" sz="36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FE69A2-810C-8876-E6E4-A66F5F4E9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5" y="126724"/>
              <a:ext cx="584420" cy="58442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3E644A8-74C1-96FD-33DD-476FB308B4A2}"/>
              </a:ext>
            </a:extLst>
          </p:cNvPr>
          <p:cNvSpPr txBox="1"/>
          <p:nvPr/>
        </p:nvSpPr>
        <p:spPr>
          <a:xfrm>
            <a:off x="1573458" y="1666760"/>
            <a:ext cx="103752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Đường dẫn đến tệp là: </a:t>
            </a:r>
            <a:r>
              <a:rPr lang="vi-VN" sz="2600" b="1" i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D:\Trinh chieu PowerPoint\He Mat Troi</a:t>
            </a:r>
            <a:r>
              <a:rPr lang="vi-VN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BF674DCB-A7AA-1340-B29B-750EB01C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>
                <a:latin typeface="Nunito" pitchFamily="2" charset="0"/>
                <a:cs typeface="Arial" panose="020B0604020202020204" pitchFamily="34" charset="0"/>
              </a:rPr>
              <a:t>13</a:t>
            </a:fld>
            <a:endParaRPr lang="en-US"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3E98BD-C6F3-443A-E267-87B40DE05128}"/>
              </a:ext>
            </a:extLst>
          </p:cNvPr>
          <p:cNvSpPr txBox="1"/>
          <p:nvPr/>
        </p:nvSpPr>
        <p:spPr>
          <a:xfrm>
            <a:off x="747179" y="1131081"/>
            <a:ext cx="11149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2. </a:t>
            </a:r>
            <a:r>
              <a:rPr lang="vi-VN" sz="30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Sử dụng công cụ tìm kiếm trên máy tính để tìm tệp, thư mục</a:t>
            </a:r>
            <a:endParaRPr lang="en-US" sz="3000" b="1" dirty="0">
              <a:solidFill>
                <a:schemeClr val="accent2">
                  <a:lumMod val="50000"/>
                </a:schemeClr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B03A9E-D8D6-F05E-06D3-9933AA108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36" y="2358789"/>
            <a:ext cx="7822327" cy="4362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0922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523A3BEE-9B53-1045-A7DD-1BC46869F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8" y="0"/>
            <a:ext cx="1219664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0C58CB4-8825-F61E-619D-38D7497DE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35" y="92739"/>
            <a:ext cx="1209799" cy="618405"/>
          </a:xfrm>
          <a:prstGeom prst="rect">
            <a:avLst/>
          </a:prstGeom>
        </p:spPr>
      </p:pic>
      <p:sp>
        <p:nvSpPr>
          <p:cNvPr id="19" name="Google Shape;1021;p44">
            <a:extLst>
              <a:ext uri="{FF2B5EF4-FFF2-40B4-BE49-F238E27FC236}">
                <a16:creationId xmlns:a16="http://schemas.microsoft.com/office/drawing/2014/main" id="{57E2AE17-6D0B-15E4-FD3D-8264914B2408}"/>
              </a:ext>
            </a:extLst>
          </p:cNvPr>
          <p:cNvSpPr/>
          <p:nvPr/>
        </p:nvSpPr>
        <p:spPr>
          <a:xfrm rot="21470825">
            <a:off x="3714393" y="1484997"/>
            <a:ext cx="5521919" cy="3526399"/>
          </a:xfrm>
          <a:prstGeom prst="roundRect">
            <a:avLst>
              <a:gd name="adj" fmla="val 24491"/>
            </a:avLst>
          </a:prstGeom>
          <a:solidFill>
            <a:srgbClr val="FEB444"/>
          </a:solidFill>
          <a:ln w="44450" cap="flat" cmpd="sng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Google Shape;1022;p44">
            <a:extLst>
              <a:ext uri="{FF2B5EF4-FFF2-40B4-BE49-F238E27FC236}">
                <a16:creationId xmlns:a16="http://schemas.microsoft.com/office/drawing/2014/main" id="{81B0DB0D-84EF-CE1C-254F-2A55A23D6395}"/>
              </a:ext>
            </a:extLst>
          </p:cNvPr>
          <p:cNvSpPr/>
          <p:nvPr/>
        </p:nvSpPr>
        <p:spPr>
          <a:xfrm rot="21470825">
            <a:off x="3532975" y="1207094"/>
            <a:ext cx="5521919" cy="3526399"/>
          </a:xfrm>
          <a:prstGeom prst="roundRect">
            <a:avLst>
              <a:gd name="adj" fmla="val 24491"/>
            </a:avLst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383;p30">
            <a:extLst>
              <a:ext uri="{FF2B5EF4-FFF2-40B4-BE49-F238E27FC236}">
                <a16:creationId xmlns:a16="http://schemas.microsoft.com/office/drawing/2014/main" id="{04F672B4-555C-C8C3-1B1B-A35ABCD04D1E}"/>
              </a:ext>
            </a:extLst>
          </p:cNvPr>
          <p:cNvSpPr/>
          <p:nvPr/>
        </p:nvSpPr>
        <p:spPr>
          <a:xfrm rot="2006702">
            <a:off x="2942235" y="189373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B444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384;p30">
            <a:extLst>
              <a:ext uri="{FF2B5EF4-FFF2-40B4-BE49-F238E27FC236}">
                <a16:creationId xmlns:a16="http://schemas.microsoft.com/office/drawing/2014/main" id="{22E5A5B1-4DA7-7B5D-9E67-43F5CF48E586}"/>
              </a:ext>
            </a:extLst>
          </p:cNvPr>
          <p:cNvSpPr/>
          <p:nvPr/>
        </p:nvSpPr>
        <p:spPr>
          <a:xfrm>
            <a:off x="9613996" y="3739448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B444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380;p30">
            <a:extLst>
              <a:ext uri="{FF2B5EF4-FFF2-40B4-BE49-F238E27FC236}">
                <a16:creationId xmlns:a16="http://schemas.microsoft.com/office/drawing/2014/main" id="{F075C34D-E29B-BA8C-BA4E-2C5FE9C4F258}"/>
              </a:ext>
            </a:extLst>
          </p:cNvPr>
          <p:cNvSpPr txBox="1">
            <a:spLocks/>
          </p:cNvSpPr>
          <p:nvPr/>
        </p:nvSpPr>
        <p:spPr>
          <a:xfrm>
            <a:off x="3605634" y="1474519"/>
            <a:ext cx="53766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vi-VN" sz="4000" dirty="0">
                <a:ln w="19050">
                  <a:noFill/>
                  <a:prstDash val="solid"/>
                </a:ln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unito" pitchFamily="2" charset="0"/>
                <a:ea typeface="Noto Sans JP Black" panose="020B0A00000000000000" pitchFamily="34" charset="-128"/>
              </a:rPr>
              <a:t>LUYỆN TẬP</a:t>
            </a:r>
            <a:endParaRPr lang="en-US" sz="4000" dirty="0">
              <a:ln w="19050">
                <a:noFill/>
                <a:prstDash val="solid"/>
              </a:ln>
              <a:solidFill>
                <a:schemeClr val="accent2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unito" pitchFamily="2" charset="0"/>
              <a:ea typeface="Noto Sans JP Black" panose="020B0A00000000000000" pitchFamily="34" charset="-128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7E3BD7-846D-8255-AB5D-A2FBA6907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072" y="2011224"/>
            <a:ext cx="3565255" cy="2480305"/>
          </a:xfrm>
          <a:prstGeom prst="rect">
            <a:avLst/>
          </a:prstGeom>
        </p:spPr>
      </p:pic>
      <p:grpSp>
        <p:nvGrpSpPr>
          <p:cNvPr id="26" name="Google Shape;1597;p49">
            <a:extLst>
              <a:ext uri="{FF2B5EF4-FFF2-40B4-BE49-F238E27FC236}">
                <a16:creationId xmlns:a16="http://schemas.microsoft.com/office/drawing/2014/main" id="{B7BEF3AC-7079-00FA-BB0C-E969FBCBA2B3}"/>
              </a:ext>
            </a:extLst>
          </p:cNvPr>
          <p:cNvGrpSpPr/>
          <p:nvPr/>
        </p:nvGrpSpPr>
        <p:grpSpPr>
          <a:xfrm rot="20373904">
            <a:off x="8321594" y="4134988"/>
            <a:ext cx="1135412" cy="860287"/>
            <a:chOff x="4017750" y="2417225"/>
            <a:chExt cx="519425" cy="374350"/>
          </a:xfrm>
        </p:grpSpPr>
        <p:sp>
          <p:nvSpPr>
            <p:cNvPr id="27" name="Google Shape;1598;p49">
              <a:extLst>
                <a:ext uri="{FF2B5EF4-FFF2-40B4-BE49-F238E27FC236}">
                  <a16:creationId xmlns:a16="http://schemas.microsoft.com/office/drawing/2014/main" id="{02158DA7-8C6D-F58C-E765-CEDFD7E293E3}"/>
                </a:ext>
              </a:extLst>
            </p:cNvPr>
            <p:cNvSpPr/>
            <p:nvPr/>
          </p:nvSpPr>
          <p:spPr>
            <a:xfrm>
              <a:off x="4017750" y="2417225"/>
              <a:ext cx="519425" cy="374350"/>
            </a:xfrm>
            <a:custGeom>
              <a:avLst/>
              <a:gdLst/>
              <a:ahLst/>
              <a:cxnLst/>
              <a:rect l="l" t="t" r="r" b="b"/>
              <a:pathLst>
                <a:path w="20777" h="14974" extrusionOk="0">
                  <a:moveTo>
                    <a:pt x="2247" y="1124"/>
                  </a:moveTo>
                  <a:cubicBezTo>
                    <a:pt x="2256" y="1124"/>
                    <a:pt x="2266" y="1125"/>
                    <a:pt x="2275" y="1126"/>
                  </a:cubicBezTo>
                  <a:cubicBezTo>
                    <a:pt x="3537" y="1150"/>
                    <a:pt x="5037" y="1233"/>
                    <a:pt x="6501" y="1745"/>
                  </a:cubicBezTo>
                  <a:cubicBezTo>
                    <a:pt x="6525" y="1757"/>
                    <a:pt x="6561" y="1757"/>
                    <a:pt x="6585" y="1769"/>
                  </a:cubicBezTo>
                  <a:cubicBezTo>
                    <a:pt x="6632" y="1781"/>
                    <a:pt x="6692" y="1805"/>
                    <a:pt x="6728" y="1817"/>
                  </a:cubicBezTo>
                  <a:lnTo>
                    <a:pt x="6847" y="1876"/>
                  </a:lnTo>
                  <a:cubicBezTo>
                    <a:pt x="7585" y="2257"/>
                    <a:pt x="8359" y="2662"/>
                    <a:pt x="9121" y="3079"/>
                  </a:cubicBezTo>
                  <a:cubicBezTo>
                    <a:pt x="9442" y="3258"/>
                    <a:pt x="9597" y="3496"/>
                    <a:pt x="9573" y="3889"/>
                  </a:cubicBezTo>
                  <a:cubicBezTo>
                    <a:pt x="9561" y="5091"/>
                    <a:pt x="9561" y="6306"/>
                    <a:pt x="9549" y="7496"/>
                  </a:cubicBezTo>
                  <a:lnTo>
                    <a:pt x="9549" y="7544"/>
                  </a:lnTo>
                  <a:cubicBezTo>
                    <a:pt x="9549" y="8318"/>
                    <a:pt x="9549" y="9092"/>
                    <a:pt x="9537" y="9866"/>
                  </a:cubicBezTo>
                  <a:cubicBezTo>
                    <a:pt x="9537" y="10044"/>
                    <a:pt x="9526" y="10235"/>
                    <a:pt x="9502" y="10413"/>
                  </a:cubicBezTo>
                  <a:cubicBezTo>
                    <a:pt x="9490" y="10568"/>
                    <a:pt x="9478" y="10711"/>
                    <a:pt x="9478" y="10866"/>
                  </a:cubicBezTo>
                  <a:cubicBezTo>
                    <a:pt x="9454" y="11223"/>
                    <a:pt x="9442" y="11568"/>
                    <a:pt x="9442" y="11925"/>
                  </a:cubicBezTo>
                  <a:cubicBezTo>
                    <a:pt x="9430" y="12235"/>
                    <a:pt x="9430" y="12556"/>
                    <a:pt x="9418" y="12878"/>
                  </a:cubicBezTo>
                  <a:cubicBezTo>
                    <a:pt x="9418" y="12913"/>
                    <a:pt x="9418" y="12949"/>
                    <a:pt x="9395" y="12997"/>
                  </a:cubicBezTo>
                  <a:cubicBezTo>
                    <a:pt x="9192" y="12890"/>
                    <a:pt x="9002" y="12794"/>
                    <a:pt x="8799" y="12699"/>
                  </a:cubicBezTo>
                  <a:cubicBezTo>
                    <a:pt x="8144" y="12342"/>
                    <a:pt x="7430" y="12116"/>
                    <a:pt x="6656" y="12044"/>
                  </a:cubicBezTo>
                  <a:cubicBezTo>
                    <a:pt x="6382" y="12044"/>
                    <a:pt x="6085" y="12009"/>
                    <a:pt x="5787" y="11961"/>
                  </a:cubicBezTo>
                  <a:cubicBezTo>
                    <a:pt x="5239" y="11901"/>
                    <a:pt x="4656" y="11842"/>
                    <a:pt x="4073" y="11806"/>
                  </a:cubicBezTo>
                  <a:cubicBezTo>
                    <a:pt x="3965" y="11806"/>
                    <a:pt x="3882" y="11782"/>
                    <a:pt x="3775" y="11782"/>
                  </a:cubicBezTo>
                  <a:cubicBezTo>
                    <a:pt x="3513" y="11782"/>
                    <a:pt x="3251" y="11806"/>
                    <a:pt x="3001" y="11818"/>
                  </a:cubicBezTo>
                  <a:cubicBezTo>
                    <a:pt x="2858" y="11830"/>
                    <a:pt x="2703" y="11830"/>
                    <a:pt x="2572" y="11842"/>
                  </a:cubicBezTo>
                  <a:cubicBezTo>
                    <a:pt x="2453" y="11842"/>
                    <a:pt x="2334" y="11854"/>
                    <a:pt x="2215" y="11854"/>
                  </a:cubicBezTo>
                  <a:cubicBezTo>
                    <a:pt x="2215" y="11818"/>
                    <a:pt x="2191" y="11782"/>
                    <a:pt x="2191" y="11735"/>
                  </a:cubicBezTo>
                  <a:lnTo>
                    <a:pt x="2156" y="10449"/>
                  </a:lnTo>
                  <a:lnTo>
                    <a:pt x="2156" y="10401"/>
                  </a:lnTo>
                  <a:cubicBezTo>
                    <a:pt x="2144" y="9866"/>
                    <a:pt x="2120" y="9330"/>
                    <a:pt x="2096" y="8794"/>
                  </a:cubicBezTo>
                  <a:cubicBezTo>
                    <a:pt x="2084" y="8461"/>
                    <a:pt x="2060" y="8151"/>
                    <a:pt x="2048" y="7830"/>
                  </a:cubicBezTo>
                  <a:cubicBezTo>
                    <a:pt x="2013" y="7306"/>
                    <a:pt x="1989" y="6770"/>
                    <a:pt x="1977" y="6234"/>
                  </a:cubicBezTo>
                  <a:cubicBezTo>
                    <a:pt x="1977" y="5758"/>
                    <a:pt x="1989" y="5270"/>
                    <a:pt x="2001" y="4770"/>
                  </a:cubicBezTo>
                  <a:cubicBezTo>
                    <a:pt x="2013" y="4353"/>
                    <a:pt x="2037" y="3936"/>
                    <a:pt x="2037" y="3519"/>
                  </a:cubicBezTo>
                  <a:cubicBezTo>
                    <a:pt x="2037" y="3079"/>
                    <a:pt x="2025" y="2627"/>
                    <a:pt x="1989" y="2198"/>
                  </a:cubicBezTo>
                  <a:cubicBezTo>
                    <a:pt x="1977" y="1984"/>
                    <a:pt x="1977" y="1757"/>
                    <a:pt x="1965" y="1531"/>
                  </a:cubicBezTo>
                  <a:lnTo>
                    <a:pt x="1965" y="1186"/>
                  </a:lnTo>
                  <a:lnTo>
                    <a:pt x="1977" y="1186"/>
                  </a:lnTo>
                  <a:cubicBezTo>
                    <a:pt x="2083" y="1165"/>
                    <a:pt x="2170" y="1124"/>
                    <a:pt x="2247" y="1124"/>
                  </a:cubicBezTo>
                  <a:close/>
                  <a:moveTo>
                    <a:pt x="17193" y="876"/>
                  </a:moveTo>
                  <a:cubicBezTo>
                    <a:pt x="17634" y="876"/>
                    <a:pt x="18074" y="912"/>
                    <a:pt x="18491" y="983"/>
                  </a:cubicBezTo>
                  <a:cubicBezTo>
                    <a:pt x="18562" y="995"/>
                    <a:pt x="18646" y="1007"/>
                    <a:pt x="18658" y="1007"/>
                  </a:cubicBezTo>
                  <a:cubicBezTo>
                    <a:pt x="18670" y="1031"/>
                    <a:pt x="18670" y="1114"/>
                    <a:pt x="18681" y="1186"/>
                  </a:cubicBezTo>
                  <a:cubicBezTo>
                    <a:pt x="18801" y="2293"/>
                    <a:pt x="18753" y="3436"/>
                    <a:pt x="18681" y="4520"/>
                  </a:cubicBezTo>
                  <a:cubicBezTo>
                    <a:pt x="18670" y="4758"/>
                    <a:pt x="18658" y="5020"/>
                    <a:pt x="18646" y="5258"/>
                  </a:cubicBezTo>
                  <a:lnTo>
                    <a:pt x="18598" y="6639"/>
                  </a:lnTo>
                  <a:cubicBezTo>
                    <a:pt x="18598" y="6996"/>
                    <a:pt x="18586" y="7353"/>
                    <a:pt x="18562" y="7710"/>
                  </a:cubicBezTo>
                  <a:cubicBezTo>
                    <a:pt x="18551" y="7972"/>
                    <a:pt x="18539" y="8234"/>
                    <a:pt x="18527" y="8496"/>
                  </a:cubicBezTo>
                  <a:lnTo>
                    <a:pt x="18479" y="9258"/>
                  </a:lnTo>
                  <a:cubicBezTo>
                    <a:pt x="18467" y="9508"/>
                    <a:pt x="18467" y="9746"/>
                    <a:pt x="18467" y="9996"/>
                  </a:cubicBezTo>
                  <a:lnTo>
                    <a:pt x="18467" y="10556"/>
                  </a:lnTo>
                  <a:cubicBezTo>
                    <a:pt x="18467" y="10818"/>
                    <a:pt x="18455" y="11044"/>
                    <a:pt x="18420" y="11270"/>
                  </a:cubicBezTo>
                  <a:cubicBezTo>
                    <a:pt x="18396" y="11544"/>
                    <a:pt x="18396" y="11544"/>
                    <a:pt x="18098" y="11580"/>
                  </a:cubicBezTo>
                  <a:cubicBezTo>
                    <a:pt x="17896" y="11592"/>
                    <a:pt x="17717" y="11604"/>
                    <a:pt x="17527" y="11628"/>
                  </a:cubicBezTo>
                  <a:cubicBezTo>
                    <a:pt x="17277" y="11640"/>
                    <a:pt x="17027" y="11663"/>
                    <a:pt x="16765" y="11687"/>
                  </a:cubicBezTo>
                  <a:cubicBezTo>
                    <a:pt x="15776" y="11782"/>
                    <a:pt x="14729" y="11985"/>
                    <a:pt x="13407" y="12318"/>
                  </a:cubicBezTo>
                  <a:lnTo>
                    <a:pt x="13133" y="12378"/>
                  </a:lnTo>
                  <a:cubicBezTo>
                    <a:pt x="12478" y="12544"/>
                    <a:pt x="11800" y="12723"/>
                    <a:pt x="11157" y="13056"/>
                  </a:cubicBezTo>
                  <a:cubicBezTo>
                    <a:pt x="10871" y="13199"/>
                    <a:pt x="10609" y="13354"/>
                    <a:pt x="10311" y="13509"/>
                  </a:cubicBezTo>
                  <a:lnTo>
                    <a:pt x="10157" y="13604"/>
                  </a:lnTo>
                  <a:lnTo>
                    <a:pt x="10157" y="13556"/>
                  </a:lnTo>
                  <a:cubicBezTo>
                    <a:pt x="10180" y="13175"/>
                    <a:pt x="10204" y="12794"/>
                    <a:pt x="10216" y="12413"/>
                  </a:cubicBezTo>
                  <a:cubicBezTo>
                    <a:pt x="10264" y="11580"/>
                    <a:pt x="10311" y="10711"/>
                    <a:pt x="10335" y="9866"/>
                  </a:cubicBezTo>
                  <a:cubicBezTo>
                    <a:pt x="10371" y="9092"/>
                    <a:pt x="10371" y="8306"/>
                    <a:pt x="10371" y="7544"/>
                  </a:cubicBezTo>
                  <a:lnTo>
                    <a:pt x="10371" y="6508"/>
                  </a:lnTo>
                  <a:lnTo>
                    <a:pt x="10371" y="5532"/>
                  </a:lnTo>
                  <a:cubicBezTo>
                    <a:pt x="10371" y="4901"/>
                    <a:pt x="10383" y="4258"/>
                    <a:pt x="10383" y="3615"/>
                  </a:cubicBezTo>
                  <a:cubicBezTo>
                    <a:pt x="10383" y="3448"/>
                    <a:pt x="10454" y="3329"/>
                    <a:pt x="10597" y="3246"/>
                  </a:cubicBezTo>
                  <a:cubicBezTo>
                    <a:pt x="11050" y="2936"/>
                    <a:pt x="11573" y="2579"/>
                    <a:pt x="12097" y="2281"/>
                  </a:cubicBezTo>
                  <a:cubicBezTo>
                    <a:pt x="13169" y="1686"/>
                    <a:pt x="14336" y="1269"/>
                    <a:pt x="15622" y="1031"/>
                  </a:cubicBezTo>
                  <a:cubicBezTo>
                    <a:pt x="16157" y="924"/>
                    <a:pt x="16693" y="876"/>
                    <a:pt x="17193" y="876"/>
                  </a:cubicBezTo>
                  <a:close/>
                  <a:moveTo>
                    <a:pt x="19622" y="1865"/>
                  </a:moveTo>
                  <a:lnTo>
                    <a:pt x="19836" y="1876"/>
                  </a:lnTo>
                  <a:lnTo>
                    <a:pt x="19836" y="1924"/>
                  </a:lnTo>
                  <a:lnTo>
                    <a:pt x="19824" y="2234"/>
                  </a:lnTo>
                  <a:cubicBezTo>
                    <a:pt x="19801" y="2877"/>
                    <a:pt x="19789" y="3543"/>
                    <a:pt x="19765" y="4210"/>
                  </a:cubicBezTo>
                  <a:cubicBezTo>
                    <a:pt x="19741" y="4686"/>
                    <a:pt x="19717" y="5163"/>
                    <a:pt x="19682" y="5639"/>
                  </a:cubicBezTo>
                  <a:lnTo>
                    <a:pt x="19682" y="5686"/>
                  </a:lnTo>
                  <a:cubicBezTo>
                    <a:pt x="19658" y="6151"/>
                    <a:pt x="19646" y="6591"/>
                    <a:pt x="19610" y="7056"/>
                  </a:cubicBezTo>
                  <a:cubicBezTo>
                    <a:pt x="19610" y="7199"/>
                    <a:pt x="19610" y="7341"/>
                    <a:pt x="19622" y="7472"/>
                  </a:cubicBezTo>
                  <a:cubicBezTo>
                    <a:pt x="19622" y="7580"/>
                    <a:pt x="19646" y="7663"/>
                    <a:pt x="19646" y="7758"/>
                  </a:cubicBezTo>
                  <a:cubicBezTo>
                    <a:pt x="19622" y="9735"/>
                    <a:pt x="19610" y="11711"/>
                    <a:pt x="19586" y="13711"/>
                  </a:cubicBezTo>
                  <a:cubicBezTo>
                    <a:pt x="18337" y="13630"/>
                    <a:pt x="17111" y="13588"/>
                    <a:pt x="15910" y="13588"/>
                  </a:cubicBezTo>
                  <a:cubicBezTo>
                    <a:pt x="15347" y="13588"/>
                    <a:pt x="14791" y="13597"/>
                    <a:pt x="14240" y="13616"/>
                  </a:cubicBezTo>
                  <a:cubicBezTo>
                    <a:pt x="14223" y="13612"/>
                    <a:pt x="14203" y="13611"/>
                    <a:pt x="14180" y="13611"/>
                  </a:cubicBezTo>
                  <a:cubicBezTo>
                    <a:pt x="14126" y="13611"/>
                    <a:pt x="14061" y="13619"/>
                    <a:pt x="14002" y="13628"/>
                  </a:cubicBezTo>
                  <a:cubicBezTo>
                    <a:pt x="13931" y="13652"/>
                    <a:pt x="13871" y="13652"/>
                    <a:pt x="13812" y="13664"/>
                  </a:cubicBezTo>
                  <a:cubicBezTo>
                    <a:pt x="13109" y="13687"/>
                    <a:pt x="12419" y="13711"/>
                    <a:pt x="11728" y="13723"/>
                  </a:cubicBezTo>
                  <a:cubicBezTo>
                    <a:pt x="12645" y="13330"/>
                    <a:pt x="13645" y="13116"/>
                    <a:pt x="14610" y="12902"/>
                  </a:cubicBezTo>
                  <a:lnTo>
                    <a:pt x="14907" y="12842"/>
                  </a:lnTo>
                  <a:cubicBezTo>
                    <a:pt x="15931" y="12616"/>
                    <a:pt x="17027" y="12485"/>
                    <a:pt x="18122" y="12473"/>
                  </a:cubicBezTo>
                  <a:cubicBezTo>
                    <a:pt x="18348" y="12473"/>
                    <a:pt x="18539" y="12402"/>
                    <a:pt x="18753" y="12342"/>
                  </a:cubicBezTo>
                  <a:lnTo>
                    <a:pt x="18848" y="12306"/>
                  </a:lnTo>
                  <a:cubicBezTo>
                    <a:pt x="19027" y="12247"/>
                    <a:pt x="19241" y="12104"/>
                    <a:pt x="19265" y="11699"/>
                  </a:cubicBezTo>
                  <a:cubicBezTo>
                    <a:pt x="19289" y="11568"/>
                    <a:pt x="19289" y="11425"/>
                    <a:pt x="19301" y="11294"/>
                  </a:cubicBezTo>
                  <a:lnTo>
                    <a:pt x="19301" y="11223"/>
                  </a:lnTo>
                  <a:cubicBezTo>
                    <a:pt x="19324" y="10830"/>
                    <a:pt x="19360" y="10449"/>
                    <a:pt x="19372" y="10056"/>
                  </a:cubicBezTo>
                  <a:cubicBezTo>
                    <a:pt x="19384" y="9723"/>
                    <a:pt x="19408" y="9389"/>
                    <a:pt x="19408" y="9068"/>
                  </a:cubicBezTo>
                  <a:cubicBezTo>
                    <a:pt x="19408" y="8830"/>
                    <a:pt x="19420" y="8592"/>
                    <a:pt x="19420" y="8365"/>
                  </a:cubicBezTo>
                  <a:cubicBezTo>
                    <a:pt x="19443" y="7532"/>
                    <a:pt x="19479" y="6710"/>
                    <a:pt x="19503" y="5877"/>
                  </a:cubicBezTo>
                  <a:cubicBezTo>
                    <a:pt x="19527" y="5675"/>
                    <a:pt x="19527" y="5460"/>
                    <a:pt x="19539" y="5258"/>
                  </a:cubicBezTo>
                  <a:cubicBezTo>
                    <a:pt x="19551" y="4960"/>
                    <a:pt x="19563" y="4662"/>
                    <a:pt x="19563" y="4365"/>
                  </a:cubicBezTo>
                  <a:cubicBezTo>
                    <a:pt x="19586" y="3912"/>
                    <a:pt x="19598" y="3472"/>
                    <a:pt x="19598" y="3019"/>
                  </a:cubicBezTo>
                  <a:lnTo>
                    <a:pt x="19598" y="2936"/>
                  </a:lnTo>
                  <a:cubicBezTo>
                    <a:pt x="19610" y="2603"/>
                    <a:pt x="19610" y="2281"/>
                    <a:pt x="19622" y="1936"/>
                  </a:cubicBezTo>
                  <a:lnTo>
                    <a:pt x="19622" y="1865"/>
                  </a:lnTo>
                  <a:close/>
                  <a:moveTo>
                    <a:pt x="858" y="2376"/>
                  </a:moveTo>
                  <a:cubicBezTo>
                    <a:pt x="929" y="2376"/>
                    <a:pt x="1036" y="2376"/>
                    <a:pt x="1144" y="2400"/>
                  </a:cubicBezTo>
                  <a:cubicBezTo>
                    <a:pt x="1155" y="2496"/>
                    <a:pt x="1155" y="2591"/>
                    <a:pt x="1155" y="2698"/>
                  </a:cubicBezTo>
                  <a:lnTo>
                    <a:pt x="1155" y="4222"/>
                  </a:lnTo>
                  <a:cubicBezTo>
                    <a:pt x="1155" y="5210"/>
                    <a:pt x="1155" y="6222"/>
                    <a:pt x="1167" y="7199"/>
                  </a:cubicBezTo>
                  <a:cubicBezTo>
                    <a:pt x="1191" y="7651"/>
                    <a:pt x="1215" y="8115"/>
                    <a:pt x="1251" y="8544"/>
                  </a:cubicBezTo>
                  <a:cubicBezTo>
                    <a:pt x="1275" y="8913"/>
                    <a:pt x="1286" y="9306"/>
                    <a:pt x="1310" y="9687"/>
                  </a:cubicBezTo>
                  <a:cubicBezTo>
                    <a:pt x="1322" y="10413"/>
                    <a:pt x="1322" y="11151"/>
                    <a:pt x="1322" y="11878"/>
                  </a:cubicBezTo>
                  <a:lnTo>
                    <a:pt x="1322" y="12366"/>
                  </a:lnTo>
                  <a:cubicBezTo>
                    <a:pt x="1322" y="12699"/>
                    <a:pt x="1513" y="12890"/>
                    <a:pt x="1822" y="12913"/>
                  </a:cubicBezTo>
                  <a:cubicBezTo>
                    <a:pt x="1906" y="12913"/>
                    <a:pt x="1977" y="12913"/>
                    <a:pt x="2060" y="12902"/>
                  </a:cubicBezTo>
                  <a:cubicBezTo>
                    <a:pt x="2591" y="12787"/>
                    <a:pt x="3116" y="12740"/>
                    <a:pt x="3662" y="12740"/>
                  </a:cubicBezTo>
                  <a:cubicBezTo>
                    <a:pt x="4304" y="12740"/>
                    <a:pt x="4975" y="12805"/>
                    <a:pt x="5716" y="12902"/>
                  </a:cubicBezTo>
                  <a:cubicBezTo>
                    <a:pt x="6394" y="12997"/>
                    <a:pt x="6990" y="13080"/>
                    <a:pt x="7525" y="13199"/>
                  </a:cubicBezTo>
                  <a:cubicBezTo>
                    <a:pt x="7716" y="13247"/>
                    <a:pt x="7918" y="13330"/>
                    <a:pt x="8109" y="13425"/>
                  </a:cubicBezTo>
                  <a:lnTo>
                    <a:pt x="8216" y="13461"/>
                  </a:lnTo>
                  <a:cubicBezTo>
                    <a:pt x="8394" y="13545"/>
                    <a:pt x="8573" y="13640"/>
                    <a:pt x="8728" y="13735"/>
                  </a:cubicBezTo>
                  <a:lnTo>
                    <a:pt x="8764" y="13747"/>
                  </a:lnTo>
                  <a:cubicBezTo>
                    <a:pt x="8573" y="13747"/>
                    <a:pt x="8394" y="13759"/>
                    <a:pt x="8192" y="13759"/>
                  </a:cubicBezTo>
                  <a:cubicBezTo>
                    <a:pt x="7406" y="13783"/>
                    <a:pt x="6585" y="13806"/>
                    <a:pt x="5775" y="13842"/>
                  </a:cubicBezTo>
                  <a:cubicBezTo>
                    <a:pt x="5335" y="13854"/>
                    <a:pt x="4906" y="13902"/>
                    <a:pt x="4477" y="13926"/>
                  </a:cubicBezTo>
                  <a:cubicBezTo>
                    <a:pt x="4227" y="13961"/>
                    <a:pt x="3953" y="13973"/>
                    <a:pt x="3703" y="13985"/>
                  </a:cubicBezTo>
                  <a:cubicBezTo>
                    <a:pt x="3406" y="13997"/>
                    <a:pt x="3108" y="14021"/>
                    <a:pt x="2822" y="14033"/>
                  </a:cubicBezTo>
                  <a:cubicBezTo>
                    <a:pt x="2679" y="14033"/>
                    <a:pt x="2537" y="14045"/>
                    <a:pt x="2394" y="14045"/>
                  </a:cubicBezTo>
                  <a:lnTo>
                    <a:pt x="2025" y="14056"/>
                  </a:lnTo>
                  <a:lnTo>
                    <a:pt x="1310" y="14104"/>
                  </a:lnTo>
                  <a:lnTo>
                    <a:pt x="1072" y="14104"/>
                  </a:lnTo>
                  <a:cubicBezTo>
                    <a:pt x="1048" y="13973"/>
                    <a:pt x="1036" y="13854"/>
                    <a:pt x="1036" y="13735"/>
                  </a:cubicBezTo>
                  <a:lnTo>
                    <a:pt x="1025" y="13223"/>
                  </a:lnTo>
                  <a:cubicBezTo>
                    <a:pt x="989" y="12604"/>
                    <a:pt x="965" y="11961"/>
                    <a:pt x="965" y="11342"/>
                  </a:cubicBezTo>
                  <a:cubicBezTo>
                    <a:pt x="953" y="10723"/>
                    <a:pt x="965" y="10104"/>
                    <a:pt x="965" y="9496"/>
                  </a:cubicBezTo>
                  <a:lnTo>
                    <a:pt x="965" y="9461"/>
                  </a:lnTo>
                  <a:cubicBezTo>
                    <a:pt x="953" y="8853"/>
                    <a:pt x="953" y="8211"/>
                    <a:pt x="953" y="7603"/>
                  </a:cubicBezTo>
                  <a:cubicBezTo>
                    <a:pt x="929" y="6579"/>
                    <a:pt x="917" y="5532"/>
                    <a:pt x="894" y="4520"/>
                  </a:cubicBezTo>
                  <a:cubicBezTo>
                    <a:pt x="870" y="3924"/>
                    <a:pt x="858" y="3329"/>
                    <a:pt x="858" y="2734"/>
                  </a:cubicBezTo>
                  <a:lnTo>
                    <a:pt x="858" y="2376"/>
                  </a:lnTo>
                  <a:close/>
                  <a:moveTo>
                    <a:pt x="17387" y="1"/>
                  </a:moveTo>
                  <a:cubicBezTo>
                    <a:pt x="16623" y="1"/>
                    <a:pt x="15867" y="81"/>
                    <a:pt x="15133" y="162"/>
                  </a:cubicBezTo>
                  <a:lnTo>
                    <a:pt x="14955" y="174"/>
                  </a:lnTo>
                  <a:cubicBezTo>
                    <a:pt x="14776" y="198"/>
                    <a:pt x="14621" y="269"/>
                    <a:pt x="14502" y="341"/>
                  </a:cubicBezTo>
                  <a:cubicBezTo>
                    <a:pt x="14431" y="376"/>
                    <a:pt x="14371" y="412"/>
                    <a:pt x="14312" y="436"/>
                  </a:cubicBezTo>
                  <a:cubicBezTo>
                    <a:pt x="13336" y="745"/>
                    <a:pt x="12383" y="1055"/>
                    <a:pt x="11490" y="1603"/>
                  </a:cubicBezTo>
                  <a:cubicBezTo>
                    <a:pt x="11097" y="1841"/>
                    <a:pt x="10716" y="2103"/>
                    <a:pt x="10335" y="2341"/>
                  </a:cubicBezTo>
                  <a:lnTo>
                    <a:pt x="10002" y="2555"/>
                  </a:lnTo>
                  <a:cubicBezTo>
                    <a:pt x="9954" y="2531"/>
                    <a:pt x="9895" y="2496"/>
                    <a:pt x="9847" y="2472"/>
                  </a:cubicBezTo>
                  <a:lnTo>
                    <a:pt x="9823" y="2460"/>
                  </a:lnTo>
                  <a:cubicBezTo>
                    <a:pt x="9561" y="2305"/>
                    <a:pt x="9311" y="2162"/>
                    <a:pt x="9026" y="2019"/>
                  </a:cubicBezTo>
                  <a:cubicBezTo>
                    <a:pt x="8811" y="1924"/>
                    <a:pt x="8585" y="1829"/>
                    <a:pt x="8371" y="1722"/>
                  </a:cubicBezTo>
                  <a:cubicBezTo>
                    <a:pt x="8049" y="1591"/>
                    <a:pt x="7716" y="1460"/>
                    <a:pt x="7442" y="1281"/>
                  </a:cubicBezTo>
                  <a:cubicBezTo>
                    <a:pt x="6680" y="829"/>
                    <a:pt x="5870" y="686"/>
                    <a:pt x="5120" y="567"/>
                  </a:cubicBezTo>
                  <a:cubicBezTo>
                    <a:pt x="3953" y="388"/>
                    <a:pt x="3049" y="317"/>
                    <a:pt x="2168" y="281"/>
                  </a:cubicBezTo>
                  <a:cubicBezTo>
                    <a:pt x="1917" y="281"/>
                    <a:pt x="1691" y="317"/>
                    <a:pt x="1394" y="400"/>
                  </a:cubicBezTo>
                  <a:cubicBezTo>
                    <a:pt x="1096" y="495"/>
                    <a:pt x="965" y="733"/>
                    <a:pt x="1025" y="1043"/>
                  </a:cubicBezTo>
                  <a:cubicBezTo>
                    <a:pt x="1048" y="1174"/>
                    <a:pt x="1072" y="1329"/>
                    <a:pt x="1084" y="1460"/>
                  </a:cubicBezTo>
                  <a:lnTo>
                    <a:pt x="1084" y="1472"/>
                  </a:lnTo>
                  <a:cubicBezTo>
                    <a:pt x="977" y="1484"/>
                    <a:pt x="870" y="1484"/>
                    <a:pt x="774" y="1484"/>
                  </a:cubicBezTo>
                  <a:lnTo>
                    <a:pt x="667" y="1484"/>
                  </a:lnTo>
                  <a:cubicBezTo>
                    <a:pt x="429" y="1484"/>
                    <a:pt x="96" y="1531"/>
                    <a:pt x="24" y="1995"/>
                  </a:cubicBezTo>
                  <a:cubicBezTo>
                    <a:pt x="1" y="2174"/>
                    <a:pt x="1" y="2341"/>
                    <a:pt x="12" y="2460"/>
                  </a:cubicBezTo>
                  <a:cubicBezTo>
                    <a:pt x="24" y="2615"/>
                    <a:pt x="24" y="2781"/>
                    <a:pt x="36" y="2948"/>
                  </a:cubicBezTo>
                  <a:cubicBezTo>
                    <a:pt x="60" y="3186"/>
                    <a:pt x="84" y="3472"/>
                    <a:pt x="84" y="3722"/>
                  </a:cubicBezTo>
                  <a:cubicBezTo>
                    <a:pt x="96" y="4555"/>
                    <a:pt x="120" y="5401"/>
                    <a:pt x="120" y="6234"/>
                  </a:cubicBezTo>
                  <a:lnTo>
                    <a:pt x="120" y="6353"/>
                  </a:lnTo>
                  <a:cubicBezTo>
                    <a:pt x="120" y="6901"/>
                    <a:pt x="132" y="7437"/>
                    <a:pt x="132" y="7996"/>
                  </a:cubicBezTo>
                  <a:cubicBezTo>
                    <a:pt x="143" y="9211"/>
                    <a:pt x="179" y="10413"/>
                    <a:pt x="191" y="11640"/>
                  </a:cubicBezTo>
                  <a:lnTo>
                    <a:pt x="203" y="12616"/>
                  </a:lnTo>
                  <a:cubicBezTo>
                    <a:pt x="215" y="13199"/>
                    <a:pt x="215" y="13795"/>
                    <a:pt x="251" y="14378"/>
                  </a:cubicBezTo>
                  <a:cubicBezTo>
                    <a:pt x="263" y="14783"/>
                    <a:pt x="417" y="14938"/>
                    <a:pt x="834" y="14973"/>
                  </a:cubicBezTo>
                  <a:lnTo>
                    <a:pt x="917" y="14973"/>
                  </a:lnTo>
                  <a:cubicBezTo>
                    <a:pt x="977" y="14973"/>
                    <a:pt x="1036" y="14973"/>
                    <a:pt x="1096" y="14961"/>
                  </a:cubicBezTo>
                  <a:cubicBezTo>
                    <a:pt x="1489" y="14926"/>
                    <a:pt x="1870" y="14902"/>
                    <a:pt x="2239" y="14878"/>
                  </a:cubicBezTo>
                  <a:lnTo>
                    <a:pt x="2287" y="14878"/>
                  </a:lnTo>
                  <a:cubicBezTo>
                    <a:pt x="3132" y="14818"/>
                    <a:pt x="4001" y="14759"/>
                    <a:pt x="4858" y="14723"/>
                  </a:cubicBezTo>
                  <a:cubicBezTo>
                    <a:pt x="5984" y="14658"/>
                    <a:pt x="7132" y="14603"/>
                    <a:pt x="8288" y="14603"/>
                  </a:cubicBezTo>
                  <a:cubicBezTo>
                    <a:pt x="8807" y="14603"/>
                    <a:pt x="9327" y="14614"/>
                    <a:pt x="9847" y="14640"/>
                  </a:cubicBezTo>
                  <a:cubicBezTo>
                    <a:pt x="9918" y="14640"/>
                    <a:pt x="9978" y="14628"/>
                    <a:pt x="10038" y="14628"/>
                  </a:cubicBezTo>
                  <a:lnTo>
                    <a:pt x="10073" y="14628"/>
                  </a:lnTo>
                  <a:lnTo>
                    <a:pt x="10490" y="14616"/>
                  </a:lnTo>
                  <a:cubicBezTo>
                    <a:pt x="10931" y="14604"/>
                    <a:pt x="11395" y="14568"/>
                    <a:pt x="11835" y="14557"/>
                  </a:cubicBezTo>
                  <a:cubicBezTo>
                    <a:pt x="11990" y="14557"/>
                    <a:pt x="12133" y="14557"/>
                    <a:pt x="12276" y="14568"/>
                  </a:cubicBezTo>
                  <a:cubicBezTo>
                    <a:pt x="12371" y="14574"/>
                    <a:pt x="12466" y="14577"/>
                    <a:pt x="12563" y="14577"/>
                  </a:cubicBezTo>
                  <a:cubicBezTo>
                    <a:pt x="12660" y="14577"/>
                    <a:pt x="12758" y="14574"/>
                    <a:pt x="12859" y="14568"/>
                  </a:cubicBezTo>
                  <a:cubicBezTo>
                    <a:pt x="13276" y="14545"/>
                    <a:pt x="13705" y="14509"/>
                    <a:pt x="14121" y="14485"/>
                  </a:cubicBezTo>
                  <a:cubicBezTo>
                    <a:pt x="14776" y="14437"/>
                    <a:pt x="15455" y="14378"/>
                    <a:pt x="16145" y="14366"/>
                  </a:cubicBezTo>
                  <a:cubicBezTo>
                    <a:pt x="16329" y="14360"/>
                    <a:pt x="16512" y="14357"/>
                    <a:pt x="16694" y="14357"/>
                  </a:cubicBezTo>
                  <a:cubicBezTo>
                    <a:pt x="17874" y="14357"/>
                    <a:pt x="19031" y="14480"/>
                    <a:pt x="20134" y="14604"/>
                  </a:cubicBezTo>
                  <a:lnTo>
                    <a:pt x="20444" y="14628"/>
                  </a:lnTo>
                  <a:lnTo>
                    <a:pt x="20456" y="14318"/>
                  </a:lnTo>
                  <a:cubicBezTo>
                    <a:pt x="20456" y="14271"/>
                    <a:pt x="20456" y="14247"/>
                    <a:pt x="20467" y="14199"/>
                  </a:cubicBezTo>
                  <a:cubicBezTo>
                    <a:pt x="20491" y="14104"/>
                    <a:pt x="20491" y="13985"/>
                    <a:pt x="20491" y="13890"/>
                  </a:cubicBezTo>
                  <a:cubicBezTo>
                    <a:pt x="20491" y="13652"/>
                    <a:pt x="20467" y="13414"/>
                    <a:pt x="20467" y="13175"/>
                  </a:cubicBezTo>
                  <a:cubicBezTo>
                    <a:pt x="20456" y="12771"/>
                    <a:pt x="20456" y="12354"/>
                    <a:pt x="20456" y="11949"/>
                  </a:cubicBezTo>
                  <a:cubicBezTo>
                    <a:pt x="20467" y="10747"/>
                    <a:pt x="20491" y="9508"/>
                    <a:pt x="20515" y="8139"/>
                  </a:cubicBezTo>
                  <a:cubicBezTo>
                    <a:pt x="20551" y="6829"/>
                    <a:pt x="20575" y="5639"/>
                    <a:pt x="20622" y="4496"/>
                  </a:cubicBezTo>
                  <a:cubicBezTo>
                    <a:pt x="20634" y="3948"/>
                    <a:pt x="20670" y="3389"/>
                    <a:pt x="20694" y="2853"/>
                  </a:cubicBezTo>
                  <a:lnTo>
                    <a:pt x="20694" y="2829"/>
                  </a:lnTo>
                  <a:cubicBezTo>
                    <a:pt x="20706" y="2424"/>
                    <a:pt x="20741" y="2019"/>
                    <a:pt x="20753" y="1626"/>
                  </a:cubicBezTo>
                  <a:cubicBezTo>
                    <a:pt x="20777" y="1174"/>
                    <a:pt x="20634" y="1031"/>
                    <a:pt x="20158" y="948"/>
                  </a:cubicBezTo>
                  <a:cubicBezTo>
                    <a:pt x="20003" y="924"/>
                    <a:pt x="19824" y="912"/>
                    <a:pt x="19646" y="888"/>
                  </a:cubicBezTo>
                  <a:lnTo>
                    <a:pt x="19598" y="888"/>
                  </a:lnTo>
                  <a:lnTo>
                    <a:pt x="19598" y="829"/>
                  </a:lnTo>
                  <a:cubicBezTo>
                    <a:pt x="19598" y="686"/>
                    <a:pt x="19610" y="471"/>
                    <a:pt x="19443" y="329"/>
                  </a:cubicBezTo>
                  <a:cubicBezTo>
                    <a:pt x="19301" y="174"/>
                    <a:pt x="19086" y="162"/>
                    <a:pt x="18932" y="138"/>
                  </a:cubicBezTo>
                  <a:cubicBezTo>
                    <a:pt x="18896" y="138"/>
                    <a:pt x="18848" y="114"/>
                    <a:pt x="18824" y="114"/>
                  </a:cubicBezTo>
                  <a:cubicBezTo>
                    <a:pt x="18344" y="32"/>
                    <a:pt x="17864" y="1"/>
                    <a:pt x="17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99;p49">
              <a:extLst>
                <a:ext uri="{FF2B5EF4-FFF2-40B4-BE49-F238E27FC236}">
                  <a16:creationId xmlns:a16="http://schemas.microsoft.com/office/drawing/2014/main" id="{9E5DE1DD-F243-60A1-5790-726ECD6415F0}"/>
                </a:ext>
              </a:extLst>
            </p:cNvPr>
            <p:cNvSpPr/>
            <p:nvPr/>
          </p:nvSpPr>
          <p:spPr>
            <a:xfrm>
              <a:off x="4269275" y="2430500"/>
              <a:ext cx="225650" cy="328625"/>
            </a:xfrm>
            <a:custGeom>
              <a:avLst/>
              <a:gdLst/>
              <a:ahLst/>
              <a:cxnLst/>
              <a:rect l="l" t="t" r="r" b="b"/>
              <a:pathLst>
                <a:path w="9026" h="13145" extrusionOk="0">
                  <a:moveTo>
                    <a:pt x="215" y="13144"/>
                  </a:moveTo>
                  <a:cubicBezTo>
                    <a:pt x="12" y="13061"/>
                    <a:pt x="0" y="12894"/>
                    <a:pt x="0" y="12716"/>
                  </a:cubicBezTo>
                  <a:cubicBezTo>
                    <a:pt x="60" y="11478"/>
                    <a:pt x="143" y="10537"/>
                    <a:pt x="179" y="9323"/>
                  </a:cubicBezTo>
                  <a:cubicBezTo>
                    <a:pt x="203" y="8203"/>
                    <a:pt x="191" y="7084"/>
                    <a:pt x="191" y="5977"/>
                  </a:cubicBezTo>
                  <a:cubicBezTo>
                    <a:pt x="191" y="5024"/>
                    <a:pt x="203" y="4048"/>
                    <a:pt x="203" y="3096"/>
                  </a:cubicBezTo>
                  <a:cubicBezTo>
                    <a:pt x="203" y="2834"/>
                    <a:pt x="334" y="2619"/>
                    <a:pt x="536" y="2477"/>
                  </a:cubicBezTo>
                  <a:cubicBezTo>
                    <a:pt x="1024" y="2131"/>
                    <a:pt x="1512" y="1786"/>
                    <a:pt x="2036" y="1488"/>
                  </a:cubicBezTo>
                  <a:cubicBezTo>
                    <a:pt x="3132" y="869"/>
                    <a:pt x="4322" y="452"/>
                    <a:pt x="5561" y="214"/>
                  </a:cubicBezTo>
                  <a:cubicBezTo>
                    <a:pt x="6525" y="36"/>
                    <a:pt x="7501" y="0"/>
                    <a:pt x="8478" y="167"/>
                  </a:cubicBezTo>
                  <a:cubicBezTo>
                    <a:pt x="8847" y="226"/>
                    <a:pt x="8859" y="262"/>
                    <a:pt x="8894" y="643"/>
                  </a:cubicBezTo>
                  <a:cubicBezTo>
                    <a:pt x="9025" y="2012"/>
                    <a:pt x="8906" y="3381"/>
                    <a:pt x="8847" y="4751"/>
                  </a:cubicBezTo>
                  <a:cubicBezTo>
                    <a:pt x="8799" y="5572"/>
                    <a:pt x="8823" y="6394"/>
                    <a:pt x="8787" y="7203"/>
                  </a:cubicBezTo>
                  <a:cubicBezTo>
                    <a:pt x="8775" y="7727"/>
                    <a:pt x="8716" y="8227"/>
                    <a:pt x="8704" y="8751"/>
                  </a:cubicBezTo>
                  <a:cubicBezTo>
                    <a:pt x="8692" y="9180"/>
                    <a:pt x="8704" y="9596"/>
                    <a:pt x="8692" y="10037"/>
                  </a:cubicBezTo>
                  <a:cubicBezTo>
                    <a:pt x="8692" y="10287"/>
                    <a:pt x="8668" y="10525"/>
                    <a:pt x="8644" y="10775"/>
                  </a:cubicBezTo>
                  <a:cubicBezTo>
                    <a:pt x="8597" y="11192"/>
                    <a:pt x="8478" y="11311"/>
                    <a:pt x="8061" y="11347"/>
                  </a:cubicBezTo>
                  <a:cubicBezTo>
                    <a:pt x="7632" y="11394"/>
                    <a:pt x="7204" y="11406"/>
                    <a:pt x="6763" y="11454"/>
                  </a:cubicBezTo>
                  <a:cubicBezTo>
                    <a:pt x="5668" y="11549"/>
                    <a:pt x="4596" y="11787"/>
                    <a:pt x="3525" y="12073"/>
                  </a:cubicBezTo>
                  <a:cubicBezTo>
                    <a:pt x="2786" y="12263"/>
                    <a:pt x="2060" y="12430"/>
                    <a:pt x="1393" y="12775"/>
                  </a:cubicBezTo>
                  <a:cubicBezTo>
                    <a:pt x="1024" y="12978"/>
                    <a:pt x="619" y="12918"/>
                    <a:pt x="215" y="13144"/>
                  </a:cubicBezTo>
                  <a:close/>
                  <a:moveTo>
                    <a:pt x="1524" y="3131"/>
                  </a:moveTo>
                  <a:cubicBezTo>
                    <a:pt x="1632" y="3119"/>
                    <a:pt x="1727" y="3131"/>
                    <a:pt x="1786" y="3096"/>
                  </a:cubicBezTo>
                  <a:cubicBezTo>
                    <a:pt x="2775" y="2655"/>
                    <a:pt x="3810" y="2262"/>
                    <a:pt x="4834" y="1929"/>
                  </a:cubicBezTo>
                  <a:cubicBezTo>
                    <a:pt x="5572" y="1667"/>
                    <a:pt x="6323" y="1488"/>
                    <a:pt x="7108" y="1548"/>
                  </a:cubicBezTo>
                  <a:cubicBezTo>
                    <a:pt x="7239" y="1572"/>
                    <a:pt x="7442" y="1607"/>
                    <a:pt x="7442" y="1405"/>
                  </a:cubicBezTo>
                  <a:cubicBezTo>
                    <a:pt x="7442" y="1226"/>
                    <a:pt x="7227" y="1238"/>
                    <a:pt x="7108" y="1238"/>
                  </a:cubicBezTo>
                  <a:cubicBezTo>
                    <a:pt x="6287" y="1274"/>
                    <a:pt x="5477" y="1369"/>
                    <a:pt x="4703" y="1691"/>
                  </a:cubicBezTo>
                  <a:cubicBezTo>
                    <a:pt x="3763" y="2072"/>
                    <a:pt x="2810" y="2417"/>
                    <a:pt x="1858" y="2774"/>
                  </a:cubicBezTo>
                  <a:cubicBezTo>
                    <a:pt x="1691" y="2822"/>
                    <a:pt x="1548" y="2881"/>
                    <a:pt x="1524" y="3131"/>
                  </a:cubicBezTo>
                  <a:close/>
                  <a:moveTo>
                    <a:pt x="7120" y="9668"/>
                  </a:moveTo>
                  <a:cubicBezTo>
                    <a:pt x="6966" y="9632"/>
                    <a:pt x="6811" y="9573"/>
                    <a:pt x="6680" y="9585"/>
                  </a:cubicBezTo>
                  <a:cubicBezTo>
                    <a:pt x="6013" y="9632"/>
                    <a:pt x="5334" y="9668"/>
                    <a:pt x="4668" y="9739"/>
                  </a:cubicBezTo>
                  <a:cubicBezTo>
                    <a:pt x="4287" y="9787"/>
                    <a:pt x="3894" y="9858"/>
                    <a:pt x="3513" y="9966"/>
                  </a:cubicBezTo>
                  <a:cubicBezTo>
                    <a:pt x="2941" y="10108"/>
                    <a:pt x="2394" y="10287"/>
                    <a:pt x="1822" y="10454"/>
                  </a:cubicBezTo>
                  <a:cubicBezTo>
                    <a:pt x="1739" y="10478"/>
                    <a:pt x="1643" y="10501"/>
                    <a:pt x="1572" y="10537"/>
                  </a:cubicBezTo>
                  <a:cubicBezTo>
                    <a:pt x="1548" y="10561"/>
                    <a:pt x="1501" y="10632"/>
                    <a:pt x="1512" y="10656"/>
                  </a:cubicBezTo>
                  <a:cubicBezTo>
                    <a:pt x="1524" y="10704"/>
                    <a:pt x="1584" y="10763"/>
                    <a:pt x="1632" y="10775"/>
                  </a:cubicBezTo>
                  <a:cubicBezTo>
                    <a:pt x="1679" y="10799"/>
                    <a:pt x="1739" y="10763"/>
                    <a:pt x="1774" y="10751"/>
                  </a:cubicBezTo>
                  <a:cubicBezTo>
                    <a:pt x="2346" y="10573"/>
                    <a:pt x="2929" y="10406"/>
                    <a:pt x="3489" y="10227"/>
                  </a:cubicBezTo>
                  <a:cubicBezTo>
                    <a:pt x="3679" y="10168"/>
                    <a:pt x="3882" y="10120"/>
                    <a:pt x="4084" y="10085"/>
                  </a:cubicBezTo>
                  <a:cubicBezTo>
                    <a:pt x="4977" y="9942"/>
                    <a:pt x="5858" y="9763"/>
                    <a:pt x="6775" y="9906"/>
                  </a:cubicBezTo>
                  <a:cubicBezTo>
                    <a:pt x="6930" y="9966"/>
                    <a:pt x="7085" y="9930"/>
                    <a:pt x="7120" y="9668"/>
                  </a:cubicBezTo>
                  <a:close/>
                  <a:moveTo>
                    <a:pt x="7061" y="8358"/>
                  </a:moveTo>
                  <a:cubicBezTo>
                    <a:pt x="6787" y="8322"/>
                    <a:pt x="6513" y="8275"/>
                    <a:pt x="6227" y="8275"/>
                  </a:cubicBezTo>
                  <a:cubicBezTo>
                    <a:pt x="5513" y="8263"/>
                    <a:pt x="4787" y="8263"/>
                    <a:pt x="4084" y="8513"/>
                  </a:cubicBezTo>
                  <a:cubicBezTo>
                    <a:pt x="3703" y="8668"/>
                    <a:pt x="3286" y="8751"/>
                    <a:pt x="2882" y="8870"/>
                  </a:cubicBezTo>
                  <a:cubicBezTo>
                    <a:pt x="2477" y="8989"/>
                    <a:pt x="2084" y="9096"/>
                    <a:pt x="1679" y="9215"/>
                  </a:cubicBezTo>
                  <a:cubicBezTo>
                    <a:pt x="1608" y="9227"/>
                    <a:pt x="1524" y="9263"/>
                    <a:pt x="1465" y="9311"/>
                  </a:cubicBezTo>
                  <a:cubicBezTo>
                    <a:pt x="1441" y="9323"/>
                    <a:pt x="1405" y="9394"/>
                    <a:pt x="1429" y="9442"/>
                  </a:cubicBezTo>
                  <a:cubicBezTo>
                    <a:pt x="1441" y="9489"/>
                    <a:pt x="1489" y="9525"/>
                    <a:pt x="1524" y="9525"/>
                  </a:cubicBezTo>
                  <a:cubicBezTo>
                    <a:pt x="1584" y="9549"/>
                    <a:pt x="1643" y="9525"/>
                    <a:pt x="1703" y="9513"/>
                  </a:cubicBezTo>
                  <a:cubicBezTo>
                    <a:pt x="2143" y="9382"/>
                    <a:pt x="2572" y="9251"/>
                    <a:pt x="3001" y="9096"/>
                  </a:cubicBezTo>
                  <a:cubicBezTo>
                    <a:pt x="4239" y="8680"/>
                    <a:pt x="5489" y="8394"/>
                    <a:pt x="6799" y="8668"/>
                  </a:cubicBezTo>
                  <a:cubicBezTo>
                    <a:pt x="7049" y="8680"/>
                    <a:pt x="7096" y="8561"/>
                    <a:pt x="7061" y="8358"/>
                  </a:cubicBezTo>
                  <a:close/>
                  <a:moveTo>
                    <a:pt x="1822" y="4370"/>
                  </a:moveTo>
                  <a:cubicBezTo>
                    <a:pt x="1917" y="4382"/>
                    <a:pt x="2001" y="4429"/>
                    <a:pt x="2084" y="4405"/>
                  </a:cubicBezTo>
                  <a:cubicBezTo>
                    <a:pt x="2453" y="4310"/>
                    <a:pt x="2822" y="4227"/>
                    <a:pt x="3167" y="4084"/>
                  </a:cubicBezTo>
                  <a:cubicBezTo>
                    <a:pt x="4287" y="3620"/>
                    <a:pt x="5430" y="3429"/>
                    <a:pt x="6632" y="3500"/>
                  </a:cubicBezTo>
                  <a:lnTo>
                    <a:pt x="6906" y="3500"/>
                  </a:lnTo>
                  <a:cubicBezTo>
                    <a:pt x="7085" y="3489"/>
                    <a:pt x="7108" y="3393"/>
                    <a:pt x="7085" y="3239"/>
                  </a:cubicBezTo>
                  <a:cubicBezTo>
                    <a:pt x="7013" y="3215"/>
                    <a:pt x="6977" y="3203"/>
                    <a:pt x="6918" y="3191"/>
                  </a:cubicBezTo>
                  <a:cubicBezTo>
                    <a:pt x="6168" y="3119"/>
                    <a:pt x="5453" y="3239"/>
                    <a:pt x="4727" y="3334"/>
                  </a:cubicBezTo>
                  <a:cubicBezTo>
                    <a:pt x="4084" y="3429"/>
                    <a:pt x="3525" y="3727"/>
                    <a:pt x="2917" y="3870"/>
                  </a:cubicBezTo>
                  <a:cubicBezTo>
                    <a:pt x="2715" y="3917"/>
                    <a:pt x="2513" y="3965"/>
                    <a:pt x="2322" y="4024"/>
                  </a:cubicBezTo>
                  <a:cubicBezTo>
                    <a:pt x="2143" y="4084"/>
                    <a:pt x="1929" y="4096"/>
                    <a:pt x="1822" y="4370"/>
                  </a:cubicBezTo>
                  <a:close/>
                  <a:moveTo>
                    <a:pt x="1608" y="5941"/>
                  </a:moveTo>
                  <a:cubicBezTo>
                    <a:pt x="1727" y="5941"/>
                    <a:pt x="1810" y="5953"/>
                    <a:pt x="1882" y="5941"/>
                  </a:cubicBezTo>
                  <a:cubicBezTo>
                    <a:pt x="3036" y="5644"/>
                    <a:pt x="4179" y="5382"/>
                    <a:pt x="5358" y="5286"/>
                  </a:cubicBezTo>
                  <a:cubicBezTo>
                    <a:pt x="5537" y="5274"/>
                    <a:pt x="5572" y="5167"/>
                    <a:pt x="5572" y="4965"/>
                  </a:cubicBezTo>
                  <a:cubicBezTo>
                    <a:pt x="5311" y="4989"/>
                    <a:pt x="5061" y="5001"/>
                    <a:pt x="4822" y="5048"/>
                  </a:cubicBezTo>
                  <a:cubicBezTo>
                    <a:pt x="3846" y="5239"/>
                    <a:pt x="2882" y="5453"/>
                    <a:pt x="1917" y="5655"/>
                  </a:cubicBezTo>
                  <a:cubicBezTo>
                    <a:pt x="1786" y="5691"/>
                    <a:pt x="1632" y="5703"/>
                    <a:pt x="1608" y="5941"/>
                  </a:cubicBezTo>
                  <a:close/>
                  <a:moveTo>
                    <a:pt x="1858" y="11525"/>
                  </a:moveTo>
                  <a:cubicBezTo>
                    <a:pt x="2001" y="11513"/>
                    <a:pt x="2143" y="11525"/>
                    <a:pt x="2274" y="11490"/>
                  </a:cubicBezTo>
                  <a:cubicBezTo>
                    <a:pt x="2810" y="11370"/>
                    <a:pt x="3334" y="11240"/>
                    <a:pt x="3846" y="11109"/>
                  </a:cubicBezTo>
                  <a:cubicBezTo>
                    <a:pt x="3953" y="11073"/>
                    <a:pt x="4108" y="11061"/>
                    <a:pt x="4072" y="10894"/>
                  </a:cubicBezTo>
                  <a:cubicBezTo>
                    <a:pt x="4037" y="10751"/>
                    <a:pt x="3906" y="10763"/>
                    <a:pt x="3787" y="10775"/>
                  </a:cubicBezTo>
                  <a:cubicBezTo>
                    <a:pt x="3763" y="10775"/>
                    <a:pt x="3739" y="10799"/>
                    <a:pt x="3715" y="10799"/>
                  </a:cubicBezTo>
                  <a:cubicBezTo>
                    <a:pt x="3179" y="10930"/>
                    <a:pt x="2644" y="11061"/>
                    <a:pt x="2108" y="11216"/>
                  </a:cubicBezTo>
                  <a:cubicBezTo>
                    <a:pt x="2001" y="11251"/>
                    <a:pt x="1858" y="11251"/>
                    <a:pt x="1858" y="11525"/>
                  </a:cubicBezTo>
                  <a:close/>
                  <a:moveTo>
                    <a:pt x="5418" y="10716"/>
                  </a:moveTo>
                  <a:cubicBezTo>
                    <a:pt x="5322" y="10680"/>
                    <a:pt x="5275" y="10632"/>
                    <a:pt x="5227" y="10632"/>
                  </a:cubicBezTo>
                  <a:cubicBezTo>
                    <a:pt x="5191" y="10644"/>
                    <a:pt x="5132" y="10704"/>
                    <a:pt x="5132" y="10751"/>
                  </a:cubicBezTo>
                  <a:cubicBezTo>
                    <a:pt x="5132" y="10799"/>
                    <a:pt x="5203" y="10870"/>
                    <a:pt x="5227" y="10870"/>
                  </a:cubicBezTo>
                  <a:cubicBezTo>
                    <a:pt x="5299" y="10835"/>
                    <a:pt x="5334" y="10775"/>
                    <a:pt x="5418" y="10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00;p49">
              <a:extLst>
                <a:ext uri="{FF2B5EF4-FFF2-40B4-BE49-F238E27FC236}">
                  <a16:creationId xmlns:a16="http://schemas.microsoft.com/office/drawing/2014/main" id="{035FDB20-AF74-96B3-47F1-58048E9DAE87}"/>
                </a:ext>
              </a:extLst>
            </p:cNvPr>
            <p:cNvSpPr/>
            <p:nvPr/>
          </p:nvSpPr>
          <p:spPr>
            <a:xfrm>
              <a:off x="4059425" y="2438225"/>
              <a:ext cx="202725" cy="315850"/>
            </a:xfrm>
            <a:custGeom>
              <a:avLst/>
              <a:gdLst/>
              <a:ahLst/>
              <a:cxnLst/>
              <a:rect l="l" t="t" r="r" b="b"/>
              <a:pathLst>
                <a:path w="8109" h="12634" extrusionOk="0">
                  <a:moveTo>
                    <a:pt x="7870" y="12633"/>
                  </a:moveTo>
                  <a:cubicBezTo>
                    <a:pt x="7513" y="12454"/>
                    <a:pt x="7204" y="12312"/>
                    <a:pt x="6906" y="12133"/>
                  </a:cubicBezTo>
                  <a:cubicBezTo>
                    <a:pt x="6275" y="11800"/>
                    <a:pt x="5608" y="11585"/>
                    <a:pt x="4906" y="11526"/>
                  </a:cubicBezTo>
                  <a:cubicBezTo>
                    <a:pt x="4060" y="11442"/>
                    <a:pt x="3203" y="11335"/>
                    <a:pt x="2358" y="11276"/>
                  </a:cubicBezTo>
                  <a:cubicBezTo>
                    <a:pt x="1882" y="11240"/>
                    <a:pt x="1393" y="11300"/>
                    <a:pt x="905" y="11335"/>
                  </a:cubicBezTo>
                  <a:cubicBezTo>
                    <a:pt x="715" y="11347"/>
                    <a:pt x="512" y="11359"/>
                    <a:pt x="298" y="11359"/>
                  </a:cubicBezTo>
                  <a:cubicBezTo>
                    <a:pt x="262" y="11216"/>
                    <a:pt x="239" y="11085"/>
                    <a:pt x="239" y="10942"/>
                  </a:cubicBezTo>
                  <a:cubicBezTo>
                    <a:pt x="191" y="9966"/>
                    <a:pt x="179" y="8978"/>
                    <a:pt x="131" y="8002"/>
                  </a:cubicBezTo>
                  <a:cubicBezTo>
                    <a:pt x="96" y="7144"/>
                    <a:pt x="24" y="6287"/>
                    <a:pt x="12" y="5442"/>
                  </a:cubicBezTo>
                  <a:cubicBezTo>
                    <a:pt x="0" y="4525"/>
                    <a:pt x="72" y="3620"/>
                    <a:pt x="72" y="2715"/>
                  </a:cubicBezTo>
                  <a:cubicBezTo>
                    <a:pt x="72" y="2060"/>
                    <a:pt x="24" y="1394"/>
                    <a:pt x="0" y="739"/>
                  </a:cubicBezTo>
                  <a:lnTo>
                    <a:pt x="0" y="155"/>
                  </a:lnTo>
                  <a:cubicBezTo>
                    <a:pt x="215" y="96"/>
                    <a:pt x="417" y="1"/>
                    <a:pt x="608" y="1"/>
                  </a:cubicBezTo>
                  <a:cubicBezTo>
                    <a:pt x="2048" y="24"/>
                    <a:pt x="3489" y="143"/>
                    <a:pt x="4858" y="632"/>
                  </a:cubicBezTo>
                  <a:cubicBezTo>
                    <a:pt x="4953" y="655"/>
                    <a:pt x="5037" y="679"/>
                    <a:pt x="5120" y="727"/>
                  </a:cubicBezTo>
                  <a:cubicBezTo>
                    <a:pt x="5906" y="1144"/>
                    <a:pt x="6692" y="1560"/>
                    <a:pt x="7478" y="1989"/>
                  </a:cubicBezTo>
                  <a:cubicBezTo>
                    <a:pt x="7894" y="2215"/>
                    <a:pt x="8109" y="2549"/>
                    <a:pt x="8097" y="3060"/>
                  </a:cubicBezTo>
                  <a:cubicBezTo>
                    <a:pt x="8061" y="5049"/>
                    <a:pt x="8073" y="7049"/>
                    <a:pt x="8061" y="9037"/>
                  </a:cubicBezTo>
                  <a:cubicBezTo>
                    <a:pt x="8061" y="9383"/>
                    <a:pt x="8013" y="9704"/>
                    <a:pt x="8001" y="10049"/>
                  </a:cubicBezTo>
                  <a:cubicBezTo>
                    <a:pt x="7966" y="10716"/>
                    <a:pt x="7954" y="11395"/>
                    <a:pt x="7930" y="12062"/>
                  </a:cubicBezTo>
                  <a:cubicBezTo>
                    <a:pt x="7930" y="12240"/>
                    <a:pt x="7894" y="12419"/>
                    <a:pt x="7870" y="12633"/>
                  </a:cubicBezTo>
                  <a:close/>
                  <a:moveTo>
                    <a:pt x="1370" y="3918"/>
                  </a:moveTo>
                  <a:cubicBezTo>
                    <a:pt x="1346" y="3965"/>
                    <a:pt x="1334" y="4013"/>
                    <a:pt x="1322" y="4037"/>
                  </a:cubicBezTo>
                  <a:cubicBezTo>
                    <a:pt x="1393" y="4096"/>
                    <a:pt x="1453" y="4180"/>
                    <a:pt x="1524" y="4203"/>
                  </a:cubicBezTo>
                  <a:cubicBezTo>
                    <a:pt x="1667" y="4251"/>
                    <a:pt x="1810" y="4251"/>
                    <a:pt x="1941" y="4263"/>
                  </a:cubicBezTo>
                  <a:cubicBezTo>
                    <a:pt x="2858" y="4358"/>
                    <a:pt x="3775" y="4430"/>
                    <a:pt x="4668" y="4656"/>
                  </a:cubicBezTo>
                  <a:cubicBezTo>
                    <a:pt x="5037" y="4739"/>
                    <a:pt x="5394" y="4858"/>
                    <a:pt x="5775" y="4965"/>
                  </a:cubicBezTo>
                  <a:cubicBezTo>
                    <a:pt x="6013" y="5025"/>
                    <a:pt x="6013" y="5025"/>
                    <a:pt x="6108" y="4739"/>
                  </a:cubicBezTo>
                  <a:cubicBezTo>
                    <a:pt x="6037" y="4715"/>
                    <a:pt x="5965" y="4656"/>
                    <a:pt x="5870" y="4632"/>
                  </a:cubicBezTo>
                  <a:cubicBezTo>
                    <a:pt x="5489" y="4537"/>
                    <a:pt x="5084" y="4394"/>
                    <a:pt x="4680" y="4334"/>
                  </a:cubicBezTo>
                  <a:cubicBezTo>
                    <a:pt x="3703" y="4192"/>
                    <a:pt x="2715" y="4061"/>
                    <a:pt x="1739" y="3942"/>
                  </a:cubicBezTo>
                  <a:cubicBezTo>
                    <a:pt x="1608" y="3906"/>
                    <a:pt x="1489" y="3918"/>
                    <a:pt x="1370" y="3918"/>
                  </a:cubicBezTo>
                  <a:close/>
                  <a:moveTo>
                    <a:pt x="6466" y="8025"/>
                  </a:moveTo>
                  <a:cubicBezTo>
                    <a:pt x="6561" y="7823"/>
                    <a:pt x="6549" y="7704"/>
                    <a:pt x="6323" y="7656"/>
                  </a:cubicBezTo>
                  <a:cubicBezTo>
                    <a:pt x="5561" y="7525"/>
                    <a:pt x="4787" y="7359"/>
                    <a:pt x="4025" y="7240"/>
                  </a:cubicBezTo>
                  <a:cubicBezTo>
                    <a:pt x="3310" y="7132"/>
                    <a:pt x="2584" y="7061"/>
                    <a:pt x="1870" y="6978"/>
                  </a:cubicBezTo>
                  <a:cubicBezTo>
                    <a:pt x="1751" y="6954"/>
                    <a:pt x="1632" y="6978"/>
                    <a:pt x="1608" y="7132"/>
                  </a:cubicBezTo>
                  <a:cubicBezTo>
                    <a:pt x="1620" y="7168"/>
                    <a:pt x="1644" y="7228"/>
                    <a:pt x="1667" y="7228"/>
                  </a:cubicBezTo>
                  <a:cubicBezTo>
                    <a:pt x="3287" y="7394"/>
                    <a:pt x="4882" y="7597"/>
                    <a:pt x="6466" y="8025"/>
                  </a:cubicBezTo>
                  <a:close/>
                  <a:moveTo>
                    <a:pt x="6311" y="5823"/>
                  </a:moveTo>
                  <a:cubicBezTo>
                    <a:pt x="6096" y="5751"/>
                    <a:pt x="5918" y="5692"/>
                    <a:pt x="5727" y="5632"/>
                  </a:cubicBezTo>
                  <a:cubicBezTo>
                    <a:pt x="4382" y="5275"/>
                    <a:pt x="3001" y="5216"/>
                    <a:pt x="1644" y="5013"/>
                  </a:cubicBezTo>
                  <a:cubicBezTo>
                    <a:pt x="1608" y="4989"/>
                    <a:pt x="1536" y="5013"/>
                    <a:pt x="1501" y="5025"/>
                  </a:cubicBezTo>
                  <a:cubicBezTo>
                    <a:pt x="1489" y="5025"/>
                    <a:pt x="1465" y="5037"/>
                    <a:pt x="1465" y="5037"/>
                  </a:cubicBezTo>
                  <a:cubicBezTo>
                    <a:pt x="1465" y="5049"/>
                    <a:pt x="1453" y="5073"/>
                    <a:pt x="1441" y="5132"/>
                  </a:cubicBezTo>
                  <a:cubicBezTo>
                    <a:pt x="1513" y="5168"/>
                    <a:pt x="1596" y="5263"/>
                    <a:pt x="1691" y="5275"/>
                  </a:cubicBezTo>
                  <a:cubicBezTo>
                    <a:pt x="2048" y="5335"/>
                    <a:pt x="2417" y="5394"/>
                    <a:pt x="2798" y="5442"/>
                  </a:cubicBezTo>
                  <a:cubicBezTo>
                    <a:pt x="3620" y="5525"/>
                    <a:pt x="4477" y="5620"/>
                    <a:pt x="5275" y="5858"/>
                  </a:cubicBezTo>
                  <a:cubicBezTo>
                    <a:pt x="5537" y="5930"/>
                    <a:pt x="5787" y="6037"/>
                    <a:pt x="6037" y="6120"/>
                  </a:cubicBezTo>
                  <a:cubicBezTo>
                    <a:pt x="6096" y="6144"/>
                    <a:pt x="6156" y="6144"/>
                    <a:pt x="6216" y="6144"/>
                  </a:cubicBezTo>
                  <a:cubicBezTo>
                    <a:pt x="6251" y="6049"/>
                    <a:pt x="6263" y="5966"/>
                    <a:pt x="6311" y="5823"/>
                  </a:cubicBezTo>
                  <a:close/>
                  <a:moveTo>
                    <a:pt x="6311" y="8895"/>
                  </a:moveTo>
                  <a:cubicBezTo>
                    <a:pt x="6025" y="8823"/>
                    <a:pt x="5751" y="8740"/>
                    <a:pt x="5501" y="8668"/>
                  </a:cubicBezTo>
                  <a:cubicBezTo>
                    <a:pt x="4311" y="8264"/>
                    <a:pt x="3108" y="8323"/>
                    <a:pt x="1905" y="8442"/>
                  </a:cubicBezTo>
                  <a:cubicBezTo>
                    <a:pt x="1834" y="8442"/>
                    <a:pt x="1739" y="8537"/>
                    <a:pt x="1715" y="8597"/>
                  </a:cubicBezTo>
                  <a:cubicBezTo>
                    <a:pt x="1703" y="8740"/>
                    <a:pt x="1822" y="8740"/>
                    <a:pt x="1941" y="8728"/>
                  </a:cubicBezTo>
                  <a:cubicBezTo>
                    <a:pt x="1989" y="8728"/>
                    <a:pt x="2013" y="8716"/>
                    <a:pt x="2060" y="8716"/>
                  </a:cubicBezTo>
                  <a:cubicBezTo>
                    <a:pt x="3263" y="8442"/>
                    <a:pt x="4441" y="8609"/>
                    <a:pt x="5608" y="9014"/>
                  </a:cubicBezTo>
                  <a:cubicBezTo>
                    <a:pt x="5811" y="9085"/>
                    <a:pt x="6001" y="9145"/>
                    <a:pt x="6216" y="9204"/>
                  </a:cubicBezTo>
                  <a:cubicBezTo>
                    <a:pt x="6239" y="9145"/>
                    <a:pt x="6275" y="9109"/>
                    <a:pt x="6275" y="9085"/>
                  </a:cubicBezTo>
                  <a:cubicBezTo>
                    <a:pt x="6287" y="9026"/>
                    <a:pt x="6287" y="8978"/>
                    <a:pt x="6311" y="8895"/>
                  </a:cubicBezTo>
                  <a:close/>
                  <a:moveTo>
                    <a:pt x="6406" y="10216"/>
                  </a:moveTo>
                  <a:cubicBezTo>
                    <a:pt x="6370" y="10192"/>
                    <a:pt x="6346" y="10169"/>
                    <a:pt x="6323" y="10157"/>
                  </a:cubicBezTo>
                  <a:cubicBezTo>
                    <a:pt x="5096" y="9847"/>
                    <a:pt x="3846" y="9633"/>
                    <a:pt x="2584" y="9549"/>
                  </a:cubicBezTo>
                  <a:cubicBezTo>
                    <a:pt x="2453" y="9526"/>
                    <a:pt x="2298" y="9526"/>
                    <a:pt x="2167" y="9549"/>
                  </a:cubicBezTo>
                  <a:cubicBezTo>
                    <a:pt x="2120" y="9549"/>
                    <a:pt x="2084" y="9633"/>
                    <a:pt x="2036" y="9692"/>
                  </a:cubicBezTo>
                  <a:cubicBezTo>
                    <a:pt x="2084" y="9740"/>
                    <a:pt x="2120" y="9799"/>
                    <a:pt x="2167" y="9799"/>
                  </a:cubicBezTo>
                  <a:cubicBezTo>
                    <a:pt x="2263" y="9811"/>
                    <a:pt x="2346" y="9799"/>
                    <a:pt x="2441" y="9811"/>
                  </a:cubicBezTo>
                  <a:cubicBezTo>
                    <a:pt x="3001" y="9859"/>
                    <a:pt x="3572" y="9859"/>
                    <a:pt x="4108" y="9966"/>
                  </a:cubicBezTo>
                  <a:cubicBezTo>
                    <a:pt x="4822" y="10097"/>
                    <a:pt x="5513" y="10311"/>
                    <a:pt x="6216" y="10490"/>
                  </a:cubicBezTo>
                  <a:cubicBezTo>
                    <a:pt x="6251" y="10502"/>
                    <a:pt x="6287" y="10490"/>
                    <a:pt x="6346" y="10490"/>
                  </a:cubicBezTo>
                  <a:cubicBezTo>
                    <a:pt x="6370" y="10395"/>
                    <a:pt x="6394" y="10311"/>
                    <a:pt x="6406" y="102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01;p49">
              <a:extLst>
                <a:ext uri="{FF2B5EF4-FFF2-40B4-BE49-F238E27FC236}">
                  <a16:creationId xmlns:a16="http://schemas.microsoft.com/office/drawing/2014/main" id="{A3999E66-BEF1-560E-8331-20B1A4EBF104}"/>
                </a:ext>
              </a:extLst>
            </p:cNvPr>
            <p:cNvSpPr/>
            <p:nvPr/>
          </p:nvSpPr>
          <p:spPr>
            <a:xfrm>
              <a:off x="4031450" y="2469475"/>
              <a:ext cx="224450" cy="309300"/>
            </a:xfrm>
            <a:custGeom>
              <a:avLst/>
              <a:gdLst/>
              <a:ahLst/>
              <a:cxnLst/>
              <a:rect l="l" t="t" r="r" b="b"/>
              <a:pathLst>
                <a:path w="8978" h="12372" extrusionOk="0">
                  <a:moveTo>
                    <a:pt x="679" y="84"/>
                  </a:moveTo>
                  <a:cubicBezTo>
                    <a:pt x="691" y="275"/>
                    <a:pt x="715" y="453"/>
                    <a:pt x="715" y="632"/>
                  </a:cubicBezTo>
                  <a:cubicBezTo>
                    <a:pt x="727" y="2132"/>
                    <a:pt x="715" y="3644"/>
                    <a:pt x="738" y="5144"/>
                  </a:cubicBezTo>
                  <a:cubicBezTo>
                    <a:pt x="750" y="5978"/>
                    <a:pt x="846" y="6799"/>
                    <a:pt x="881" y="7633"/>
                  </a:cubicBezTo>
                  <a:cubicBezTo>
                    <a:pt x="905" y="8526"/>
                    <a:pt x="893" y="9419"/>
                    <a:pt x="893" y="10312"/>
                  </a:cubicBezTo>
                  <a:cubicBezTo>
                    <a:pt x="893" y="10466"/>
                    <a:pt x="965" y="10693"/>
                    <a:pt x="1119" y="10704"/>
                  </a:cubicBezTo>
                  <a:cubicBezTo>
                    <a:pt x="1155" y="10704"/>
                    <a:pt x="1215" y="10704"/>
                    <a:pt x="1262" y="10693"/>
                  </a:cubicBezTo>
                  <a:cubicBezTo>
                    <a:pt x="2512" y="10419"/>
                    <a:pt x="3941" y="10490"/>
                    <a:pt x="5191" y="10645"/>
                  </a:cubicBezTo>
                  <a:cubicBezTo>
                    <a:pt x="5799" y="10716"/>
                    <a:pt x="6430" y="10823"/>
                    <a:pt x="7037" y="10943"/>
                  </a:cubicBezTo>
                  <a:cubicBezTo>
                    <a:pt x="7311" y="11002"/>
                    <a:pt x="7549" y="11121"/>
                    <a:pt x="7799" y="11240"/>
                  </a:cubicBezTo>
                  <a:cubicBezTo>
                    <a:pt x="8025" y="11347"/>
                    <a:pt x="8227" y="11466"/>
                    <a:pt x="8454" y="11585"/>
                  </a:cubicBezTo>
                  <a:cubicBezTo>
                    <a:pt x="8644" y="11693"/>
                    <a:pt x="8870" y="11633"/>
                    <a:pt x="8978" y="11871"/>
                  </a:cubicBezTo>
                  <a:cubicBezTo>
                    <a:pt x="8930" y="11895"/>
                    <a:pt x="8918" y="11943"/>
                    <a:pt x="8894" y="11943"/>
                  </a:cubicBezTo>
                  <a:cubicBezTo>
                    <a:pt x="7680" y="11990"/>
                    <a:pt x="6477" y="12002"/>
                    <a:pt x="5251" y="12062"/>
                  </a:cubicBezTo>
                  <a:cubicBezTo>
                    <a:pt x="4572" y="12086"/>
                    <a:pt x="3882" y="12169"/>
                    <a:pt x="3203" y="12228"/>
                  </a:cubicBezTo>
                  <a:cubicBezTo>
                    <a:pt x="2751" y="12252"/>
                    <a:pt x="2322" y="12264"/>
                    <a:pt x="1870" y="12300"/>
                  </a:cubicBezTo>
                  <a:cubicBezTo>
                    <a:pt x="1512" y="12312"/>
                    <a:pt x="1143" y="12347"/>
                    <a:pt x="786" y="12359"/>
                  </a:cubicBezTo>
                  <a:cubicBezTo>
                    <a:pt x="619" y="12371"/>
                    <a:pt x="465" y="12359"/>
                    <a:pt x="262" y="12359"/>
                  </a:cubicBezTo>
                  <a:cubicBezTo>
                    <a:pt x="238" y="12109"/>
                    <a:pt x="203" y="11895"/>
                    <a:pt x="203" y="11705"/>
                  </a:cubicBezTo>
                  <a:cubicBezTo>
                    <a:pt x="179" y="10895"/>
                    <a:pt x="131" y="10097"/>
                    <a:pt x="119" y="9288"/>
                  </a:cubicBezTo>
                  <a:cubicBezTo>
                    <a:pt x="107" y="8037"/>
                    <a:pt x="119" y="6811"/>
                    <a:pt x="107" y="5561"/>
                  </a:cubicBezTo>
                  <a:cubicBezTo>
                    <a:pt x="84" y="3930"/>
                    <a:pt x="48" y="2311"/>
                    <a:pt x="12" y="703"/>
                  </a:cubicBezTo>
                  <a:cubicBezTo>
                    <a:pt x="0" y="25"/>
                    <a:pt x="12" y="1"/>
                    <a:pt x="703" y="48"/>
                  </a:cubicBezTo>
                  <a:cubicBezTo>
                    <a:pt x="727" y="13"/>
                    <a:pt x="596" y="48"/>
                    <a:pt x="679" y="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02;p49">
              <a:extLst>
                <a:ext uri="{FF2B5EF4-FFF2-40B4-BE49-F238E27FC236}">
                  <a16:creationId xmlns:a16="http://schemas.microsoft.com/office/drawing/2014/main" id="{F4B17577-33CB-C0FB-18EC-673D77DD2E9C}"/>
                </a:ext>
              </a:extLst>
            </p:cNvPr>
            <p:cNvSpPr/>
            <p:nvPr/>
          </p:nvSpPr>
          <p:spPr>
            <a:xfrm>
              <a:off x="4283250" y="2455200"/>
              <a:ext cx="238150" cy="312850"/>
            </a:xfrm>
            <a:custGeom>
              <a:avLst/>
              <a:gdLst/>
              <a:ahLst/>
              <a:cxnLst/>
              <a:rect l="l" t="t" r="r" b="b"/>
              <a:pathLst>
                <a:path w="9526" h="12514" extrusionOk="0">
                  <a:moveTo>
                    <a:pt x="9050" y="0"/>
                  </a:moveTo>
                  <a:cubicBezTo>
                    <a:pt x="9300" y="12"/>
                    <a:pt x="9240" y="48"/>
                    <a:pt x="9478" y="60"/>
                  </a:cubicBezTo>
                  <a:cubicBezTo>
                    <a:pt x="9502" y="191"/>
                    <a:pt x="9526" y="298"/>
                    <a:pt x="9526" y="381"/>
                  </a:cubicBezTo>
                  <a:cubicBezTo>
                    <a:pt x="9514" y="1143"/>
                    <a:pt x="9502" y="1917"/>
                    <a:pt x="9455" y="2679"/>
                  </a:cubicBezTo>
                  <a:cubicBezTo>
                    <a:pt x="9407" y="3632"/>
                    <a:pt x="9347" y="4560"/>
                    <a:pt x="9300" y="5501"/>
                  </a:cubicBezTo>
                  <a:cubicBezTo>
                    <a:pt x="9288" y="5739"/>
                    <a:pt x="9335" y="5965"/>
                    <a:pt x="9335" y="6203"/>
                  </a:cubicBezTo>
                  <a:cubicBezTo>
                    <a:pt x="9324" y="8216"/>
                    <a:pt x="9300" y="10216"/>
                    <a:pt x="9276" y="12228"/>
                  </a:cubicBezTo>
                  <a:cubicBezTo>
                    <a:pt x="9276" y="12287"/>
                    <a:pt x="9264" y="12347"/>
                    <a:pt x="9240" y="12442"/>
                  </a:cubicBezTo>
                  <a:cubicBezTo>
                    <a:pt x="9157" y="12442"/>
                    <a:pt x="9085" y="12454"/>
                    <a:pt x="9002" y="12454"/>
                  </a:cubicBezTo>
                  <a:cubicBezTo>
                    <a:pt x="7216" y="12335"/>
                    <a:pt x="5430" y="12287"/>
                    <a:pt x="3644" y="12371"/>
                  </a:cubicBezTo>
                  <a:cubicBezTo>
                    <a:pt x="3501" y="12371"/>
                    <a:pt x="3335" y="12407"/>
                    <a:pt x="3192" y="12418"/>
                  </a:cubicBezTo>
                  <a:lnTo>
                    <a:pt x="239" y="12514"/>
                  </a:lnTo>
                  <a:cubicBezTo>
                    <a:pt x="180" y="12514"/>
                    <a:pt x="120" y="12502"/>
                    <a:pt x="1" y="12466"/>
                  </a:cubicBezTo>
                  <a:cubicBezTo>
                    <a:pt x="275" y="12228"/>
                    <a:pt x="537" y="12371"/>
                    <a:pt x="811" y="12252"/>
                  </a:cubicBezTo>
                  <a:cubicBezTo>
                    <a:pt x="1906" y="11752"/>
                    <a:pt x="3085" y="11514"/>
                    <a:pt x="4240" y="11264"/>
                  </a:cubicBezTo>
                  <a:cubicBezTo>
                    <a:pt x="5311" y="11025"/>
                    <a:pt x="6668" y="10835"/>
                    <a:pt x="7776" y="10823"/>
                  </a:cubicBezTo>
                  <a:cubicBezTo>
                    <a:pt x="7978" y="10823"/>
                    <a:pt x="8145" y="10740"/>
                    <a:pt x="8347" y="10680"/>
                  </a:cubicBezTo>
                  <a:cubicBezTo>
                    <a:pt x="8502" y="10644"/>
                    <a:pt x="8621" y="10263"/>
                    <a:pt x="8633" y="10121"/>
                  </a:cubicBezTo>
                  <a:cubicBezTo>
                    <a:pt x="8669" y="9585"/>
                    <a:pt x="8704" y="9037"/>
                    <a:pt x="8740" y="8501"/>
                  </a:cubicBezTo>
                  <a:cubicBezTo>
                    <a:pt x="8764" y="7930"/>
                    <a:pt x="8764" y="7370"/>
                    <a:pt x="8788" y="6787"/>
                  </a:cubicBezTo>
                  <a:cubicBezTo>
                    <a:pt x="8812" y="5953"/>
                    <a:pt x="8847" y="5132"/>
                    <a:pt x="8871" y="4298"/>
                  </a:cubicBezTo>
                  <a:cubicBezTo>
                    <a:pt x="8883" y="3798"/>
                    <a:pt x="8919" y="3286"/>
                    <a:pt x="8931" y="2786"/>
                  </a:cubicBezTo>
                  <a:cubicBezTo>
                    <a:pt x="8966" y="1977"/>
                    <a:pt x="8978" y="1179"/>
                    <a:pt x="8990" y="369"/>
                  </a:cubicBezTo>
                  <a:cubicBezTo>
                    <a:pt x="9026" y="286"/>
                    <a:pt x="9038" y="167"/>
                    <a:pt x="90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03;p49">
              <a:extLst>
                <a:ext uri="{FF2B5EF4-FFF2-40B4-BE49-F238E27FC236}">
                  <a16:creationId xmlns:a16="http://schemas.microsoft.com/office/drawing/2014/main" id="{1D3DD534-760E-9E0E-2D35-7CC32A9855EE}"/>
                </a:ext>
              </a:extLst>
            </p:cNvPr>
            <p:cNvSpPr/>
            <p:nvPr/>
          </p:nvSpPr>
          <p:spPr>
            <a:xfrm>
              <a:off x="4395175" y="2696000"/>
              <a:ext cx="7475" cy="6575"/>
            </a:xfrm>
            <a:custGeom>
              <a:avLst/>
              <a:gdLst/>
              <a:ahLst/>
              <a:cxnLst/>
              <a:rect l="l" t="t" r="r" b="b"/>
              <a:pathLst>
                <a:path w="299" h="263" extrusionOk="0">
                  <a:moveTo>
                    <a:pt x="298" y="96"/>
                  </a:moveTo>
                  <a:cubicBezTo>
                    <a:pt x="215" y="179"/>
                    <a:pt x="167" y="239"/>
                    <a:pt x="108" y="250"/>
                  </a:cubicBezTo>
                  <a:cubicBezTo>
                    <a:pt x="96" y="262"/>
                    <a:pt x="1" y="179"/>
                    <a:pt x="1" y="131"/>
                  </a:cubicBezTo>
                  <a:cubicBezTo>
                    <a:pt x="1" y="84"/>
                    <a:pt x="60" y="24"/>
                    <a:pt x="108" y="12"/>
                  </a:cubicBezTo>
                  <a:cubicBezTo>
                    <a:pt x="155" y="0"/>
                    <a:pt x="215" y="60"/>
                    <a:pt x="298" y="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04;p49">
              <a:extLst>
                <a:ext uri="{FF2B5EF4-FFF2-40B4-BE49-F238E27FC236}">
                  <a16:creationId xmlns:a16="http://schemas.microsoft.com/office/drawing/2014/main" id="{D74176B2-F2B4-5DAE-C8F8-AE0448C11A07}"/>
                </a:ext>
              </a:extLst>
            </p:cNvPr>
            <p:cNvSpPr/>
            <p:nvPr/>
          </p:nvSpPr>
          <p:spPr>
            <a:xfrm>
              <a:off x="4299625" y="2457275"/>
              <a:ext cx="158675" cy="55700"/>
            </a:xfrm>
            <a:custGeom>
              <a:avLst/>
              <a:gdLst/>
              <a:ahLst/>
              <a:cxnLst/>
              <a:rect l="l" t="t" r="r" b="b"/>
              <a:pathLst>
                <a:path w="6347" h="2228" extrusionOk="0">
                  <a:moveTo>
                    <a:pt x="5930" y="1"/>
                  </a:moveTo>
                  <a:lnTo>
                    <a:pt x="5835" y="1"/>
                  </a:lnTo>
                  <a:cubicBezTo>
                    <a:pt x="5073" y="36"/>
                    <a:pt x="4180" y="108"/>
                    <a:pt x="3323" y="465"/>
                  </a:cubicBezTo>
                  <a:cubicBezTo>
                    <a:pt x="2632" y="739"/>
                    <a:pt x="1918" y="1001"/>
                    <a:pt x="1239" y="1251"/>
                  </a:cubicBezTo>
                  <a:cubicBezTo>
                    <a:pt x="965" y="1358"/>
                    <a:pt x="691" y="1453"/>
                    <a:pt x="418" y="1548"/>
                  </a:cubicBezTo>
                  <a:cubicBezTo>
                    <a:pt x="275" y="1608"/>
                    <a:pt x="37" y="1703"/>
                    <a:pt x="13" y="2048"/>
                  </a:cubicBezTo>
                  <a:lnTo>
                    <a:pt x="1" y="2227"/>
                  </a:lnTo>
                  <a:lnTo>
                    <a:pt x="179" y="2203"/>
                  </a:lnTo>
                  <a:cubicBezTo>
                    <a:pt x="215" y="2203"/>
                    <a:pt x="251" y="2203"/>
                    <a:pt x="287" y="2191"/>
                  </a:cubicBezTo>
                  <a:cubicBezTo>
                    <a:pt x="358" y="2191"/>
                    <a:pt x="418" y="2179"/>
                    <a:pt x="477" y="2168"/>
                  </a:cubicBezTo>
                  <a:cubicBezTo>
                    <a:pt x="1418" y="1763"/>
                    <a:pt x="2430" y="1370"/>
                    <a:pt x="3585" y="989"/>
                  </a:cubicBezTo>
                  <a:cubicBezTo>
                    <a:pt x="4168" y="798"/>
                    <a:pt x="4859" y="596"/>
                    <a:pt x="5585" y="596"/>
                  </a:cubicBezTo>
                  <a:cubicBezTo>
                    <a:pt x="5668" y="596"/>
                    <a:pt x="5775" y="596"/>
                    <a:pt x="5871" y="620"/>
                  </a:cubicBezTo>
                  <a:lnTo>
                    <a:pt x="5906" y="620"/>
                  </a:lnTo>
                  <a:cubicBezTo>
                    <a:pt x="5954" y="620"/>
                    <a:pt x="6002" y="632"/>
                    <a:pt x="6025" y="632"/>
                  </a:cubicBezTo>
                  <a:cubicBezTo>
                    <a:pt x="6073" y="632"/>
                    <a:pt x="6180" y="632"/>
                    <a:pt x="6263" y="536"/>
                  </a:cubicBezTo>
                  <a:cubicBezTo>
                    <a:pt x="6323" y="477"/>
                    <a:pt x="6347" y="405"/>
                    <a:pt x="6347" y="322"/>
                  </a:cubicBezTo>
                  <a:cubicBezTo>
                    <a:pt x="6323" y="203"/>
                    <a:pt x="6263" y="1"/>
                    <a:pt x="5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05;p49">
              <a:extLst>
                <a:ext uri="{FF2B5EF4-FFF2-40B4-BE49-F238E27FC236}">
                  <a16:creationId xmlns:a16="http://schemas.microsoft.com/office/drawing/2014/main" id="{62E84583-4EDB-D4F0-566E-6424849718BB}"/>
                </a:ext>
              </a:extLst>
            </p:cNvPr>
            <p:cNvSpPr/>
            <p:nvPr/>
          </p:nvSpPr>
          <p:spPr>
            <a:xfrm>
              <a:off x="4299025" y="2666525"/>
              <a:ext cx="152150" cy="37825"/>
            </a:xfrm>
            <a:custGeom>
              <a:avLst/>
              <a:gdLst/>
              <a:ahLst/>
              <a:cxnLst/>
              <a:rect l="l" t="t" r="r" b="b"/>
              <a:pathLst>
                <a:path w="6086" h="1513" extrusionOk="0">
                  <a:moveTo>
                    <a:pt x="5776" y="48"/>
                  </a:moveTo>
                  <a:cubicBezTo>
                    <a:pt x="5668" y="13"/>
                    <a:pt x="5561" y="1"/>
                    <a:pt x="5454" y="1"/>
                  </a:cubicBezTo>
                  <a:lnTo>
                    <a:pt x="5418" y="1"/>
                  </a:lnTo>
                  <a:cubicBezTo>
                    <a:pt x="4680" y="48"/>
                    <a:pt x="4013" y="72"/>
                    <a:pt x="3359" y="144"/>
                  </a:cubicBezTo>
                  <a:cubicBezTo>
                    <a:pt x="3001" y="191"/>
                    <a:pt x="2620" y="251"/>
                    <a:pt x="2156" y="370"/>
                  </a:cubicBezTo>
                  <a:cubicBezTo>
                    <a:pt x="1739" y="477"/>
                    <a:pt x="1323" y="608"/>
                    <a:pt x="918" y="727"/>
                  </a:cubicBezTo>
                  <a:cubicBezTo>
                    <a:pt x="751" y="775"/>
                    <a:pt x="596" y="822"/>
                    <a:pt x="442" y="870"/>
                  </a:cubicBezTo>
                  <a:lnTo>
                    <a:pt x="394" y="894"/>
                  </a:lnTo>
                  <a:cubicBezTo>
                    <a:pt x="322" y="917"/>
                    <a:pt x="239" y="941"/>
                    <a:pt x="156" y="977"/>
                  </a:cubicBezTo>
                  <a:cubicBezTo>
                    <a:pt x="72" y="1025"/>
                    <a:pt x="1" y="1191"/>
                    <a:pt x="37" y="1298"/>
                  </a:cubicBezTo>
                  <a:cubicBezTo>
                    <a:pt x="72" y="1382"/>
                    <a:pt x="156" y="1453"/>
                    <a:pt x="251" y="1501"/>
                  </a:cubicBezTo>
                  <a:cubicBezTo>
                    <a:pt x="275" y="1513"/>
                    <a:pt x="311" y="1513"/>
                    <a:pt x="334" y="1513"/>
                  </a:cubicBezTo>
                  <a:cubicBezTo>
                    <a:pt x="382" y="1513"/>
                    <a:pt x="442" y="1501"/>
                    <a:pt x="477" y="1489"/>
                  </a:cubicBezTo>
                  <a:lnTo>
                    <a:pt x="501" y="1477"/>
                  </a:lnTo>
                  <a:cubicBezTo>
                    <a:pt x="715" y="1418"/>
                    <a:pt x="918" y="1358"/>
                    <a:pt x="1108" y="1298"/>
                  </a:cubicBezTo>
                  <a:cubicBezTo>
                    <a:pt x="1489" y="1179"/>
                    <a:pt x="1870" y="1072"/>
                    <a:pt x="2239" y="965"/>
                  </a:cubicBezTo>
                  <a:cubicBezTo>
                    <a:pt x="2442" y="906"/>
                    <a:pt x="2632" y="858"/>
                    <a:pt x="2823" y="834"/>
                  </a:cubicBezTo>
                  <a:lnTo>
                    <a:pt x="3073" y="786"/>
                  </a:lnTo>
                  <a:cubicBezTo>
                    <a:pt x="3656" y="703"/>
                    <a:pt x="4263" y="608"/>
                    <a:pt x="4847" y="608"/>
                  </a:cubicBezTo>
                  <a:cubicBezTo>
                    <a:pt x="5085" y="608"/>
                    <a:pt x="5311" y="620"/>
                    <a:pt x="5537" y="656"/>
                  </a:cubicBezTo>
                  <a:lnTo>
                    <a:pt x="5621" y="656"/>
                  </a:lnTo>
                  <a:cubicBezTo>
                    <a:pt x="5776" y="656"/>
                    <a:pt x="5978" y="584"/>
                    <a:pt x="6049" y="263"/>
                  </a:cubicBezTo>
                  <a:lnTo>
                    <a:pt x="6085" y="120"/>
                  </a:lnTo>
                  <a:lnTo>
                    <a:pt x="5930" y="84"/>
                  </a:lnTo>
                  <a:cubicBezTo>
                    <a:pt x="5871" y="72"/>
                    <a:pt x="5823" y="60"/>
                    <a:pt x="5776" y="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06;p49">
              <a:extLst>
                <a:ext uri="{FF2B5EF4-FFF2-40B4-BE49-F238E27FC236}">
                  <a16:creationId xmlns:a16="http://schemas.microsoft.com/office/drawing/2014/main" id="{208AD920-2309-19CB-8F58-7E077BA88EA5}"/>
                </a:ext>
              </a:extLst>
            </p:cNvPr>
            <p:cNvSpPr/>
            <p:nvPr/>
          </p:nvSpPr>
          <p:spPr>
            <a:xfrm>
              <a:off x="4296650" y="2634075"/>
              <a:ext cx="152125" cy="38125"/>
            </a:xfrm>
            <a:custGeom>
              <a:avLst/>
              <a:gdLst/>
              <a:ahLst/>
              <a:cxnLst/>
              <a:rect l="l" t="t" r="r" b="b"/>
              <a:pathLst>
                <a:path w="6085" h="1525" extrusionOk="0">
                  <a:moveTo>
                    <a:pt x="251" y="1525"/>
                  </a:moveTo>
                  <a:lnTo>
                    <a:pt x="334" y="1525"/>
                  </a:lnTo>
                  <a:cubicBezTo>
                    <a:pt x="394" y="1525"/>
                    <a:pt x="453" y="1501"/>
                    <a:pt x="525" y="1489"/>
                  </a:cubicBezTo>
                  <a:lnTo>
                    <a:pt x="727" y="1430"/>
                  </a:lnTo>
                  <a:cubicBezTo>
                    <a:pt x="1108" y="1311"/>
                    <a:pt x="1477" y="1203"/>
                    <a:pt x="1846" y="1072"/>
                  </a:cubicBezTo>
                  <a:cubicBezTo>
                    <a:pt x="2953" y="703"/>
                    <a:pt x="3799" y="537"/>
                    <a:pt x="4620" y="537"/>
                  </a:cubicBezTo>
                  <a:cubicBezTo>
                    <a:pt x="4978" y="537"/>
                    <a:pt x="5311" y="572"/>
                    <a:pt x="5656" y="644"/>
                  </a:cubicBezTo>
                  <a:cubicBezTo>
                    <a:pt x="5704" y="656"/>
                    <a:pt x="5728" y="656"/>
                    <a:pt x="5775" y="656"/>
                  </a:cubicBezTo>
                  <a:cubicBezTo>
                    <a:pt x="5882" y="656"/>
                    <a:pt x="5954" y="632"/>
                    <a:pt x="6001" y="572"/>
                  </a:cubicBezTo>
                  <a:cubicBezTo>
                    <a:pt x="6085" y="465"/>
                    <a:pt x="6085" y="334"/>
                    <a:pt x="6073" y="215"/>
                  </a:cubicBezTo>
                  <a:lnTo>
                    <a:pt x="6061" y="96"/>
                  </a:lnTo>
                  <a:lnTo>
                    <a:pt x="5942" y="72"/>
                  </a:lnTo>
                  <a:cubicBezTo>
                    <a:pt x="5847" y="60"/>
                    <a:pt x="5763" y="60"/>
                    <a:pt x="5668" y="49"/>
                  </a:cubicBezTo>
                  <a:cubicBezTo>
                    <a:pt x="5478" y="13"/>
                    <a:pt x="5275" y="1"/>
                    <a:pt x="5073" y="1"/>
                  </a:cubicBezTo>
                  <a:lnTo>
                    <a:pt x="4632" y="1"/>
                  </a:lnTo>
                  <a:cubicBezTo>
                    <a:pt x="4061" y="1"/>
                    <a:pt x="3442" y="37"/>
                    <a:pt x="2846" y="251"/>
                  </a:cubicBezTo>
                  <a:cubicBezTo>
                    <a:pt x="2549" y="358"/>
                    <a:pt x="2239" y="453"/>
                    <a:pt x="1941" y="525"/>
                  </a:cubicBezTo>
                  <a:lnTo>
                    <a:pt x="1620" y="608"/>
                  </a:lnTo>
                  <a:lnTo>
                    <a:pt x="953" y="787"/>
                  </a:lnTo>
                  <a:cubicBezTo>
                    <a:pt x="763" y="834"/>
                    <a:pt x="572" y="894"/>
                    <a:pt x="394" y="953"/>
                  </a:cubicBezTo>
                  <a:cubicBezTo>
                    <a:pt x="298" y="989"/>
                    <a:pt x="215" y="1013"/>
                    <a:pt x="132" y="1061"/>
                  </a:cubicBezTo>
                  <a:cubicBezTo>
                    <a:pt x="48" y="1120"/>
                    <a:pt x="1" y="1251"/>
                    <a:pt x="36" y="1358"/>
                  </a:cubicBezTo>
                  <a:cubicBezTo>
                    <a:pt x="60" y="1418"/>
                    <a:pt x="167" y="1501"/>
                    <a:pt x="251" y="15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07;p49">
              <a:extLst>
                <a:ext uri="{FF2B5EF4-FFF2-40B4-BE49-F238E27FC236}">
                  <a16:creationId xmlns:a16="http://schemas.microsoft.com/office/drawing/2014/main" id="{994A066B-26A2-D8AE-64FA-D54F9D25678E}"/>
                </a:ext>
              </a:extLst>
            </p:cNvPr>
            <p:cNvSpPr/>
            <p:nvPr/>
          </p:nvSpPr>
          <p:spPr>
            <a:xfrm>
              <a:off x="4297550" y="2588250"/>
              <a:ext cx="152125" cy="38425"/>
            </a:xfrm>
            <a:custGeom>
              <a:avLst/>
              <a:gdLst/>
              <a:ahLst/>
              <a:cxnLst/>
              <a:rect l="l" t="t" r="r" b="b"/>
              <a:pathLst>
                <a:path w="6085" h="1537" extrusionOk="0">
                  <a:moveTo>
                    <a:pt x="227" y="1536"/>
                  </a:moveTo>
                  <a:lnTo>
                    <a:pt x="310" y="1536"/>
                  </a:lnTo>
                  <a:cubicBezTo>
                    <a:pt x="370" y="1536"/>
                    <a:pt x="429" y="1524"/>
                    <a:pt x="501" y="1512"/>
                  </a:cubicBezTo>
                  <a:lnTo>
                    <a:pt x="727" y="1429"/>
                  </a:lnTo>
                  <a:cubicBezTo>
                    <a:pt x="1096" y="1310"/>
                    <a:pt x="1465" y="1215"/>
                    <a:pt x="1834" y="1072"/>
                  </a:cubicBezTo>
                  <a:cubicBezTo>
                    <a:pt x="2941" y="703"/>
                    <a:pt x="3787" y="536"/>
                    <a:pt x="4608" y="536"/>
                  </a:cubicBezTo>
                  <a:cubicBezTo>
                    <a:pt x="4965" y="536"/>
                    <a:pt x="5311" y="572"/>
                    <a:pt x="5644" y="643"/>
                  </a:cubicBezTo>
                  <a:cubicBezTo>
                    <a:pt x="5692" y="655"/>
                    <a:pt x="5727" y="655"/>
                    <a:pt x="5763" y="655"/>
                  </a:cubicBezTo>
                  <a:cubicBezTo>
                    <a:pt x="5870" y="655"/>
                    <a:pt x="5942" y="631"/>
                    <a:pt x="5989" y="572"/>
                  </a:cubicBezTo>
                  <a:cubicBezTo>
                    <a:pt x="6085" y="465"/>
                    <a:pt x="6085" y="334"/>
                    <a:pt x="6061" y="215"/>
                  </a:cubicBezTo>
                  <a:lnTo>
                    <a:pt x="6049" y="96"/>
                  </a:lnTo>
                  <a:lnTo>
                    <a:pt x="5930" y="84"/>
                  </a:lnTo>
                  <a:cubicBezTo>
                    <a:pt x="5846" y="60"/>
                    <a:pt x="5751" y="60"/>
                    <a:pt x="5668" y="48"/>
                  </a:cubicBezTo>
                  <a:cubicBezTo>
                    <a:pt x="5477" y="24"/>
                    <a:pt x="5263" y="0"/>
                    <a:pt x="5073" y="0"/>
                  </a:cubicBezTo>
                  <a:lnTo>
                    <a:pt x="4620" y="0"/>
                  </a:lnTo>
                  <a:cubicBezTo>
                    <a:pt x="4060" y="0"/>
                    <a:pt x="3429" y="36"/>
                    <a:pt x="2834" y="250"/>
                  </a:cubicBezTo>
                  <a:cubicBezTo>
                    <a:pt x="2536" y="358"/>
                    <a:pt x="2227" y="453"/>
                    <a:pt x="1929" y="524"/>
                  </a:cubicBezTo>
                  <a:lnTo>
                    <a:pt x="1620" y="619"/>
                  </a:lnTo>
                  <a:lnTo>
                    <a:pt x="953" y="798"/>
                  </a:lnTo>
                  <a:cubicBezTo>
                    <a:pt x="751" y="834"/>
                    <a:pt x="572" y="893"/>
                    <a:pt x="381" y="941"/>
                  </a:cubicBezTo>
                  <a:cubicBezTo>
                    <a:pt x="298" y="977"/>
                    <a:pt x="203" y="1000"/>
                    <a:pt x="131" y="1048"/>
                  </a:cubicBezTo>
                  <a:cubicBezTo>
                    <a:pt x="36" y="1108"/>
                    <a:pt x="0" y="1239"/>
                    <a:pt x="24" y="1346"/>
                  </a:cubicBezTo>
                  <a:cubicBezTo>
                    <a:pt x="24" y="1429"/>
                    <a:pt x="143" y="1524"/>
                    <a:pt x="227" y="1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08;p49">
              <a:extLst>
                <a:ext uri="{FF2B5EF4-FFF2-40B4-BE49-F238E27FC236}">
                  <a16:creationId xmlns:a16="http://schemas.microsoft.com/office/drawing/2014/main" id="{97F04DEE-EE93-9D95-DB80-5153E4C2DD05}"/>
                </a:ext>
              </a:extLst>
            </p:cNvPr>
            <p:cNvSpPr/>
            <p:nvPr/>
          </p:nvSpPr>
          <p:spPr>
            <a:xfrm>
              <a:off x="4305575" y="2506100"/>
              <a:ext cx="144100" cy="38425"/>
            </a:xfrm>
            <a:custGeom>
              <a:avLst/>
              <a:gdLst/>
              <a:ahLst/>
              <a:cxnLst/>
              <a:rect l="l" t="t" r="r" b="b"/>
              <a:pathLst>
                <a:path w="5764" h="1537" extrusionOk="0">
                  <a:moveTo>
                    <a:pt x="430" y="1536"/>
                  </a:moveTo>
                  <a:cubicBezTo>
                    <a:pt x="465" y="1536"/>
                    <a:pt x="477" y="1536"/>
                    <a:pt x="501" y="1524"/>
                  </a:cubicBezTo>
                  <a:cubicBezTo>
                    <a:pt x="584" y="1500"/>
                    <a:pt x="668" y="1477"/>
                    <a:pt x="739" y="1465"/>
                  </a:cubicBezTo>
                  <a:cubicBezTo>
                    <a:pt x="1037" y="1381"/>
                    <a:pt x="1358" y="1310"/>
                    <a:pt x="1632" y="1191"/>
                  </a:cubicBezTo>
                  <a:cubicBezTo>
                    <a:pt x="2573" y="810"/>
                    <a:pt x="3573" y="607"/>
                    <a:pt x="4585" y="607"/>
                  </a:cubicBezTo>
                  <a:cubicBezTo>
                    <a:pt x="4763" y="607"/>
                    <a:pt x="4942" y="607"/>
                    <a:pt x="5121" y="631"/>
                  </a:cubicBezTo>
                  <a:lnTo>
                    <a:pt x="5287" y="631"/>
                  </a:lnTo>
                  <a:lnTo>
                    <a:pt x="5406" y="631"/>
                  </a:lnTo>
                  <a:cubicBezTo>
                    <a:pt x="5525" y="631"/>
                    <a:pt x="5609" y="584"/>
                    <a:pt x="5668" y="512"/>
                  </a:cubicBezTo>
                  <a:cubicBezTo>
                    <a:pt x="5764" y="393"/>
                    <a:pt x="5728" y="238"/>
                    <a:pt x="5716" y="179"/>
                  </a:cubicBezTo>
                  <a:lnTo>
                    <a:pt x="5704" y="95"/>
                  </a:lnTo>
                  <a:lnTo>
                    <a:pt x="5609" y="72"/>
                  </a:lnTo>
                  <a:cubicBezTo>
                    <a:pt x="5597" y="72"/>
                    <a:pt x="5561" y="60"/>
                    <a:pt x="5549" y="60"/>
                  </a:cubicBezTo>
                  <a:cubicBezTo>
                    <a:pt x="5502" y="48"/>
                    <a:pt x="5478" y="48"/>
                    <a:pt x="5418" y="36"/>
                  </a:cubicBezTo>
                  <a:cubicBezTo>
                    <a:pt x="5252" y="12"/>
                    <a:pt x="5085" y="0"/>
                    <a:pt x="4906" y="0"/>
                  </a:cubicBezTo>
                  <a:cubicBezTo>
                    <a:pt x="4394" y="0"/>
                    <a:pt x="3882" y="72"/>
                    <a:pt x="3382" y="131"/>
                  </a:cubicBezTo>
                  <a:lnTo>
                    <a:pt x="3144" y="167"/>
                  </a:lnTo>
                  <a:cubicBezTo>
                    <a:pt x="2739" y="226"/>
                    <a:pt x="2346" y="357"/>
                    <a:pt x="1977" y="476"/>
                  </a:cubicBezTo>
                  <a:cubicBezTo>
                    <a:pt x="1739" y="572"/>
                    <a:pt x="1501" y="643"/>
                    <a:pt x="1263" y="703"/>
                  </a:cubicBezTo>
                  <a:cubicBezTo>
                    <a:pt x="1192" y="715"/>
                    <a:pt x="1132" y="726"/>
                    <a:pt x="1061" y="750"/>
                  </a:cubicBezTo>
                  <a:cubicBezTo>
                    <a:pt x="918" y="774"/>
                    <a:pt x="787" y="810"/>
                    <a:pt x="644" y="846"/>
                  </a:cubicBezTo>
                  <a:cubicBezTo>
                    <a:pt x="608" y="869"/>
                    <a:pt x="584" y="869"/>
                    <a:pt x="549" y="881"/>
                  </a:cubicBezTo>
                  <a:cubicBezTo>
                    <a:pt x="382" y="929"/>
                    <a:pt x="168" y="988"/>
                    <a:pt x="60" y="1286"/>
                  </a:cubicBezTo>
                  <a:lnTo>
                    <a:pt x="1" y="1441"/>
                  </a:lnTo>
                  <a:lnTo>
                    <a:pt x="180" y="1477"/>
                  </a:lnTo>
                  <a:cubicBezTo>
                    <a:pt x="203" y="1477"/>
                    <a:pt x="239" y="1488"/>
                    <a:pt x="251" y="1488"/>
                  </a:cubicBezTo>
                  <a:cubicBezTo>
                    <a:pt x="334" y="1524"/>
                    <a:pt x="370" y="1536"/>
                    <a:pt x="430" y="1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09;p49">
              <a:extLst>
                <a:ext uri="{FF2B5EF4-FFF2-40B4-BE49-F238E27FC236}">
                  <a16:creationId xmlns:a16="http://schemas.microsoft.com/office/drawing/2014/main" id="{6BF1908A-19B0-936A-4353-2C0343C74C4C}"/>
                </a:ext>
              </a:extLst>
            </p:cNvPr>
            <p:cNvSpPr/>
            <p:nvPr/>
          </p:nvSpPr>
          <p:spPr>
            <a:xfrm>
              <a:off x="4300825" y="2550150"/>
              <a:ext cx="110150" cy="32775"/>
            </a:xfrm>
            <a:custGeom>
              <a:avLst/>
              <a:gdLst/>
              <a:ahLst/>
              <a:cxnLst/>
              <a:rect l="l" t="t" r="r" b="b"/>
              <a:pathLst>
                <a:path w="4406" h="1311" extrusionOk="0">
                  <a:moveTo>
                    <a:pt x="24" y="1143"/>
                  </a:moveTo>
                  <a:lnTo>
                    <a:pt x="0" y="1310"/>
                  </a:lnTo>
                  <a:lnTo>
                    <a:pt x="179" y="1310"/>
                  </a:lnTo>
                  <a:lnTo>
                    <a:pt x="286" y="1310"/>
                  </a:lnTo>
                  <a:lnTo>
                    <a:pt x="370" y="1310"/>
                  </a:lnTo>
                  <a:cubicBezTo>
                    <a:pt x="417" y="1310"/>
                    <a:pt x="453" y="1310"/>
                    <a:pt x="500" y="1286"/>
                  </a:cubicBezTo>
                  <a:cubicBezTo>
                    <a:pt x="1739" y="977"/>
                    <a:pt x="2858" y="727"/>
                    <a:pt x="4037" y="631"/>
                  </a:cubicBezTo>
                  <a:cubicBezTo>
                    <a:pt x="4406" y="608"/>
                    <a:pt x="4406" y="274"/>
                    <a:pt x="4406" y="155"/>
                  </a:cubicBezTo>
                  <a:lnTo>
                    <a:pt x="4406" y="0"/>
                  </a:lnTo>
                  <a:lnTo>
                    <a:pt x="4239" y="12"/>
                  </a:lnTo>
                  <a:cubicBezTo>
                    <a:pt x="4156" y="24"/>
                    <a:pt x="4072" y="24"/>
                    <a:pt x="3989" y="36"/>
                  </a:cubicBezTo>
                  <a:cubicBezTo>
                    <a:pt x="3799" y="60"/>
                    <a:pt x="3632" y="72"/>
                    <a:pt x="3453" y="119"/>
                  </a:cubicBezTo>
                  <a:cubicBezTo>
                    <a:pt x="2453" y="310"/>
                    <a:pt x="1477" y="512"/>
                    <a:pt x="477" y="727"/>
                  </a:cubicBezTo>
                  <a:cubicBezTo>
                    <a:pt x="310" y="750"/>
                    <a:pt x="72" y="798"/>
                    <a:pt x="24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10;p49">
              <a:extLst>
                <a:ext uri="{FF2B5EF4-FFF2-40B4-BE49-F238E27FC236}">
                  <a16:creationId xmlns:a16="http://schemas.microsoft.com/office/drawing/2014/main" id="{88F7F03C-E8A4-AC5B-6BE0-2EF599F7770F}"/>
                </a:ext>
              </a:extLst>
            </p:cNvPr>
            <p:cNvSpPr/>
            <p:nvPr/>
          </p:nvSpPr>
          <p:spPr>
            <a:xfrm>
              <a:off x="4307975" y="2696300"/>
              <a:ext cx="65500" cy="26500"/>
            </a:xfrm>
            <a:custGeom>
              <a:avLst/>
              <a:gdLst/>
              <a:ahLst/>
              <a:cxnLst/>
              <a:rect l="l" t="t" r="r" b="b"/>
              <a:pathLst>
                <a:path w="2620" h="1060" extrusionOk="0">
                  <a:moveTo>
                    <a:pt x="2262" y="0"/>
                  </a:moveTo>
                  <a:cubicBezTo>
                    <a:pt x="2215" y="0"/>
                    <a:pt x="2179" y="0"/>
                    <a:pt x="2143" y="12"/>
                  </a:cubicBezTo>
                  <a:lnTo>
                    <a:pt x="2119" y="12"/>
                  </a:lnTo>
                  <a:cubicBezTo>
                    <a:pt x="2096" y="12"/>
                    <a:pt x="2084" y="24"/>
                    <a:pt x="2048" y="24"/>
                  </a:cubicBezTo>
                  <a:lnTo>
                    <a:pt x="1572" y="143"/>
                  </a:lnTo>
                  <a:cubicBezTo>
                    <a:pt x="1167" y="250"/>
                    <a:pt x="774" y="346"/>
                    <a:pt x="369" y="441"/>
                  </a:cubicBezTo>
                  <a:lnTo>
                    <a:pt x="334" y="465"/>
                  </a:lnTo>
                  <a:cubicBezTo>
                    <a:pt x="214" y="488"/>
                    <a:pt x="0" y="536"/>
                    <a:pt x="0" y="905"/>
                  </a:cubicBezTo>
                  <a:lnTo>
                    <a:pt x="0" y="1060"/>
                  </a:lnTo>
                  <a:lnTo>
                    <a:pt x="143" y="1036"/>
                  </a:lnTo>
                  <a:lnTo>
                    <a:pt x="274" y="1036"/>
                  </a:lnTo>
                  <a:cubicBezTo>
                    <a:pt x="381" y="1036"/>
                    <a:pt x="488" y="1036"/>
                    <a:pt x="595" y="1012"/>
                  </a:cubicBezTo>
                  <a:cubicBezTo>
                    <a:pt x="1131" y="893"/>
                    <a:pt x="1631" y="774"/>
                    <a:pt x="2215" y="619"/>
                  </a:cubicBezTo>
                  <a:lnTo>
                    <a:pt x="2239" y="619"/>
                  </a:lnTo>
                  <a:cubicBezTo>
                    <a:pt x="2346" y="596"/>
                    <a:pt x="2620" y="536"/>
                    <a:pt x="2560" y="250"/>
                  </a:cubicBezTo>
                  <a:cubicBezTo>
                    <a:pt x="2560" y="167"/>
                    <a:pt x="2489" y="0"/>
                    <a:pt x="2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11;p49">
              <a:extLst>
                <a:ext uri="{FF2B5EF4-FFF2-40B4-BE49-F238E27FC236}">
                  <a16:creationId xmlns:a16="http://schemas.microsoft.com/office/drawing/2014/main" id="{870F3AC8-6996-83B2-0F07-460A3B0A0994}"/>
                </a:ext>
              </a:extLst>
            </p:cNvPr>
            <p:cNvSpPr/>
            <p:nvPr/>
          </p:nvSpPr>
          <p:spPr>
            <a:xfrm>
              <a:off x="4088000" y="2531400"/>
              <a:ext cx="130700" cy="35450"/>
            </a:xfrm>
            <a:custGeom>
              <a:avLst/>
              <a:gdLst/>
              <a:ahLst/>
              <a:cxnLst/>
              <a:rect l="l" t="t" r="r" b="b"/>
              <a:pathLst>
                <a:path w="5228" h="1418" extrusionOk="0">
                  <a:moveTo>
                    <a:pt x="358" y="607"/>
                  </a:moveTo>
                  <a:cubicBezTo>
                    <a:pt x="477" y="643"/>
                    <a:pt x="608" y="655"/>
                    <a:pt x="727" y="667"/>
                  </a:cubicBezTo>
                  <a:lnTo>
                    <a:pt x="798" y="691"/>
                  </a:lnTo>
                  <a:lnTo>
                    <a:pt x="1251" y="727"/>
                  </a:lnTo>
                  <a:cubicBezTo>
                    <a:pt x="2001" y="810"/>
                    <a:pt x="2798" y="881"/>
                    <a:pt x="3537" y="1072"/>
                  </a:cubicBezTo>
                  <a:cubicBezTo>
                    <a:pt x="3775" y="1131"/>
                    <a:pt x="4013" y="1203"/>
                    <a:pt x="4251" y="1262"/>
                  </a:cubicBezTo>
                  <a:cubicBezTo>
                    <a:pt x="4394" y="1310"/>
                    <a:pt x="4525" y="1346"/>
                    <a:pt x="4656" y="1369"/>
                  </a:cubicBezTo>
                  <a:cubicBezTo>
                    <a:pt x="4739" y="1405"/>
                    <a:pt x="4811" y="1417"/>
                    <a:pt x="4870" y="1417"/>
                  </a:cubicBezTo>
                  <a:cubicBezTo>
                    <a:pt x="5049" y="1417"/>
                    <a:pt x="5108" y="1286"/>
                    <a:pt x="5180" y="1060"/>
                  </a:cubicBezTo>
                  <a:lnTo>
                    <a:pt x="5227" y="929"/>
                  </a:lnTo>
                  <a:lnTo>
                    <a:pt x="5108" y="869"/>
                  </a:lnTo>
                  <a:cubicBezTo>
                    <a:pt x="5073" y="846"/>
                    <a:pt x="5061" y="834"/>
                    <a:pt x="5025" y="834"/>
                  </a:cubicBezTo>
                  <a:cubicBezTo>
                    <a:pt x="4965" y="810"/>
                    <a:pt x="4906" y="774"/>
                    <a:pt x="4834" y="750"/>
                  </a:cubicBezTo>
                  <a:lnTo>
                    <a:pt x="4525" y="655"/>
                  </a:lnTo>
                  <a:cubicBezTo>
                    <a:pt x="4227" y="572"/>
                    <a:pt x="3930" y="488"/>
                    <a:pt x="3620" y="429"/>
                  </a:cubicBezTo>
                  <a:cubicBezTo>
                    <a:pt x="2798" y="310"/>
                    <a:pt x="1977" y="191"/>
                    <a:pt x="1179" y="95"/>
                  </a:cubicBezTo>
                  <a:lnTo>
                    <a:pt x="620" y="12"/>
                  </a:lnTo>
                  <a:cubicBezTo>
                    <a:pt x="584" y="12"/>
                    <a:pt x="536" y="0"/>
                    <a:pt x="477" y="0"/>
                  </a:cubicBezTo>
                  <a:lnTo>
                    <a:pt x="358" y="0"/>
                  </a:lnTo>
                  <a:lnTo>
                    <a:pt x="239" y="0"/>
                  </a:lnTo>
                  <a:lnTo>
                    <a:pt x="131" y="0"/>
                  </a:lnTo>
                  <a:lnTo>
                    <a:pt x="0" y="334"/>
                  </a:lnTo>
                  <a:lnTo>
                    <a:pt x="84" y="405"/>
                  </a:lnTo>
                  <a:cubicBezTo>
                    <a:pt x="96" y="417"/>
                    <a:pt x="120" y="429"/>
                    <a:pt x="143" y="453"/>
                  </a:cubicBezTo>
                  <a:cubicBezTo>
                    <a:pt x="203" y="536"/>
                    <a:pt x="262" y="596"/>
                    <a:pt x="358" y="6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12;p49">
              <a:extLst>
                <a:ext uri="{FF2B5EF4-FFF2-40B4-BE49-F238E27FC236}">
                  <a16:creationId xmlns:a16="http://schemas.microsoft.com/office/drawing/2014/main" id="{E4EA6E08-001E-E596-78F8-08751587B76B}"/>
                </a:ext>
              </a:extLst>
            </p:cNvPr>
            <p:cNvSpPr/>
            <p:nvPr/>
          </p:nvSpPr>
          <p:spPr>
            <a:xfrm>
              <a:off x="4096025" y="2608775"/>
              <a:ext cx="132800" cy="34275"/>
            </a:xfrm>
            <a:custGeom>
              <a:avLst/>
              <a:gdLst/>
              <a:ahLst/>
              <a:cxnLst/>
              <a:rect l="l" t="t" r="r" b="b"/>
              <a:pathLst>
                <a:path w="5312" h="1371" extrusionOk="0">
                  <a:moveTo>
                    <a:pt x="4978" y="691"/>
                  </a:moveTo>
                  <a:cubicBezTo>
                    <a:pt x="4668" y="632"/>
                    <a:pt x="4335" y="572"/>
                    <a:pt x="4025" y="513"/>
                  </a:cubicBezTo>
                  <a:cubicBezTo>
                    <a:pt x="3573" y="418"/>
                    <a:pt x="3120" y="346"/>
                    <a:pt x="2656" y="275"/>
                  </a:cubicBezTo>
                  <a:cubicBezTo>
                    <a:pt x="2132" y="191"/>
                    <a:pt x="1596" y="132"/>
                    <a:pt x="1072" y="72"/>
                  </a:cubicBezTo>
                  <a:cubicBezTo>
                    <a:pt x="870" y="48"/>
                    <a:pt x="656" y="25"/>
                    <a:pt x="453" y="1"/>
                  </a:cubicBezTo>
                  <a:lnTo>
                    <a:pt x="358" y="1"/>
                  </a:lnTo>
                  <a:cubicBezTo>
                    <a:pt x="168" y="1"/>
                    <a:pt x="49" y="108"/>
                    <a:pt x="25" y="287"/>
                  </a:cubicBezTo>
                  <a:lnTo>
                    <a:pt x="1" y="346"/>
                  </a:lnTo>
                  <a:lnTo>
                    <a:pt x="37" y="382"/>
                  </a:lnTo>
                  <a:cubicBezTo>
                    <a:pt x="37" y="382"/>
                    <a:pt x="37" y="406"/>
                    <a:pt x="49" y="406"/>
                  </a:cubicBezTo>
                  <a:cubicBezTo>
                    <a:pt x="84" y="453"/>
                    <a:pt x="120" y="525"/>
                    <a:pt x="215" y="537"/>
                  </a:cubicBezTo>
                  <a:cubicBezTo>
                    <a:pt x="1644" y="668"/>
                    <a:pt x="3335" y="882"/>
                    <a:pt x="5049" y="1334"/>
                  </a:cubicBezTo>
                  <a:lnTo>
                    <a:pt x="5168" y="1370"/>
                  </a:lnTo>
                  <a:lnTo>
                    <a:pt x="5216" y="1251"/>
                  </a:lnTo>
                  <a:cubicBezTo>
                    <a:pt x="5275" y="1120"/>
                    <a:pt x="5311" y="977"/>
                    <a:pt x="5240" y="846"/>
                  </a:cubicBezTo>
                  <a:cubicBezTo>
                    <a:pt x="5204" y="727"/>
                    <a:pt x="5037" y="703"/>
                    <a:pt x="4978" y="6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13;p49">
              <a:extLst>
                <a:ext uri="{FF2B5EF4-FFF2-40B4-BE49-F238E27FC236}">
                  <a16:creationId xmlns:a16="http://schemas.microsoft.com/office/drawing/2014/main" id="{BE418A73-C4A9-3A4F-E4B4-3049BEFDED8E}"/>
                </a:ext>
              </a:extLst>
            </p:cNvPr>
            <p:cNvSpPr/>
            <p:nvPr/>
          </p:nvSpPr>
          <p:spPr>
            <a:xfrm>
              <a:off x="4090975" y="2559675"/>
              <a:ext cx="132475" cy="36025"/>
            </a:xfrm>
            <a:custGeom>
              <a:avLst/>
              <a:gdLst/>
              <a:ahLst/>
              <a:cxnLst/>
              <a:rect l="l" t="t" r="r" b="b"/>
              <a:pathLst>
                <a:path w="5299" h="1441" extrusionOk="0">
                  <a:moveTo>
                    <a:pt x="1560" y="727"/>
                  </a:moveTo>
                  <a:lnTo>
                    <a:pt x="1667" y="750"/>
                  </a:lnTo>
                  <a:cubicBezTo>
                    <a:pt x="2453" y="834"/>
                    <a:pt x="3275" y="929"/>
                    <a:pt x="4049" y="1143"/>
                  </a:cubicBezTo>
                  <a:cubicBezTo>
                    <a:pt x="4192" y="1191"/>
                    <a:pt x="4346" y="1250"/>
                    <a:pt x="4489" y="1298"/>
                  </a:cubicBezTo>
                  <a:cubicBezTo>
                    <a:pt x="4596" y="1346"/>
                    <a:pt x="4703" y="1370"/>
                    <a:pt x="4811" y="1417"/>
                  </a:cubicBezTo>
                  <a:cubicBezTo>
                    <a:pt x="4870" y="1429"/>
                    <a:pt x="4906" y="1429"/>
                    <a:pt x="4954" y="1429"/>
                  </a:cubicBezTo>
                  <a:lnTo>
                    <a:pt x="4965" y="1429"/>
                  </a:lnTo>
                  <a:lnTo>
                    <a:pt x="5013" y="1429"/>
                  </a:lnTo>
                  <a:lnTo>
                    <a:pt x="5132" y="1441"/>
                  </a:lnTo>
                  <a:lnTo>
                    <a:pt x="5299" y="869"/>
                  </a:lnTo>
                  <a:lnTo>
                    <a:pt x="5156" y="822"/>
                  </a:lnTo>
                  <a:cubicBezTo>
                    <a:pt x="5084" y="786"/>
                    <a:pt x="5025" y="774"/>
                    <a:pt x="4965" y="750"/>
                  </a:cubicBezTo>
                  <a:cubicBezTo>
                    <a:pt x="4834" y="703"/>
                    <a:pt x="4715" y="655"/>
                    <a:pt x="4584" y="631"/>
                  </a:cubicBezTo>
                  <a:cubicBezTo>
                    <a:pt x="3668" y="393"/>
                    <a:pt x="2739" y="286"/>
                    <a:pt x="1822" y="179"/>
                  </a:cubicBezTo>
                  <a:cubicBezTo>
                    <a:pt x="1370" y="119"/>
                    <a:pt x="893" y="72"/>
                    <a:pt x="429" y="0"/>
                  </a:cubicBezTo>
                  <a:lnTo>
                    <a:pt x="382" y="0"/>
                  </a:lnTo>
                  <a:cubicBezTo>
                    <a:pt x="358" y="0"/>
                    <a:pt x="310" y="0"/>
                    <a:pt x="262" y="12"/>
                  </a:cubicBezTo>
                  <a:lnTo>
                    <a:pt x="239" y="12"/>
                  </a:lnTo>
                  <a:cubicBezTo>
                    <a:pt x="155" y="12"/>
                    <a:pt x="120" y="72"/>
                    <a:pt x="96" y="96"/>
                  </a:cubicBezTo>
                  <a:cubicBezTo>
                    <a:pt x="84" y="119"/>
                    <a:pt x="72" y="131"/>
                    <a:pt x="60" y="167"/>
                  </a:cubicBezTo>
                  <a:lnTo>
                    <a:pt x="1" y="334"/>
                  </a:lnTo>
                  <a:lnTo>
                    <a:pt x="96" y="393"/>
                  </a:lnTo>
                  <a:cubicBezTo>
                    <a:pt x="120" y="405"/>
                    <a:pt x="143" y="417"/>
                    <a:pt x="155" y="429"/>
                  </a:cubicBezTo>
                  <a:cubicBezTo>
                    <a:pt x="215" y="477"/>
                    <a:pt x="310" y="536"/>
                    <a:pt x="417" y="548"/>
                  </a:cubicBezTo>
                  <a:cubicBezTo>
                    <a:pt x="798" y="643"/>
                    <a:pt x="1191" y="703"/>
                    <a:pt x="1560" y="7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14;p49">
              <a:extLst>
                <a:ext uri="{FF2B5EF4-FFF2-40B4-BE49-F238E27FC236}">
                  <a16:creationId xmlns:a16="http://schemas.microsoft.com/office/drawing/2014/main" id="{54643BB4-207B-5DA4-33C2-C776E526B55B}"/>
                </a:ext>
              </a:extLst>
            </p:cNvPr>
            <p:cNvSpPr/>
            <p:nvPr/>
          </p:nvSpPr>
          <p:spPr>
            <a:xfrm>
              <a:off x="4096625" y="2468300"/>
              <a:ext cx="130400" cy="35150"/>
            </a:xfrm>
            <a:custGeom>
              <a:avLst/>
              <a:gdLst/>
              <a:ahLst/>
              <a:cxnLst/>
              <a:rect l="l" t="t" r="r" b="b"/>
              <a:pathLst>
                <a:path w="5216" h="1406" extrusionOk="0">
                  <a:moveTo>
                    <a:pt x="144" y="476"/>
                  </a:moveTo>
                  <a:cubicBezTo>
                    <a:pt x="203" y="512"/>
                    <a:pt x="263" y="572"/>
                    <a:pt x="358" y="607"/>
                  </a:cubicBezTo>
                  <a:cubicBezTo>
                    <a:pt x="477" y="631"/>
                    <a:pt x="608" y="655"/>
                    <a:pt x="727" y="667"/>
                  </a:cubicBezTo>
                  <a:lnTo>
                    <a:pt x="798" y="679"/>
                  </a:lnTo>
                  <a:lnTo>
                    <a:pt x="1251" y="726"/>
                  </a:lnTo>
                  <a:cubicBezTo>
                    <a:pt x="2001" y="798"/>
                    <a:pt x="2799" y="869"/>
                    <a:pt x="3537" y="1072"/>
                  </a:cubicBezTo>
                  <a:cubicBezTo>
                    <a:pt x="3775" y="1131"/>
                    <a:pt x="4013" y="1203"/>
                    <a:pt x="4251" y="1262"/>
                  </a:cubicBezTo>
                  <a:cubicBezTo>
                    <a:pt x="4382" y="1310"/>
                    <a:pt x="4525" y="1334"/>
                    <a:pt x="4656" y="1369"/>
                  </a:cubicBezTo>
                  <a:cubicBezTo>
                    <a:pt x="4739" y="1393"/>
                    <a:pt x="4799" y="1405"/>
                    <a:pt x="4858" y="1405"/>
                  </a:cubicBezTo>
                  <a:cubicBezTo>
                    <a:pt x="5037" y="1405"/>
                    <a:pt x="5097" y="1274"/>
                    <a:pt x="5180" y="1048"/>
                  </a:cubicBezTo>
                  <a:lnTo>
                    <a:pt x="5216" y="917"/>
                  </a:lnTo>
                  <a:lnTo>
                    <a:pt x="5097" y="857"/>
                  </a:lnTo>
                  <a:cubicBezTo>
                    <a:pt x="5073" y="845"/>
                    <a:pt x="5061" y="834"/>
                    <a:pt x="5025" y="834"/>
                  </a:cubicBezTo>
                  <a:cubicBezTo>
                    <a:pt x="4966" y="798"/>
                    <a:pt x="4906" y="774"/>
                    <a:pt x="4835" y="738"/>
                  </a:cubicBezTo>
                  <a:lnTo>
                    <a:pt x="4525" y="655"/>
                  </a:lnTo>
                  <a:cubicBezTo>
                    <a:pt x="4227" y="560"/>
                    <a:pt x="3930" y="488"/>
                    <a:pt x="3608" y="429"/>
                  </a:cubicBezTo>
                  <a:cubicBezTo>
                    <a:pt x="2799" y="310"/>
                    <a:pt x="1977" y="191"/>
                    <a:pt x="1168" y="83"/>
                  </a:cubicBezTo>
                  <a:lnTo>
                    <a:pt x="620" y="12"/>
                  </a:lnTo>
                  <a:cubicBezTo>
                    <a:pt x="572" y="12"/>
                    <a:pt x="537" y="0"/>
                    <a:pt x="477" y="0"/>
                  </a:cubicBezTo>
                  <a:lnTo>
                    <a:pt x="358" y="0"/>
                  </a:lnTo>
                  <a:lnTo>
                    <a:pt x="239" y="0"/>
                  </a:lnTo>
                  <a:lnTo>
                    <a:pt x="132" y="0"/>
                  </a:lnTo>
                  <a:lnTo>
                    <a:pt x="1" y="322"/>
                  </a:lnTo>
                  <a:lnTo>
                    <a:pt x="84" y="393"/>
                  </a:lnTo>
                  <a:cubicBezTo>
                    <a:pt x="96" y="441"/>
                    <a:pt x="120" y="453"/>
                    <a:pt x="144" y="4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15;p49">
              <a:extLst>
                <a:ext uri="{FF2B5EF4-FFF2-40B4-BE49-F238E27FC236}">
                  <a16:creationId xmlns:a16="http://schemas.microsoft.com/office/drawing/2014/main" id="{B956E4A2-998B-EEA7-22A9-5775E82A05F4}"/>
                </a:ext>
              </a:extLst>
            </p:cNvPr>
            <p:cNvSpPr/>
            <p:nvPr/>
          </p:nvSpPr>
          <p:spPr>
            <a:xfrm>
              <a:off x="4099600" y="2496875"/>
              <a:ext cx="131900" cy="36025"/>
            </a:xfrm>
            <a:custGeom>
              <a:avLst/>
              <a:gdLst/>
              <a:ahLst/>
              <a:cxnLst/>
              <a:rect l="l" t="t" r="r" b="b"/>
              <a:pathLst>
                <a:path w="5276" h="1441" extrusionOk="0">
                  <a:moveTo>
                    <a:pt x="4966" y="738"/>
                  </a:moveTo>
                  <a:cubicBezTo>
                    <a:pt x="4835" y="703"/>
                    <a:pt x="4716" y="655"/>
                    <a:pt x="4585" y="619"/>
                  </a:cubicBezTo>
                  <a:cubicBezTo>
                    <a:pt x="3668" y="381"/>
                    <a:pt x="2739" y="286"/>
                    <a:pt x="1822" y="179"/>
                  </a:cubicBezTo>
                  <a:cubicBezTo>
                    <a:pt x="1370" y="119"/>
                    <a:pt x="894" y="72"/>
                    <a:pt x="429" y="0"/>
                  </a:cubicBezTo>
                  <a:lnTo>
                    <a:pt x="382" y="0"/>
                  </a:lnTo>
                  <a:cubicBezTo>
                    <a:pt x="358" y="0"/>
                    <a:pt x="310" y="0"/>
                    <a:pt x="263" y="12"/>
                  </a:cubicBezTo>
                  <a:lnTo>
                    <a:pt x="239" y="12"/>
                  </a:lnTo>
                  <a:cubicBezTo>
                    <a:pt x="191" y="12"/>
                    <a:pt x="132" y="48"/>
                    <a:pt x="96" y="83"/>
                  </a:cubicBezTo>
                  <a:cubicBezTo>
                    <a:pt x="84" y="119"/>
                    <a:pt x="72" y="131"/>
                    <a:pt x="60" y="167"/>
                  </a:cubicBezTo>
                  <a:lnTo>
                    <a:pt x="37" y="226"/>
                  </a:lnTo>
                  <a:lnTo>
                    <a:pt x="1" y="345"/>
                  </a:lnTo>
                  <a:lnTo>
                    <a:pt x="96" y="405"/>
                  </a:lnTo>
                  <a:cubicBezTo>
                    <a:pt x="120" y="417"/>
                    <a:pt x="144" y="429"/>
                    <a:pt x="156" y="441"/>
                  </a:cubicBezTo>
                  <a:cubicBezTo>
                    <a:pt x="215" y="488"/>
                    <a:pt x="310" y="548"/>
                    <a:pt x="418" y="560"/>
                  </a:cubicBezTo>
                  <a:cubicBezTo>
                    <a:pt x="787" y="643"/>
                    <a:pt x="1168" y="679"/>
                    <a:pt x="1525" y="726"/>
                  </a:cubicBezTo>
                  <a:lnTo>
                    <a:pt x="1644" y="738"/>
                  </a:lnTo>
                  <a:cubicBezTo>
                    <a:pt x="2442" y="834"/>
                    <a:pt x="3251" y="917"/>
                    <a:pt x="4025" y="1143"/>
                  </a:cubicBezTo>
                  <a:cubicBezTo>
                    <a:pt x="4180" y="1191"/>
                    <a:pt x="4323" y="1250"/>
                    <a:pt x="4478" y="1298"/>
                  </a:cubicBezTo>
                  <a:cubicBezTo>
                    <a:pt x="4585" y="1334"/>
                    <a:pt x="4680" y="1369"/>
                    <a:pt x="4787" y="1417"/>
                  </a:cubicBezTo>
                  <a:cubicBezTo>
                    <a:pt x="4847" y="1429"/>
                    <a:pt x="4894" y="1429"/>
                    <a:pt x="4942" y="1429"/>
                  </a:cubicBezTo>
                  <a:lnTo>
                    <a:pt x="4954" y="1429"/>
                  </a:lnTo>
                  <a:lnTo>
                    <a:pt x="5001" y="1429"/>
                  </a:lnTo>
                  <a:lnTo>
                    <a:pt x="5120" y="1441"/>
                  </a:lnTo>
                  <a:lnTo>
                    <a:pt x="5275" y="857"/>
                  </a:lnTo>
                  <a:lnTo>
                    <a:pt x="5144" y="822"/>
                  </a:lnTo>
                  <a:cubicBezTo>
                    <a:pt x="5097" y="786"/>
                    <a:pt x="5025" y="774"/>
                    <a:pt x="4966" y="7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16;p49">
              <a:extLst>
                <a:ext uri="{FF2B5EF4-FFF2-40B4-BE49-F238E27FC236}">
                  <a16:creationId xmlns:a16="http://schemas.microsoft.com/office/drawing/2014/main" id="{1845647D-E070-399E-277E-C4934F2F5609}"/>
                </a:ext>
              </a:extLst>
            </p:cNvPr>
            <p:cNvSpPr/>
            <p:nvPr/>
          </p:nvSpPr>
          <p:spPr>
            <a:xfrm>
              <a:off x="4099600" y="2643300"/>
              <a:ext cx="124150" cy="29200"/>
            </a:xfrm>
            <a:custGeom>
              <a:avLst/>
              <a:gdLst/>
              <a:ahLst/>
              <a:cxnLst/>
              <a:rect l="l" t="t" r="r" b="b"/>
              <a:pathLst>
                <a:path w="4966" h="1168" extrusionOk="0">
                  <a:moveTo>
                    <a:pt x="382" y="680"/>
                  </a:moveTo>
                  <a:cubicBezTo>
                    <a:pt x="429" y="680"/>
                    <a:pt x="477" y="656"/>
                    <a:pt x="513" y="656"/>
                  </a:cubicBezTo>
                  <a:cubicBezTo>
                    <a:pt x="906" y="572"/>
                    <a:pt x="1322" y="525"/>
                    <a:pt x="1727" y="525"/>
                  </a:cubicBezTo>
                  <a:cubicBezTo>
                    <a:pt x="2465" y="525"/>
                    <a:pt x="3227" y="656"/>
                    <a:pt x="4025" y="942"/>
                  </a:cubicBezTo>
                  <a:cubicBezTo>
                    <a:pt x="4168" y="989"/>
                    <a:pt x="4311" y="1037"/>
                    <a:pt x="4442" y="1073"/>
                  </a:cubicBezTo>
                  <a:cubicBezTo>
                    <a:pt x="4525" y="1096"/>
                    <a:pt x="4585" y="1120"/>
                    <a:pt x="4656" y="1132"/>
                  </a:cubicBezTo>
                  <a:lnTo>
                    <a:pt x="4775" y="1168"/>
                  </a:lnTo>
                  <a:lnTo>
                    <a:pt x="4835" y="1061"/>
                  </a:lnTo>
                  <a:cubicBezTo>
                    <a:pt x="4847" y="1049"/>
                    <a:pt x="4847" y="1025"/>
                    <a:pt x="4859" y="1013"/>
                  </a:cubicBezTo>
                  <a:cubicBezTo>
                    <a:pt x="4882" y="989"/>
                    <a:pt x="4906" y="953"/>
                    <a:pt x="4918" y="906"/>
                  </a:cubicBezTo>
                  <a:cubicBezTo>
                    <a:pt x="4942" y="870"/>
                    <a:pt x="4942" y="823"/>
                    <a:pt x="4942" y="775"/>
                  </a:cubicBezTo>
                  <a:cubicBezTo>
                    <a:pt x="4942" y="763"/>
                    <a:pt x="4942" y="727"/>
                    <a:pt x="4954" y="703"/>
                  </a:cubicBezTo>
                  <a:lnTo>
                    <a:pt x="4966" y="572"/>
                  </a:lnTo>
                  <a:lnTo>
                    <a:pt x="4847" y="537"/>
                  </a:lnTo>
                  <a:cubicBezTo>
                    <a:pt x="4763" y="513"/>
                    <a:pt x="4668" y="501"/>
                    <a:pt x="4585" y="465"/>
                  </a:cubicBezTo>
                  <a:cubicBezTo>
                    <a:pt x="4382" y="418"/>
                    <a:pt x="4228" y="382"/>
                    <a:pt x="4049" y="322"/>
                  </a:cubicBezTo>
                  <a:cubicBezTo>
                    <a:pt x="3394" y="108"/>
                    <a:pt x="2692" y="1"/>
                    <a:pt x="1870" y="1"/>
                  </a:cubicBezTo>
                  <a:cubicBezTo>
                    <a:pt x="1430" y="1"/>
                    <a:pt x="953" y="37"/>
                    <a:pt x="322" y="96"/>
                  </a:cubicBezTo>
                  <a:cubicBezTo>
                    <a:pt x="191" y="108"/>
                    <a:pt x="25" y="239"/>
                    <a:pt x="13" y="382"/>
                  </a:cubicBezTo>
                  <a:cubicBezTo>
                    <a:pt x="1" y="477"/>
                    <a:pt x="37" y="561"/>
                    <a:pt x="72" y="584"/>
                  </a:cubicBezTo>
                  <a:cubicBezTo>
                    <a:pt x="144" y="656"/>
                    <a:pt x="251" y="680"/>
                    <a:pt x="310" y="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17;p49">
              <a:extLst>
                <a:ext uri="{FF2B5EF4-FFF2-40B4-BE49-F238E27FC236}">
                  <a16:creationId xmlns:a16="http://schemas.microsoft.com/office/drawing/2014/main" id="{888C6C11-1543-F214-F26B-8EAEA32187A1}"/>
                </a:ext>
              </a:extLst>
            </p:cNvPr>
            <p:cNvSpPr/>
            <p:nvPr/>
          </p:nvSpPr>
          <p:spPr>
            <a:xfrm>
              <a:off x="4105275" y="2673075"/>
              <a:ext cx="119975" cy="32175"/>
            </a:xfrm>
            <a:custGeom>
              <a:avLst/>
              <a:gdLst/>
              <a:ahLst/>
              <a:cxnLst/>
              <a:rect l="l" t="t" r="r" b="b"/>
              <a:pathLst>
                <a:path w="4799" h="1287" extrusionOk="0">
                  <a:moveTo>
                    <a:pt x="4715" y="679"/>
                  </a:moveTo>
                  <a:cubicBezTo>
                    <a:pt x="4679" y="655"/>
                    <a:pt x="4643" y="632"/>
                    <a:pt x="4608" y="632"/>
                  </a:cubicBezTo>
                  <a:cubicBezTo>
                    <a:pt x="3369" y="310"/>
                    <a:pt x="2084" y="108"/>
                    <a:pt x="798" y="13"/>
                  </a:cubicBezTo>
                  <a:lnTo>
                    <a:pt x="762" y="13"/>
                  </a:lnTo>
                  <a:cubicBezTo>
                    <a:pt x="679" y="13"/>
                    <a:pt x="607" y="1"/>
                    <a:pt x="512" y="1"/>
                  </a:cubicBezTo>
                  <a:cubicBezTo>
                    <a:pt x="452" y="1"/>
                    <a:pt x="393" y="1"/>
                    <a:pt x="333" y="13"/>
                  </a:cubicBezTo>
                  <a:cubicBezTo>
                    <a:pt x="226" y="36"/>
                    <a:pt x="167" y="108"/>
                    <a:pt x="143" y="167"/>
                  </a:cubicBezTo>
                  <a:cubicBezTo>
                    <a:pt x="131" y="179"/>
                    <a:pt x="131" y="191"/>
                    <a:pt x="107" y="215"/>
                  </a:cubicBezTo>
                  <a:lnTo>
                    <a:pt x="0" y="334"/>
                  </a:lnTo>
                  <a:lnTo>
                    <a:pt x="119" y="429"/>
                  </a:lnTo>
                  <a:lnTo>
                    <a:pt x="155" y="465"/>
                  </a:lnTo>
                  <a:cubicBezTo>
                    <a:pt x="202" y="513"/>
                    <a:pt x="238" y="560"/>
                    <a:pt x="321" y="572"/>
                  </a:cubicBezTo>
                  <a:cubicBezTo>
                    <a:pt x="381" y="584"/>
                    <a:pt x="441" y="584"/>
                    <a:pt x="476" y="584"/>
                  </a:cubicBezTo>
                  <a:lnTo>
                    <a:pt x="560" y="584"/>
                  </a:lnTo>
                  <a:lnTo>
                    <a:pt x="619" y="584"/>
                  </a:lnTo>
                  <a:cubicBezTo>
                    <a:pt x="798" y="596"/>
                    <a:pt x="953" y="608"/>
                    <a:pt x="1131" y="608"/>
                  </a:cubicBezTo>
                  <a:cubicBezTo>
                    <a:pt x="1524" y="632"/>
                    <a:pt x="1929" y="655"/>
                    <a:pt x="2298" y="727"/>
                  </a:cubicBezTo>
                  <a:cubicBezTo>
                    <a:pt x="2786" y="822"/>
                    <a:pt x="3274" y="953"/>
                    <a:pt x="3750" y="1084"/>
                  </a:cubicBezTo>
                  <a:lnTo>
                    <a:pt x="4429" y="1263"/>
                  </a:lnTo>
                  <a:cubicBezTo>
                    <a:pt x="4453" y="1263"/>
                    <a:pt x="4465" y="1286"/>
                    <a:pt x="4501" y="1286"/>
                  </a:cubicBezTo>
                  <a:lnTo>
                    <a:pt x="4548" y="1286"/>
                  </a:lnTo>
                  <a:lnTo>
                    <a:pt x="4584" y="1286"/>
                  </a:lnTo>
                  <a:lnTo>
                    <a:pt x="4703" y="1286"/>
                  </a:lnTo>
                  <a:lnTo>
                    <a:pt x="4798" y="786"/>
                  </a:lnTo>
                  <a:lnTo>
                    <a:pt x="4703" y="727"/>
                  </a:lnTo>
                  <a:cubicBezTo>
                    <a:pt x="4727" y="691"/>
                    <a:pt x="4727" y="679"/>
                    <a:pt x="4715" y="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1DAFB009-48AA-53F3-43F8-1EEF49D7680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3296">
            <a:off x="3207017" y="1162354"/>
            <a:ext cx="792515" cy="79011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6426D1-BD07-3691-B1C7-9BB3512F1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5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A67D92-4DBB-CC00-E5BD-F01747E4302D}"/>
              </a:ext>
            </a:extLst>
          </p:cNvPr>
          <p:cNvGrpSpPr/>
          <p:nvPr/>
        </p:nvGrpSpPr>
        <p:grpSpPr>
          <a:xfrm>
            <a:off x="470558" y="105417"/>
            <a:ext cx="3408440" cy="646331"/>
            <a:chOff x="766395" y="105417"/>
            <a:chExt cx="3408440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168A8E-C60D-E384-81F9-87C80670B90A}"/>
                </a:ext>
              </a:extLst>
            </p:cNvPr>
            <p:cNvSpPr txBox="1"/>
            <p:nvPr/>
          </p:nvSpPr>
          <p:spPr>
            <a:xfrm>
              <a:off x="1048618" y="105417"/>
              <a:ext cx="312621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Luyện tập</a:t>
              </a:r>
              <a:endParaRPr lang="en-US" sz="36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FE69A2-810C-8876-E6E4-A66F5F4E9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5" y="126724"/>
              <a:ext cx="584420" cy="58442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C625B88-42F3-47A0-0987-5BD10DB73C06}"/>
              </a:ext>
            </a:extLst>
          </p:cNvPr>
          <p:cNvSpPr txBox="1"/>
          <p:nvPr/>
        </p:nvSpPr>
        <p:spPr>
          <a:xfrm>
            <a:off x="339101" y="1066519"/>
            <a:ext cx="9667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/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máy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cây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thư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mục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hình dưới đây: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584E27-4ED1-3D7F-6D40-AE7F7BD7C91F}"/>
              </a:ext>
            </a:extLst>
          </p:cNvPr>
          <p:cNvSpPr txBox="1"/>
          <p:nvPr/>
        </p:nvSpPr>
        <p:spPr>
          <a:xfrm>
            <a:off x="600890" y="1630343"/>
            <a:ext cx="1171738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mô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tả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dẫn</a:t>
            </a:r>
            <a:r>
              <a:rPr lang="en-US" sz="28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của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tệp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Su </a:t>
            </a:r>
            <a:r>
              <a:rPr lang="en-US" sz="2800" b="1" dirty="0" err="1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tu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unito" pitchFamily="2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1200"/>
              </a:spcBef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b)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Sử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mềm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File</a:t>
            </a:r>
            <a:r>
              <a:rPr lang="vi-VN" sz="28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Explorer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tệp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Su </a:t>
            </a:r>
            <a:r>
              <a:rPr lang="en-US" sz="2800" b="1" dirty="0" err="1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tu</a:t>
            </a:r>
            <a:r>
              <a:rPr lang="vi-VN" sz="28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cách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EA9DF3-A706-8426-0AF0-0A551F14D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737" y="2828924"/>
            <a:ext cx="5913605" cy="3840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EA9EB2F-8EB6-8C32-EEEB-750C520A42CB}"/>
              </a:ext>
            </a:extLst>
          </p:cNvPr>
          <p:cNvSpPr/>
          <p:nvPr/>
        </p:nvSpPr>
        <p:spPr>
          <a:xfrm>
            <a:off x="6827923" y="3829106"/>
            <a:ext cx="2439902" cy="504769"/>
          </a:xfrm>
          <a:prstGeom prst="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>
              <a:latin typeface="Nunit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17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A67D92-4DBB-CC00-E5BD-F01747E4302D}"/>
              </a:ext>
            </a:extLst>
          </p:cNvPr>
          <p:cNvGrpSpPr/>
          <p:nvPr/>
        </p:nvGrpSpPr>
        <p:grpSpPr>
          <a:xfrm>
            <a:off x="470558" y="105417"/>
            <a:ext cx="3408440" cy="646331"/>
            <a:chOff x="766395" y="105417"/>
            <a:chExt cx="3408440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168A8E-C60D-E384-81F9-87C80670B90A}"/>
                </a:ext>
              </a:extLst>
            </p:cNvPr>
            <p:cNvSpPr txBox="1"/>
            <p:nvPr/>
          </p:nvSpPr>
          <p:spPr>
            <a:xfrm>
              <a:off x="1048618" y="105417"/>
              <a:ext cx="312621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Luyện tập</a:t>
              </a:r>
              <a:endParaRPr lang="en-US" sz="36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FE69A2-810C-8876-E6E4-A66F5F4E9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5" y="126724"/>
              <a:ext cx="584420" cy="58442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52F8256-F053-AE26-7121-4543E46D7F17}"/>
              </a:ext>
            </a:extLst>
          </p:cNvPr>
          <p:cNvSpPr txBox="1"/>
          <p:nvPr/>
        </p:nvSpPr>
        <p:spPr>
          <a:xfrm>
            <a:off x="448980" y="1352911"/>
            <a:ext cx="11743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2.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Trong các phát biểu sau, phát biểu nào </a:t>
            </a:r>
            <a:r>
              <a:rPr lang="vi-VN" sz="28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ĐÚNG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, phát biểu nào </a:t>
            </a:r>
            <a:r>
              <a:rPr lang="vi-VN" sz="2800" b="1" i="1" dirty="0">
                <a:solidFill>
                  <a:srgbClr val="FF000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SAI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491E07-1E01-C240-5402-5CDBFA549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>
                <a:latin typeface="Nunito" pitchFamily="2" charset="0"/>
                <a:cs typeface="Arial" panose="020B0604020202020204" pitchFamily="34" charset="0"/>
              </a:rPr>
              <a:t>16</a:t>
            </a:fld>
            <a:endParaRPr lang="en-US" dirty="0"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27D9D3-BA66-84B1-2CA5-E98800B3BB0F}"/>
              </a:ext>
            </a:extLst>
          </p:cNvPr>
          <p:cNvSpPr txBox="1"/>
          <p:nvPr/>
        </p:nvSpPr>
        <p:spPr>
          <a:xfrm>
            <a:off x="1858817" y="2492291"/>
            <a:ext cx="101426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a)  Có thể tìm tệp đã lưu trên máy tính nếu biết </a:t>
            </a:r>
            <a:r>
              <a:rPr lang="vi-VN" sz="28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tên tệp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đó.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34AD54-555D-13AE-542E-1E1F3C50FD77}"/>
              </a:ext>
            </a:extLst>
          </p:cNvPr>
          <p:cNvSpPr txBox="1"/>
          <p:nvPr/>
        </p:nvSpPr>
        <p:spPr>
          <a:xfrm>
            <a:off x="1751236" y="3467636"/>
            <a:ext cx="101426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457200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b)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Chỉ có thể tìm thư mục đã lưu trên máy tính khi biết            </a:t>
            </a:r>
            <a:r>
              <a:rPr lang="vi-VN" sz="28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đường dẫn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của thư mục đó. 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F8A911-05F7-6DAB-EC9C-C4229938D40E}"/>
              </a:ext>
            </a:extLst>
          </p:cNvPr>
          <p:cNvSpPr txBox="1"/>
          <p:nvPr/>
        </p:nvSpPr>
        <p:spPr>
          <a:xfrm>
            <a:off x="1867780" y="4663000"/>
            <a:ext cx="104504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/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c) </a:t>
            </a:r>
            <a:r>
              <a:rPr lang="vi-VN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Tạo</a:t>
            </a:r>
            <a:r>
              <a:rPr lang="en-US" sz="27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cây</a:t>
            </a:r>
            <a:r>
              <a:rPr lang="en-US" sz="27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thư</a:t>
            </a:r>
            <a:r>
              <a:rPr lang="en-US" sz="27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mục</a:t>
            </a:r>
            <a:r>
              <a:rPr lang="en-US" sz="27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với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cấu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trúc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cây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hợp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lí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giúp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lưu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các</a:t>
            </a:r>
            <a:r>
              <a:rPr lang="vi-VN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tệp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, 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thư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mục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trên</a:t>
            </a:r>
            <a:r>
              <a:rPr lang="vi-VN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máy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tính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một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cách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khoa 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học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, 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dễ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tìm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kiếm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C22044-D7FD-494D-FF24-56BF52F87917}"/>
              </a:ext>
            </a:extLst>
          </p:cNvPr>
          <p:cNvSpPr txBox="1"/>
          <p:nvPr/>
        </p:nvSpPr>
        <p:spPr>
          <a:xfrm>
            <a:off x="222364" y="2475305"/>
            <a:ext cx="1324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00B050"/>
                </a:solidFill>
                <a:latin typeface="Nunito" pitchFamily="2" charset="0"/>
                <a:cs typeface="Arial" panose="020B0604020202020204" pitchFamily="34" charset="0"/>
              </a:rPr>
              <a:t>ĐÚNG</a:t>
            </a:r>
            <a:endParaRPr lang="en-US" sz="2800" b="1" i="1" dirty="0">
              <a:solidFill>
                <a:srgbClr val="00B050"/>
              </a:solidFill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E378E3-F8AD-DCE7-46E8-5F59A40B0F40}"/>
              </a:ext>
            </a:extLst>
          </p:cNvPr>
          <p:cNvSpPr txBox="1"/>
          <p:nvPr/>
        </p:nvSpPr>
        <p:spPr>
          <a:xfrm>
            <a:off x="401275" y="3486150"/>
            <a:ext cx="819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Nunito" pitchFamily="2" charset="0"/>
                <a:cs typeface="Arial" panose="020B0604020202020204" pitchFamily="34" charset="0"/>
              </a:rPr>
              <a:t>SAI</a:t>
            </a:r>
            <a:endParaRPr lang="en-US" sz="2800" b="1" i="1" dirty="0">
              <a:solidFill>
                <a:srgbClr val="FF0000"/>
              </a:solidFill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A99C95-AB5A-91B0-1C78-CDE56E3F611D}"/>
              </a:ext>
            </a:extLst>
          </p:cNvPr>
          <p:cNvSpPr txBox="1"/>
          <p:nvPr/>
        </p:nvSpPr>
        <p:spPr>
          <a:xfrm>
            <a:off x="279161" y="4744183"/>
            <a:ext cx="1324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00B050"/>
                </a:solidFill>
                <a:latin typeface="Nunito" pitchFamily="2" charset="0"/>
                <a:cs typeface="Arial" panose="020B0604020202020204" pitchFamily="34" charset="0"/>
              </a:rPr>
              <a:t>ĐÚNG</a:t>
            </a:r>
            <a:endParaRPr lang="en-US" sz="2800" b="1" i="1" dirty="0">
              <a:solidFill>
                <a:srgbClr val="00B050"/>
              </a:solidFill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D166A25-9DCA-3368-CA82-049603C0F6B3}"/>
              </a:ext>
            </a:extLst>
          </p:cNvPr>
          <p:cNvSpPr/>
          <p:nvPr/>
        </p:nvSpPr>
        <p:spPr>
          <a:xfrm>
            <a:off x="1799806" y="2416857"/>
            <a:ext cx="605067" cy="605067"/>
          </a:xfrm>
          <a:prstGeom prst="ellipse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2F5CD0A-D18A-D2FA-97EF-3715F85FFDCD}"/>
              </a:ext>
            </a:extLst>
          </p:cNvPr>
          <p:cNvSpPr/>
          <p:nvPr/>
        </p:nvSpPr>
        <p:spPr>
          <a:xfrm>
            <a:off x="1795274" y="4704332"/>
            <a:ext cx="581024" cy="588171"/>
          </a:xfrm>
          <a:prstGeom prst="ellipse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>
              <a:latin typeface="Nunito" pitchFamily="2" charset="0"/>
              <a:cs typeface="Arial" panose="020B0604020202020204" pitchFamily="34" charset="0"/>
            </a:endParaRPr>
          </a:p>
        </p:txBody>
      </p:sp>
      <p:pic>
        <p:nvPicPr>
          <p:cNvPr id="29" name="Graphic 28" descr="Close">
            <a:extLst>
              <a:ext uri="{FF2B5EF4-FFF2-40B4-BE49-F238E27FC236}">
                <a16:creationId xmlns:a16="http://schemas.microsoft.com/office/drawing/2014/main" id="{09DAB7B6-35B9-3C8C-4FE3-BAC643D4E94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680067" y="3298252"/>
            <a:ext cx="851345" cy="85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3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8" grpId="0"/>
      <p:bldP spid="19" grpId="0"/>
      <p:bldP spid="21" grpId="0"/>
      <p:bldP spid="22" grpId="0"/>
      <p:bldP spid="23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523A3BEE-9B53-1045-A7DD-1BC46869F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8" y="0"/>
            <a:ext cx="1219664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0C58CB4-8825-F61E-619D-38D7497DE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35" y="92739"/>
            <a:ext cx="1209799" cy="618405"/>
          </a:xfrm>
          <a:prstGeom prst="rect">
            <a:avLst/>
          </a:prstGeom>
        </p:spPr>
      </p:pic>
      <p:sp>
        <p:nvSpPr>
          <p:cNvPr id="2" name="Google Shape;1021;p44">
            <a:extLst>
              <a:ext uri="{FF2B5EF4-FFF2-40B4-BE49-F238E27FC236}">
                <a16:creationId xmlns:a16="http://schemas.microsoft.com/office/drawing/2014/main" id="{D1FD7761-F2DF-0F2A-8FB3-BBC74BD1C6B1}"/>
              </a:ext>
            </a:extLst>
          </p:cNvPr>
          <p:cNvSpPr/>
          <p:nvPr/>
        </p:nvSpPr>
        <p:spPr>
          <a:xfrm rot="21470825">
            <a:off x="3847743" y="1427825"/>
            <a:ext cx="5521919" cy="3526399"/>
          </a:xfrm>
          <a:prstGeom prst="roundRect">
            <a:avLst>
              <a:gd name="adj" fmla="val 24491"/>
            </a:avLst>
          </a:prstGeom>
          <a:solidFill>
            <a:srgbClr val="FEB444"/>
          </a:solidFill>
          <a:ln w="44450" cap="flat" cmpd="sng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Google Shape;1022;p44">
            <a:extLst>
              <a:ext uri="{FF2B5EF4-FFF2-40B4-BE49-F238E27FC236}">
                <a16:creationId xmlns:a16="http://schemas.microsoft.com/office/drawing/2014/main" id="{0E2A98D0-20CD-7088-89EF-69D9B4E28062}"/>
              </a:ext>
            </a:extLst>
          </p:cNvPr>
          <p:cNvSpPr/>
          <p:nvPr/>
        </p:nvSpPr>
        <p:spPr>
          <a:xfrm rot="21470825">
            <a:off x="3666325" y="1149922"/>
            <a:ext cx="5521919" cy="3526399"/>
          </a:xfrm>
          <a:prstGeom prst="roundRect">
            <a:avLst>
              <a:gd name="adj" fmla="val 24491"/>
            </a:avLst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379;p30">
            <a:extLst>
              <a:ext uri="{FF2B5EF4-FFF2-40B4-BE49-F238E27FC236}">
                <a16:creationId xmlns:a16="http://schemas.microsoft.com/office/drawing/2014/main" id="{E772E046-A4A5-F7F2-4265-29AAE5169365}"/>
              </a:ext>
            </a:extLst>
          </p:cNvPr>
          <p:cNvSpPr/>
          <p:nvPr/>
        </p:nvSpPr>
        <p:spPr>
          <a:xfrm rot="20279379">
            <a:off x="3149756" y="891539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83;p30">
            <a:extLst>
              <a:ext uri="{FF2B5EF4-FFF2-40B4-BE49-F238E27FC236}">
                <a16:creationId xmlns:a16="http://schemas.microsoft.com/office/drawing/2014/main" id="{999CA7A1-EE3C-7E06-77A4-D08CCEB877F6}"/>
              </a:ext>
            </a:extLst>
          </p:cNvPr>
          <p:cNvSpPr/>
          <p:nvPr/>
        </p:nvSpPr>
        <p:spPr>
          <a:xfrm rot="2006702">
            <a:off x="3075585" y="1836564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B444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84;p30">
            <a:extLst>
              <a:ext uri="{FF2B5EF4-FFF2-40B4-BE49-F238E27FC236}">
                <a16:creationId xmlns:a16="http://schemas.microsoft.com/office/drawing/2014/main" id="{A4D9CB32-A635-EC32-B6DF-0BE1D6BEFF5B}"/>
              </a:ext>
            </a:extLst>
          </p:cNvPr>
          <p:cNvSpPr/>
          <p:nvPr/>
        </p:nvSpPr>
        <p:spPr>
          <a:xfrm>
            <a:off x="9747346" y="3682276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B444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380;p30">
            <a:extLst>
              <a:ext uri="{FF2B5EF4-FFF2-40B4-BE49-F238E27FC236}">
                <a16:creationId xmlns:a16="http://schemas.microsoft.com/office/drawing/2014/main" id="{7750274C-2C9B-2A89-FC4F-956004096265}"/>
              </a:ext>
            </a:extLst>
          </p:cNvPr>
          <p:cNvSpPr txBox="1">
            <a:spLocks/>
          </p:cNvSpPr>
          <p:nvPr/>
        </p:nvSpPr>
        <p:spPr>
          <a:xfrm>
            <a:off x="3738984" y="1436397"/>
            <a:ext cx="53766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vi-VN" sz="4000" dirty="0">
                <a:ln w="19050">
                  <a:noFill/>
                  <a:prstDash val="solid"/>
                </a:ln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unito" pitchFamily="2" charset="0"/>
                <a:ea typeface="Noto Sans JP Black" panose="020B0A00000000000000" pitchFamily="34" charset="-128"/>
              </a:rPr>
              <a:t>VẬN DỤNG</a:t>
            </a:r>
            <a:endParaRPr lang="en-US" sz="4000" dirty="0">
              <a:ln w="19050">
                <a:noFill/>
                <a:prstDash val="solid"/>
              </a:ln>
              <a:solidFill>
                <a:schemeClr val="accent2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unito" pitchFamily="2" charset="0"/>
              <a:ea typeface="Noto Sans JP Black" panose="020B0A00000000000000" pitchFamily="34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4FA594-77FA-9ECF-87FB-D2104154C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319" y="1944222"/>
            <a:ext cx="4011899" cy="25298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1DCE90-1FC3-4F4A-851B-F3ED0D394B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9379">
            <a:off x="3346796" y="1088579"/>
            <a:ext cx="801020" cy="801020"/>
          </a:xfrm>
          <a:prstGeom prst="rect">
            <a:avLst/>
          </a:prstGeom>
        </p:spPr>
      </p:pic>
      <p:grpSp>
        <p:nvGrpSpPr>
          <p:cNvPr id="10" name="Google Shape;1766;p49">
            <a:extLst>
              <a:ext uri="{FF2B5EF4-FFF2-40B4-BE49-F238E27FC236}">
                <a16:creationId xmlns:a16="http://schemas.microsoft.com/office/drawing/2014/main" id="{9F129113-E73D-9560-7C13-0A95F517564E}"/>
              </a:ext>
            </a:extLst>
          </p:cNvPr>
          <p:cNvGrpSpPr/>
          <p:nvPr/>
        </p:nvGrpSpPr>
        <p:grpSpPr>
          <a:xfrm rot="267833" flipH="1">
            <a:off x="8780069" y="3796939"/>
            <a:ext cx="883558" cy="1020230"/>
            <a:chOff x="6515375" y="1706875"/>
            <a:chExt cx="440575" cy="508725"/>
          </a:xfrm>
        </p:grpSpPr>
        <p:sp>
          <p:nvSpPr>
            <p:cNvPr id="11" name="Google Shape;1767;p49">
              <a:extLst>
                <a:ext uri="{FF2B5EF4-FFF2-40B4-BE49-F238E27FC236}">
                  <a16:creationId xmlns:a16="http://schemas.microsoft.com/office/drawing/2014/main" id="{BC052A49-F766-3BB4-7548-7C1B8FAE4D9F}"/>
                </a:ext>
              </a:extLst>
            </p:cNvPr>
            <p:cNvSpPr/>
            <p:nvPr/>
          </p:nvSpPr>
          <p:spPr>
            <a:xfrm>
              <a:off x="6905025" y="2058125"/>
              <a:ext cx="36025" cy="25325"/>
            </a:xfrm>
            <a:custGeom>
              <a:avLst/>
              <a:gdLst/>
              <a:ahLst/>
              <a:cxnLst/>
              <a:rect l="l" t="t" r="r" b="b"/>
              <a:pathLst>
                <a:path w="1441" h="1013" extrusionOk="0">
                  <a:moveTo>
                    <a:pt x="1441" y="691"/>
                  </a:moveTo>
                  <a:cubicBezTo>
                    <a:pt x="1393" y="810"/>
                    <a:pt x="1369" y="905"/>
                    <a:pt x="1322" y="1012"/>
                  </a:cubicBezTo>
                  <a:cubicBezTo>
                    <a:pt x="1227" y="1000"/>
                    <a:pt x="1155" y="1012"/>
                    <a:pt x="1107" y="989"/>
                  </a:cubicBezTo>
                  <a:cubicBezTo>
                    <a:pt x="798" y="786"/>
                    <a:pt x="500" y="596"/>
                    <a:pt x="191" y="405"/>
                  </a:cubicBezTo>
                  <a:cubicBezTo>
                    <a:pt x="143" y="369"/>
                    <a:pt x="84" y="358"/>
                    <a:pt x="72" y="310"/>
                  </a:cubicBezTo>
                  <a:cubicBezTo>
                    <a:pt x="36" y="238"/>
                    <a:pt x="24" y="131"/>
                    <a:pt x="0" y="60"/>
                  </a:cubicBezTo>
                  <a:cubicBezTo>
                    <a:pt x="84" y="48"/>
                    <a:pt x="191" y="0"/>
                    <a:pt x="262" y="36"/>
                  </a:cubicBezTo>
                  <a:cubicBezTo>
                    <a:pt x="631" y="227"/>
                    <a:pt x="1012" y="453"/>
                    <a:pt x="1441" y="6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68;p49">
              <a:extLst>
                <a:ext uri="{FF2B5EF4-FFF2-40B4-BE49-F238E27FC236}">
                  <a16:creationId xmlns:a16="http://schemas.microsoft.com/office/drawing/2014/main" id="{BD6E5B08-452D-461E-7302-03E04F1AE053}"/>
                </a:ext>
              </a:extLst>
            </p:cNvPr>
            <p:cNvSpPr/>
            <p:nvPr/>
          </p:nvSpPr>
          <p:spPr>
            <a:xfrm>
              <a:off x="6918700" y="1995325"/>
              <a:ext cx="37250" cy="25325"/>
            </a:xfrm>
            <a:custGeom>
              <a:avLst/>
              <a:gdLst/>
              <a:ahLst/>
              <a:cxnLst/>
              <a:rect l="l" t="t" r="r" b="b"/>
              <a:pathLst>
                <a:path w="1490" h="1013" extrusionOk="0">
                  <a:moveTo>
                    <a:pt x="1489" y="0"/>
                  </a:moveTo>
                  <a:cubicBezTo>
                    <a:pt x="1477" y="179"/>
                    <a:pt x="1453" y="298"/>
                    <a:pt x="1453" y="393"/>
                  </a:cubicBezTo>
                  <a:cubicBezTo>
                    <a:pt x="1132" y="560"/>
                    <a:pt x="834" y="726"/>
                    <a:pt x="525" y="869"/>
                  </a:cubicBezTo>
                  <a:cubicBezTo>
                    <a:pt x="418" y="917"/>
                    <a:pt x="310" y="976"/>
                    <a:pt x="191" y="988"/>
                  </a:cubicBezTo>
                  <a:cubicBezTo>
                    <a:pt x="144" y="1012"/>
                    <a:pt x="49" y="965"/>
                    <a:pt x="25" y="917"/>
                  </a:cubicBezTo>
                  <a:cubicBezTo>
                    <a:pt x="1" y="845"/>
                    <a:pt x="25" y="774"/>
                    <a:pt x="49" y="691"/>
                  </a:cubicBezTo>
                  <a:cubicBezTo>
                    <a:pt x="60" y="655"/>
                    <a:pt x="120" y="643"/>
                    <a:pt x="168" y="607"/>
                  </a:cubicBezTo>
                  <a:cubicBezTo>
                    <a:pt x="584" y="417"/>
                    <a:pt x="1001" y="238"/>
                    <a:pt x="1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769;p49">
              <a:extLst>
                <a:ext uri="{FF2B5EF4-FFF2-40B4-BE49-F238E27FC236}">
                  <a16:creationId xmlns:a16="http://schemas.microsoft.com/office/drawing/2014/main" id="{C1223FF7-1B63-E3C9-4557-A8C37F40D8B3}"/>
                </a:ext>
              </a:extLst>
            </p:cNvPr>
            <p:cNvSpPr/>
            <p:nvPr/>
          </p:nvSpPr>
          <p:spPr>
            <a:xfrm>
              <a:off x="6916325" y="2036700"/>
              <a:ext cx="37225" cy="11025"/>
            </a:xfrm>
            <a:custGeom>
              <a:avLst/>
              <a:gdLst/>
              <a:ahLst/>
              <a:cxnLst/>
              <a:rect l="l" t="t" r="r" b="b"/>
              <a:pathLst>
                <a:path w="1489" h="441" extrusionOk="0">
                  <a:moveTo>
                    <a:pt x="1489" y="60"/>
                  </a:moveTo>
                  <a:cubicBezTo>
                    <a:pt x="1465" y="191"/>
                    <a:pt x="1453" y="310"/>
                    <a:pt x="1429" y="441"/>
                  </a:cubicBezTo>
                  <a:lnTo>
                    <a:pt x="298" y="441"/>
                  </a:lnTo>
                  <a:cubicBezTo>
                    <a:pt x="155" y="441"/>
                    <a:pt x="1" y="381"/>
                    <a:pt x="48" y="214"/>
                  </a:cubicBezTo>
                  <a:cubicBezTo>
                    <a:pt x="84" y="131"/>
                    <a:pt x="227" y="0"/>
                    <a:pt x="322" y="0"/>
                  </a:cubicBezTo>
                  <a:cubicBezTo>
                    <a:pt x="679" y="12"/>
                    <a:pt x="1060" y="36"/>
                    <a:pt x="1489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770;p49">
              <a:extLst>
                <a:ext uri="{FF2B5EF4-FFF2-40B4-BE49-F238E27FC236}">
                  <a16:creationId xmlns:a16="http://schemas.microsoft.com/office/drawing/2014/main" id="{0CC92EB1-8E1C-EC1B-B984-0DDFC98ADAA8}"/>
                </a:ext>
              </a:extLst>
            </p:cNvPr>
            <p:cNvSpPr/>
            <p:nvPr/>
          </p:nvSpPr>
          <p:spPr>
            <a:xfrm>
              <a:off x="6524900" y="1719975"/>
              <a:ext cx="381625" cy="482825"/>
            </a:xfrm>
            <a:custGeom>
              <a:avLst/>
              <a:gdLst/>
              <a:ahLst/>
              <a:cxnLst/>
              <a:rect l="l" t="t" r="r" b="b"/>
              <a:pathLst>
                <a:path w="15265" h="19313" extrusionOk="0">
                  <a:moveTo>
                    <a:pt x="15265" y="10621"/>
                  </a:moveTo>
                  <a:cubicBezTo>
                    <a:pt x="14872" y="10859"/>
                    <a:pt x="14574" y="10776"/>
                    <a:pt x="14277" y="10764"/>
                  </a:cubicBezTo>
                  <a:cubicBezTo>
                    <a:pt x="13693" y="10716"/>
                    <a:pt x="13693" y="10728"/>
                    <a:pt x="13634" y="11300"/>
                  </a:cubicBezTo>
                  <a:cubicBezTo>
                    <a:pt x="13622" y="11443"/>
                    <a:pt x="13598" y="11598"/>
                    <a:pt x="13574" y="11800"/>
                  </a:cubicBezTo>
                  <a:cubicBezTo>
                    <a:pt x="13253" y="11812"/>
                    <a:pt x="12943" y="11812"/>
                    <a:pt x="12622" y="11812"/>
                  </a:cubicBezTo>
                  <a:cubicBezTo>
                    <a:pt x="12252" y="11812"/>
                    <a:pt x="12193" y="11907"/>
                    <a:pt x="12288" y="12252"/>
                  </a:cubicBezTo>
                  <a:cubicBezTo>
                    <a:pt x="12372" y="12586"/>
                    <a:pt x="12502" y="12871"/>
                    <a:pt x="12824" y="13062"/>
                  </a:cubicBezTo>
                  <a:cubicBezTo>
                    <a:pt x="12907" y="13122"/>
                    <a:pt x="12979" y="13181"/>
                    <a:pt x="13038" y="13264"/>
                  </a:cubicBezTo>
                  <a:cubicBezTo>
                    <a:pt x="13276" y="13514"/>
                    <a:pt x="13264" y="13812"/>
                    <a:pt x="12955" y="13979"/>
                  </a:cubicBezTo>
                  <a:cubicBezTo>
                    <a:pt x="12491" y="14217"/>
                    <a:pt x="12360" y="14550"/>
                    <a:pt x="12407" y="15050"/>
                  </a:cubicBezTo>
                  <a:cubicBezTo>
                    <a:pt x="12419" y="15241"/>
                    <a:pt x="12407" y="15443"/>
                    <a:pt x="12383" y="15646"/>
                  </a:cubicBezTo>
                  <a:cubicBezTo>
                    <a:pt x="12348" y="16134"/>
                    <a:pt x="12205" y="16360"/>
                    <a:pt x="11717" y="16443"/>
                  </a:cubicBezTo>
                  <a:cubicBezTo>
                    <a:pt x="11169" y="16551"/>
                    <a:pt x="10597" y="16610"/>
                    <a:pt x="10038" y="16658"/>
                  </a:cubicBezTo>
                  <a:cubicBezTo>
                    <a:pt x="9514" y="16681"/>
                    <a:pt x="9383" y="16729"/>
                    <a:pt x="9264" y="17229"/>
                  </a:cubicBezTo>
                  <a:cubicBezTo>
                    <a:pt x="9169" y="17634"/>
                    <a:pt x="9109" y="18051"/>
                    <a:pt x="9097" y="18467"/>
                  </a:cubicBezTo>
                  <a:cubicBezTo>
                    <a:pt x="9085" y="18813"/>
                    <a:pt x="8931" y="19003"/>
                    <a:pt x="8633" y="19087"/>
                  </a:cubicBezTo>
                  <a:cubicBezTo>
                    <a:pt x="8478" y="19134"/>
                    <a:pt x="8311" y="19182"/>
                    <a:pt x="8145" y="19194"/>
                  </a:cubicBezTo>
                  <a:cubicBezTo>
                    <a:pt x="6704" y="19313"/>
                    <a:pt x="5287" y="19206"/>
                    <a:pt x="3859" y="18991"/>
                  </a:cubicBezTo>
                  <a:cubicBezTo>
                    <a:pt x="3263" y="18896"/>
                    <a:pt x="2668" y="18860"/>
                    <a:pt x="2073" y="18789"/>
                  </a:cubicBezTo>
                  <a:cubicBezTo>
                    <a:pt x="1954" y="18777"/>
                    <a:pt x="1834" y="18777"/>
                    <a:pt x="1727" y="18753"/>
                  </a:cubicBezTo>
                  <a:cubicBezTo>
                    <a:pt x="1275" y="18646"/>
                    <a:pt x="1180" y="18491"/>
                    <a:pt x="1215" y="18039"/>
                  </a:cubicBezTo>
                  <a:cubicBezTo>
                    <a:pt x="1287" y="17098"/>
                    <a:pt x="1346" y="16170"/>
                    <a:pt x="1418" y="15241"/>
                  </a:cubicBezTo>
                  <a:cubicBezTo>
                    <a:pt x="1513" y="14145"/>
                    <a:pt x="1227" y="13122"/>
                    <a:pt x="870" y="12109"/>
                  </a:cubicBezTo>
                  <a:cubicBezTo>
                    <a:pt x="239" y="10335"/>
                    <a:pt x="1" y="8514"/>
                    <a:pt x="334" y="6645"/>
                  </a:cubicBezTo>
                  <a:cubicBezTo>
                    <a:pt x="441" y="6025"/>
                    <a:pt x="715" y="5418"/>
                    <a:pt x="1013" y="4835"/>
                  </a:cubicBezTo>
                  <a:cubicBezTo>
                    <a:pt x="1549" y="3728"/>
                    <a:pt x="2346" y="2799"/>
                    <a:pt x="3251" y="1965"/>
                  </a:cubicBezTo>
                  <a:cubicBezTo>
                    <a:pt x="4251" y="1049"/>
                    <a:pt x="5502" y="608"/>
                    <a:pt x="6776" y="299"/>
                  </a:cubicBezTo>
                  <a:cubicBezTo>
                    <a:pt x="6966" y="251"/>
                    <a:pt x="7168" y="215"/>
                    <a:pt x="7371" y="179"/>
                  </a:cubicBezTo>
                  <a:cubicBezTo>
                    <a:pt x="8145" y="1"/>
                    <a:pt x="8895" y="25"/>
                    <a:pt x="9633" y="299"/>
                  </a:cubicBezTo>
                  <a:cubicBezTo>
                    <a:pt x="11479" y="953"/>
                    <a:pt x="12669" y="2168"/>
                    <a:pt x="13038" y="4132"/>
                  </a:cubicBezTo>
                  <a:cubicBezTo>
                    <a:pt x="13253" y="5204"/>
                    <a:pt x="13503" y="6252"/>
                    <a:pt x="13479" y="7347"/>
                  </a:cubicBezTo>
                  <a:cubicBezTo>
                    <a:pt x="13455" y="7621"/>
                    <a:pt x="13574" y="7811"/>
                    <a:pt x="13729" y="8038"/>
                  </a:cubicBezTo>
                  <a:cubicBezTo>
                    <a:pt x="14157" y="8633"/>
                    <a:pt x="14574" y="9228"/>
                    <a:pt x="14979" y="9847"/>
                  </a:cubicBezTo>
                  <a:cubicBezTo>
                    <a:pt x="15122" y="10085"/>
                    <a:pt x="15169" y="10371"/>
                    <a:pt x="15265" y="10621"/>
                  </a:cubicBezTo>
                  <a:close/>
                  <a:moveTo>
                    <a:pt x="10574" y="5823"/>
                  </a:moveTo>
                  <a:cubicBezTo>
                    <a:pt x="10538" y="5537"/>
                    <a:pt x="10526" y="5085"/>
                    <a:pt x="10455" y="4644"/>
                  </a:cubicBezTo>
                  <a:cubicBezTo>
                    <a:pt x="10240" y="3239"/>
                    <a:pt x="9550" y="2227"/>
                    <a:pt x="8133" y="1811"/>
                  </a:cubicBezTo>
                  <a:cubicBezTo>
                    <a:pt x="7299" y="1572"/>
                    <a:pt x="6454" y="1596"/>
                    <a:pt x="5692" y="1953"/>
                  </a:cubicBezTo>
                  <a:cubicBezTo>
                    <a:pt x="4740" y="2394"/>
                    <a:pt x="3966" y="3061"/>
                    <a:pt x="3442" y="4001"/>
                  </a:cubicBezTo>
                  <a:cubicBezTo>
                    <a:pt x="2787" y="5180"/>
                    <a:pt x="2620" y="6383"/>
                    <a:pt x="2954" y="7680"/>
                  </a:cubicBezTo>
                  <a:cubicBezTo>
                    <a:pt x="3418" y="9514"/>
                    <a:pt x="5502" y="10716"/>
                    <a:pt x="7252" y="10347"/>
                  </a:cubicBezTo>
                  <a:cubicBezTo>
                    <a:pt x="7704" y="10240"/>
                    <a:pt x="8133" y="10050"/>
                    <a:pt x="8562" y="9847"/>
                  </a:cubicBezTo>
                  <a:cubicBezTo>
                    <a:pt x="9347" y="9490"/>
                    <a:pt x="9847" y="8871"/>
                    <a:pt x="10181" y="8097"/>
                  </a:cubicBezTo>
                  <a:cubicBezTo>
                    <a:pt x="10467" y="7407"/>
                    <a:pt x="10514" y="6692"/>
                    <a:pt x="10574" y="58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71;p49">
              <a:extLst>
                <a:ext uri="{FF2B5EF4-FFF2-40B4-BE49-F238E27FC236}">
                  <a16:creationId xmlns:a16="http://schemas.microsoft.com/office/drawing/2014/main" id="{4375D5F6-0770-A823-CDE1-4D31CBA4162E}"/>
                </a:ext>
              </a:extLst>
            </p:cNvPr>
            <p:cNvSpPr/>
            <p:nvPr/>
          </p:nvSpPr>
          <p:spPr>
            <a:xfrm>
              <a:off x="6595450" y="1764325"/>
              <a:ext cx="186650" cy="208700"/>
            </a:xfrm>
            <a:custGeom>
              <a:avLst/>
              <a:gdLst/>
              <a:ahLst/>
              <a:cxnLst/>
              <a:rect l="l" t="t" r="r" b="b"/>
              <a:pathLst>
                <a:path w="7466" h="8348" extrusionOk="0">
                  <a:moveTo>
                    <a:pt x="7466" y="4240"/>
                  </a:moveTo>
                  <a:cubicBezTo>
                    <a:pt x="7394" y="4716"/>
                    <a:pt x="7359" y="5180"/>
                    <a:pt x="7240" y="5621"/>
                  </a:cubicBezTo>
                  <a:cubicBezTo>
                    <a:pt x="7002" y="6621"/>
                    <a:pt x="6394" y="7335"/>
                    <a:pt x="5454" y="7776"/>
                  </a:cubicBezTo>
                  <a:cubicBezTo>
                    <a:pt x="4620" y="8180"/>
                    <a:pt x="3775" y="8347"/>
                    <a:pt x="2882" y="8073"/>
                  </a:cubicBezTo>
                  <a:cubicBezTo>
                    <a:pt x="1644" y="7704"/>
                    <a:pt x="775" y="6966"/>
                    <a:pt x="417" y="5656"/>
                  </a:cubicBezTo>
                  <a:cubicBezTo>
                    <a:pt x="1" y="4144"/>
                    <a:pt x="394" y="2811"/>
                    <a:pt x="1263" y="1632"/>
                  </a:cubicBezTo>
                  <a:cubicBezTo>
                    <a:pt x="2025" y="620"/>
                    <a:pt x="3120" y="1"/>
                    <a:pt x="4430" y="203"/>
                  </a:cubicBezTo>
                  <a:cubicBezTo>
                    <a:pt x="6025" y="441"/>
                    <a:pt x="6883" y="1215"/>
                    <a:pt x="7287" y="2811"/>
                  </a:cubicBezTo>
                  <a:cubicBezTo>
                    <a:pt x="7406" y="3275"/>
                    <a:pt x="7406" y="3763"/>
                    <a:pt x="7466" y="4240"/>
                  </a:cubicBezTo>
                  <a:close/>
                  <a:moveTo>
                    <a:pt x="5335" y="6740"/>
                  </a:moveTo>
                  <a:cubicBezTo>
                    <a:pt x="5597" y="6573"/>
                    <a:pt x="5656" y="6454"/>
                    <a:pt x="5573" y="6228"/>
                  </a:cubicBezTo>
                  <a:cubicBezTo>
                    <a:pt x="5275" y="5311"/>
                    <a:pt x="4989" y="4382"/>
                    <a:pt x="4716" y="3466"/>
                  </a:cubicBezTo>
                  <a:cubicBezTo>
                    <a:pt x="4501" y="2763"/>
                    <a:pt x="4346" y="2037"/>
                    <a:pt x="3942" y="1406"/>
                  </a:cubicBezTo>
                  <a:cubicBezTo>
                    <a:pt x="3882" y="1299"/>
                    <a:pt x="3751" y="1168"/>
                    <a:pt x="3668" y="1180"/>
                  </a:cubicBezTo>
                  <a:cubicBezTo>
                    <a:pt x="3573" y="1203"/>
                    <a:pt x="3489" y="1346"/>
                    <a:pt x="3406" y="1442"/>
                  </a:cubicBezTo>
                  <a:cubicBezTo>
                    <a:pt x="3370" y="1465"/>
                    <a:pt x="3370" y="1525"/>
                    <a:pt x="3346" y="1573"/>
                  </a:cubicBezTo>
                  <a:lnTo>
                    <a:pt x="1644" y="5906"/>
                  </a:lnTo>
                  <a:cubicBezTo>
                    <a:pt x="1584" y="6037"/>
                    <a:pt x="1501" y="6168"/>
                    <a:pt x="1644" y="6323"/>
                  </a:cubicBezTo>
                  <a:cubicBezTo>
                    <a:pt x="1930" y="6347"/>
                    <a:pt x="1941" y="6097"/>
                    <a:pt x="2001" y="5930"/>
                  </a:cubicBezTo>
                  <a:cubicBezTo>
                    <a:pt x="2156" y="5525"/>
                    <a:pt x="2287" y="5109"/>
                    <a:pt x="2441" y="4716"/>
                  </a:cubicBezTo>
                  <a:cubicBezTo>
                    <a:pt x="2501" y="4537"/>
                    <a:pt x="2584" y="4418"/>
                    <a:pt x="2799" y="4430"/>
                  </a:cubicBezTo>
                  <a:cubicBezTo>
                    <a:pt x="3299" y="4454"/>
                    <a:pt x="3787" y="4454"/>
                    <a:pt x="4299" y="4490"/>
                  </a:cubicBezTo>
                  <a:cubicBezTo>
                    <a:pt x="4489" y="4501"/>
                    <a:pt x="4644" y="4609"/>
                    <a:pt x="4704" y="4799"/>
                  </a:cubicBezTo>
                  <a:lnTo>
                    <a:pt x="5192" y="6323"/>
                  </a:lnTo>
                  <a:cubicBezTo>
                    <a:pt x="5251" y="6454"/>
                    <a:pt x="5275" y="6573"/>
                    <a:pt x="5335" y="674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72;p49">
              <a:extLst>
                <a:ext uri="{FF2B5EF4-FFF2-40B4-BE49-F238E27FC236}">
                  <a16:creationId xmlns:a16="http://schemas.microsoft.com/office/drawing/2014/main" id="{6E8FACB4-50BA-0ADC-8BA1-7073510023F3}"/>
                </a:ext>
              </a:extLst>
            </p:cNvPr>
            <p:cNvSpPr/>
            <p:nvPr/>
          </p:nvSpPr>
          <p:spPr>
            <a:xfrm>
              <a:off x="6515375" y="1706875"/>
              <a:ext cx="409600" cy="508725"/>
            </a:xfrm>
            <a:custGeom>
              <a:avLst/>
              <a:gdLst/>
              <a:ahLst/>
              <a:cxnLst/>
              <a:rect l="l" t="t" r="r" b="b"/>
              <a:pathLst>
                <a:path w="16384" h="20349" extrusionOk="0">
                  <a:moveTo>
                    <a:pt x="8716" y="834"/>
                  </a:moveTo>
                  <a:cubicBezTo>
                    <a:pt x="9133" y="834"/>
                    <a:pt x="9550" y="906"/>
                    <a:pt x="9966" y="1061"/>
                  </a:cubicBezTo>
                  <a:cubicBezTo>
                    <a:pt x="11812" y="1715"/>
                    <a:pt x="12883" y="2918"/>
                    <a:pt x="13229" y="4740"/>
                  </a:cubicBezTo>
                  <a:cubicBezTo>
                    <a:pt x="13264" y="4918"/>
                    <a:pt x="13300" y="5085"/>
                    <a:pt x="13336" y="5275"/>
                  </a:cubicBezTo>
                  <a:cubicBezTo>
                    <a:pt x="13515" y="6168"/>
                    <a:pt x="13681" y="7014"/>
                    <a:pt x="13645" y="7895"/>
                  </a:cubicBezTo>
                  <a:cubicBezTo>
                    <a:pt x="13634" y="8252"/>
                    <a:pt x="13800" y="8502"/>
                    <a:pt x="13943" y="8704"/>
                  </a:cubicBezTo>
                  <a:cubicBezTo>
                    <a:pt x="14396" y="9324"/>
                    <a:pt x="14812" y="9931"/>
                    <a:pt x="15181" y="10514"/>
                  </a:cubicBezTo>
                  <a:cubicBezTo>
                    <a:pt x="15253" y="10645"/>
                    <a:pt x="15312" y="10812"/>
                    <a:pt x="15360" y="10990"/>
                  </a:cubicBezTo>
                  <a:cubicBezTo>
                    <a:pt x="15360" y="11014"/>
                    <a:pt x="15372" y="11026"/>
                    <a:pt x="15372" y="11062"/>
                  </a:cubicBezTo>
                  <a:cubicBezTo>
                    <a:pt x="15283" y="11092"/>
                    <a:pt x="15193" y="11104"/>
                    <a:pt x="15104" y="11104"/>
                  </a:cubicBezTo>
                  <a:cubicBezTo>
                    <a:pt x="15015" y="11104"/>
                    <a:pt x="14925" y="11092"/>
                    <a:pt x="14836" y="11074"/>
                  </a:cubicBezTo>
                  <a:cubicBezTo>
                    <a:pt x="14788" y="11074"/>
                    <a:pt x="14729" y="11062"/>
                    <a:pt x="14693" y="11062"/>
                  </a:cubicBezTo>
                  <a:cubicBezTo>
                    <a:pt x="14597" y="11055"/>
                    <a:pt x="14511" y="11051"/>
                    <a:pt x="14435" y="11051"/>
                  </a:cubicBezTo>
                  <a:cubicBezTo>
                    <a:pt x="13959" y="11051"/>
                    <a:pt x="13864" y="11203"/>
                    <a:pt x="13812" y="11788"/>
                  </a:cubicBezTo>
                  <a:cubicBezTo>
                    <a:pt x="13800" y="11883"/>
                    <a:pt x="13800" y="11979"/>
                    <a:pt x="13776" y="12086"/>
                  </a:cubicBezTo>
                  <a:lnTo>
                    <a:pt x="13776" y="12098"/>
                  </a:lnTo>
                  <a:lnTo>
                    <a:pt x="13669" y="12098"/>
                  </a:lnTo>
                  <a:cubicBezTo>
                    <a:pt x="13467" y="12098"/>
                    <a:pt x="13276" y="12122"/>
                    <a:pt x="13062" y="12122"/>
                  </a:cubicBezTo>
                  <a:lnTo>
                    <a:pt x="13026" y="12122"/>
                  </a:lnTo>
                  <a:cubicBezTo>
                    <a:pt x="12824" y="12122"/>
                    <a:pt x="12622" y="12133"/>
                    <a:pt x="12502" y="12300"/>
                  </a:cubicBezTo>
                  <a:cubicBezTo>
                    <a:pt x="12383" y="12443"/>
                    <a:pt x="12407" y="12657"/>
                    <a:pt x="12455" y="12848"/>
                  </a:cubicBezTo>
                  <a:cubicBezTo>
                    <a:pt x="12526" y="13122"/>
                    <a:pt x="12669" y="13526"/>
                    <a:pt x="13086" y="13800"/>
                  </a:cubicBezTo>
                  <a:cubicBezTo>
                    <a:pt x="13145" y="13848"/>
                    <a:pt x="13205" y="13884"/>
                    <a:pt x="13264" y="13967"/>
                  </a:cubicBezTo>
                  <a:cubicBezTo>
                    <a:pt x="13336" y="14050"/>
                    <a:pt x="13384" y="14122"/>
                    <a:pt x="13360" y="14181"/>
                  </a:cubicBezTo>
                  <a:cubicBezTo>
                    <a:pt x="13348" y="14241"/>
                    <a:pt x="13288" y="14288"/>
                    <a:pt x="13241" y="14312"/>
                  </a:cubicBezTo>
                  <a:cubicBezTo>
                    <a:pt x="12729" y="14586"/>
                    <a:pt x="12514" y="15003"/>
                    <a:pt x="12574" y="15610"/>
                  </a:cubicBezTo>
                  <a:cubicBezTo>
                    <a:pt x="12586" y="15777"/>
                    <a:pt x="12574" y="15955"/>
                    <a:pt x="12562" y="16134"/>
                  </a:cubicBezTo>
                  <a:lnTo>
                    <a:pt x="12562" y="16158"/>
                  </a:lnTo>
                  <a:cubicBezTo>
                    <a:pt x="12526" y="16586"/>
                    <a:pt x="12431" y="16705"/>
                    <a:pt x="12086" y="16777"/>
                  </a:cubicBezTo>
                  <a:cubicBezTo>
                    <a:pt x="11610" y="16860"/>
                    <a:pt x="11086" y="16944"/>
                    <a:pt x="10431" y="16967"/>
                  </a:cubicBezTo>
                  <a:cubicBezTo>
                    <a:pt x="9847" y="17003"/>
                    <a:pt x="9597" y="17086"/>
                    <a:pt x="9454" y="17729"/>
                  </a:cubicBezTo>
                  <a:cubicBezTo>
                    <a:pt x="9359" y="18146"/>
                    <a:pt x="9300" y="18563"/>
                    <a:pt x="9288" y="19003"/>
                  </a:cubicBezTo>
                  <a:cubicBezTo>
                    <a:pt x="9288" y="19241"/>
                    <a:pt x="9193" y="19349"/>
                    <a:pt x="8990" y="19420"/>
                  </a:cubicBezTo>
                  <a:cubicBezTo>
                    <a:pt x="8835" y="19468"/>
                    <a:pt x="8692" y="19515"/>
                    <a:pt x="8538" y="19527"/>
                  </a:cubicBezTo>
                  <a:cubicBezTo>
                    <a:pt x="8141" y="19561"/>
                    <a:pt x="7737" y="19578"/>
                    <a:pt x="7319" y="19578"/>
                  </a:cubicBezTo>
                  <a:cubicBezTo>
                    <a:pt x="6408" y="19578"/>
                    <a:pt x="5429" y="19496"/>
                    <a:pt x="4311" y="19325"/>
                  </a:cubicBezTo>
                  <a:cubicBezTo>
                    <a:pt x="3894" y="19265"/>
                    <a:pt x="3478" y="19218"/>
                    <a:pt x="3061" y="19182"/>
                  </a:cubicBezTo>
                  <a:cubicBezTo>
                    <a:pt x="2882" y="19170"/>
                    <a:pt x="2692" y="19158"/>
                    <a:pt x="2513" y="19146"/>
                  </a:cubicBezTo>
                  <a:cubicBezTo>
                    <a:pt x="2466" y="19146"/>
                    <a:pt x="2442" y="19146"/>
                    <a:pt x="2394" y="19122"/>
                  </a:cubicBezTo>
                  <a:cubicBezTo>
                    <a:pt x="2323" y="19122"/>
                    <a:pt x="2251" y="19110"/>
                    <a:pt x="2192" y="19099"/>
                  </a:cubicBezTo>
                  <a:cubicBezTo>
                    <a:pt x="1846" y="19027"/>
                    <a:pt x="1811" y="18980"/>
                    <a:pt x="1846" y="18610"/>
                  </a:cubicBezTo>
                  <a:cubicBezTo>
                    <a:pt x="1894" y="18087"/>
                    <a:pt x="1918" y="17551"/>
                    <a:pt x="1965" y="17027"/>
                  </a:cubicBezTo>
                  <a:cubicBezTo>
                    <a:pt x="1989" y="16622"/>
                    <a:pt x="2025" y="16205"/>
                    <a:pt x="2049" y="15812"/>
                  </a:cubicBezTo>
                  <a:cubicBezTo>
                    <a:pt x="2144" y="14634"/>
                    <a:pt x="1811" y="13515"/>
                    <a:pt x="1489" y="12598"/>
                  </a:cubicBezTo>
                  <a:cubicBezTo>
                    <a:pt x="834" y="10764"/>
                    <a:pt x="668" y="8966"/>
                    <a:pt x="965" y="7240"/>
                  </a:cubicBezTo>
                  <a:cubicBezTo>
                    <a:pt x="1072" y="6645"/>
                    <a:pt x="1358" y="6049"/>
                    <a:pt x="1620" y="5478"/>
                  </a:cubicBezTo>
                  <a:cubicBezTo>
                    <a:pt x="2108" y="4478"/>
                    <a:pt x="2823" y="3573"/>
                    <a:pt x="3811" y="2680"/>
                  </a:cubicBezTo>
                  <a:cubicBezTo>
                    <a:pt x="4847" y="1727"/>
                    <a:pt x="6192" y="1311"/>
                    <a:pt x="7252" y="1061"/>
                  </a:cubicBezTo>
                  <a:cubicBezTo>
                    <a:pt x="7347" y="1025"/>
                    <a:pt x="7442" y="1013"/>
                    <a:pt x="7549" y="1001"/>
                  </a:cubicBezTo>
                  <a:cubicBezTo>
                    <a:pt x="7633" y="989"/>
                    <a:pt x="7740" y="965"/>
                    <a:pt x="7823" y="942"/>
                  </a:cubicBezTo>
                  <a:cubicBezTo>
                    <a:pt x="8121" y="858"/>
                    <a:pt x="8419" y="834"/>
                    <a:pt x="8716" y="834"/>
                  </a:cubicBezTo>
                  <a:close/>
                  <a:moveTo>
                    <a:pt x="9073" y="1"/>
                  </a:moveTo>
                  <a:cubicBezTo>
                    <a:pt x="7645" y="1"/>
                    <a:pt x="6264" y="334"/>
                    <a:pt x="4966" y="965"/>
                  </a:cubicBezTo>
                  <a:cubicBezTo>
                    <a:pt x="4323" y="1299"/>
                    <a:pt x="3775" y="1656"/>
                    <a:pt x="3335" y="2025"/>
                  </a:cubicBezTo>
                  <a:cubicBezTo>
                    <a:pt x="2811" y="2489"/>
                    <a:pt x="2346" y="3037"/>
                    <a:pt x="1930" y="3573"/>
                  </a:cubicBezTo>
                  <a:cubicBezTo>
                    <a:pt x="1275" y="4406"/>
                    <a:pt x="775" y="5287"/>
                    <a:pt x="453" y="6192"/>
                  </a:cubicBezTo>
                  <a:cubicBezTo>
                    <a:pt x="96" y="7192"/>
                    <a:pt x="1" y="8264"/>
                    <a:pt x="132" y="9597"/>
                  </a:cubicBezTo>
                  <a:cubicBezTo>
                    <a:pt x="275" y="11026"/>
                    <a:pt x="549" y="12252"/>
                    <a:pt x="965" y="13348"/>
                  </a:cubicBezTo>
                  <a:cubicBezTo>
                    <a:pt x="1215" y="14027"/>
                    <a:pt x="1323" y="14765"/>
                    <a:pt x="1263" y="15574"/>
                  </a:cubicBezTo>
                  <a:cubicBezTo>
                    <a:pt x="1215" y="16384"/>
                    <a:pt x="1144" y="17217"/>
                    <a:pt x="1072" y="18027"/>
                  </a:cubicBezTo>
                  <a:lnTo>
                    <a:pt x="1013" y="18694"/>
                  </a:lnTo>
                  <a:cubicBezTo>
                    <a:pt x="965" y="19301"/>
                    <a:pt x="1215" y="19658"/>
                    <a:pt x="1799" y="19801"/>
                  </a:cubicBezTo>
                  <a:cubicBezTo>
                    <a:pt x="2001" y="19837"/>
                    <a:pt x="2204" y="19861"/>
                    <a:pt x="2406" y="19884"/>
                  </a:cubicBezTo>
                  <a:cubicBezTo>
                    <a:pt x="2466" y="19884"/>
                    <a:pt x="2513" y="19896"/>
                    <a:pt x="2573" y="19896"/>
                  </a:cubicBezTo>
                  <a:cubicBezTo>
                    <a:pt x="2763" y="19920"/>
                    <a:pt x="2942" y="19944"/>
                    <a:pt x="3132" y="19956"/>
                  </a:cubicBezTo>
                  <a:cubicBezTo>
                    <a:pt x="3370" y="19992"/>
                    <a:pt x="3632" y="20003"/>
                    <a:pt x="3870" y="20039"/>
                  </a:cubicBezTo>
                  <a:cubicBezTo>
                    <a:pt x="4001" y="20051"/>
                    <a:pt x="4120" y="20063"/>
                    <a:pt x="4251" y="20099"/>
                  </a:cubicBezTo>
                  <a:cubicBezTo>
                    <a:pt x="4442" y="20123"/>
                    <a:pt x="4656" y="20158"/>
                    <a:pt x="4882" y="20170"/>
                  </a:cubicBezTo>
                  <a:cubicBezTo>
                    <a:pt x="5954" y="20230"/>
                    <a:pt x="7204" y="20301"/>
                    <a:pt x="8431" y="20349"/>
                  </a:cubicBezTo>
                  <a:lnTo>
                    <a:pt x="8514" y="20349"/>
                  </a:lnTo>
                  <a:cubicBezTo>
                    <a:pt x="9073" y="20349"/>
                    <a:pt x="9562" y="20099"/>
                    <a:pt x="9883" y="19884"/>
                  </a:cubicBezTo>
                  <a:cubicBezTo>
                    <a:pt x="10014" y="19813"/>
                    <a:pt x="10097" y="19634"/>
                    <a:pt x="10133" y="19480"/>
                  </a:cubicBezTo>
                  <a:cubicBezTo>
                    <a:pt x="10157" y="19182"/>
                    <a:pt x="10181" y="18884"/>
                    <a:pt x="10193" y="18610"/>
                  </a:cubicBezTo>
                  <a:lnTo>
                    <a:pt x="10193" y="18491"/>
                  </a:lnTo>
                  <a:cubicBezTo>
                    <a:pt x="10205" y="18206"/>
                    <a:pt x="10216" y="17944"/>
                    <a:pt x="10300" y="17872"/>
                  </a:cubicBezTo>
                  <a:cubicBezTo>
                    <a:pt x="10371" y="17801"/>
                    <a:pt x="10609" y="17789"/>
                    <a:pt x="10919" y="17753"/>
                  </a:cubicBezTo>
                  <a:cubicBezTo>
                    <a:pt x="11467" y="17706"/>
                    <a:pt x="12002" y="17634"/>
                    <a:pt x="12526" y="17527"/>
                  </a:cubicBezTo>
                  <a:cubicBezTo>
                    <a:pt x="13062" y="17408"/>
                    <a:pt x="13395" y="17039"/>
                    <a:pt x="13431" y="16491"/>
                  </a:cubicBezTo>
                  <a:lnTo>
                    <a:pt x="13455" y="16324"/>
                  </a:lnTo>
                  <a:cubicBezTo>
                    <a:pt x="13479" y="16039"/>
                    <a:pt x="13515" y="15741"/>
                    <a:pt x="13479" y="15443"/>
                  </a:cubicBezTo>
                  <a:cubicBezTo>
                    <a:pt x="13467" y="15229"/>
                    <a:pt x="13515" y="15122"/>
                    <a:pt x="13705" y="15015"/>
                  </a:cubicBezTo>
                  <a:cubicBezTo>
                    <a:pt x="14229" y="14741"/>
                    <a:pt x="14407" y="14300"/>
                    <a:pt x="14205" y="13776"/>
                  </a:cubicBezTo>
                  <a:cubicBezTo>
                    <a:pt x="14134" y="13586"/>
                    <a:pt x="13991" y="13419"/>
                    <a:pt x="13872" y="13276"/>
                  </a:cubicBezTo>
                  <a:cubicBezTo>
                    <a:pt x="13836" y="13229"/>
                    <a:pt x="13788" y="13205"/>
                    <a:pt x="13765" y="13157"/>
                  </a:cubicBezTo>
                  <a:lnTo>
                    <a:pt x="13634" y="13026"/>
                  </a:lnTo>
                  <a:cubicBezTo>
                    <a:pt x="13598" y="13003"/>
                    <a:pt x="13586" y="12979"/>
                    <a:pt x="13574" y="12967"/>
                  </a:cubicBezTo>
                  <a:cubicBezTo>
                    <a:pt x="13729" y="12955"/>
                    <a:pt x="13907" y="12955"/>
                    <a:pt x="14074" y="12919"/>
                  </a:cubicBezTo>
                  <a:cubicBezTo>
                    <a:pt x="14586" y="12872"/>
                    <a:pt x="14681" y="12753"/>
                    <a:pt x="14717" y="12252"/>
                  </a:cubicBezTo>
                  <a:cubicBezTo>
                    <a:pt x="14717" y="12145"/>
                    <a:pt x="14729" y="12026"/>
                    <a:pt x="14741" y="11919"/>
                  </a:cubicBezTo>
                  <a:lnTo>
                    <a:pt x="14777" y="11919"/>
                  </a:lnTo>
                  <a:cubicBezTo>
                    <a:pt x="14872" y="11919"/>
                    <a:pt x="14963" y="11927"/>
                    <a:pt x="15055" y="11927"/>
                  </a:cubicBezTo>
                  <a:cubicBezTo>
                    <a:pt x="15124" y="11927"/>
                    <a:pt x="15193" y="11923"/>
                    <a:pt x="15265" y="11907"/>
                  </a:cubicBezTo>
                  <a:cubicBezTo>
                    <a:pt x="15693" y="11836"/>
                    <a:pt x="16086" y="11741"/>
                    <a:pt x="16253" y="11443"/>
                  </a:cubicBezTo>
                  <a:cubicBezTo>
                    <a:pt x="16384" y="11240"/>
                    <a:pt x="16312" y="10895"/>
                    <a:pt x="16146" y="10478"/>
                  </a:cubicBezTo>
                  <a:cubicBezTo>
                    <a:pt x="16134" y="10431"/>
                    <a:pt x="16098" y="10359"/>
                    <a:pt x="16062" y="10300"/>
                  </a:cubicBezTo>
                  <a:cubicBezTo>
                    <a:pt x="15943" y="10121"/>
                    <a:pt x="15824" y="9931"/>
                    <a:pt x="15705" y="9752"/>
                  </a:cubicBezTo>
                  <a:cubicBezTo>
                    <a:pt x="15384" y="9264"/>
                    <a:pt x="15074" y="8764"/>
                    <a:pt x="14741" y="8276"/>
                  </a:cubicBezTo>
                  <a:cubicBezTo>
                    <a:pt x="14538" y="7978"/>
                    <a:pt x="14467" y="7692"/>
                    <a:pt x="14479" y="7335"/>
                  </a:cubicBezTo>
                  <a:cubicBezTo>
                    <a:pt x="14491" y="6919"/>
                    <a:pt x="14479" y="6585"/>
                    <a:pt x="14419" y="6287"/>
                  </a:cubicBezTo>
                  <a:cubicBezTo>
                    <a:pt x="14229" y="5311"/>
                    <a:pt x="14050" y="4454"/>
                    <a:pt x="13812" y="3585"/>
                  </a:cubicBezTo>
                  <a:cubicBezTo>
                    <a:pt x="13538" y="2620"/>
                    <a:pt x="12919" y="1787"/>
                    <a:pt x="11967" y="1108"/>
                  </a:cubicBezTo>
                  <a:cubicBezTo>
                    <a:pt x="11467" y="751"/>
                    <a:pt x="10895" y="525"/>
                    <a:pt x="10336" y="299"/>
                  </a:cubicBezTo>
                  <a:cubicBezTo>
                    <a:pt x="10205" y="239"/>
                    <a:pt x="10074" y="191"/>
                    <a:pt x="9943" y="132"/>
                  </a:cubicBezTo>
                  <a:cubicBezTo>
                    <a:pt x="9669" y="13"/>
                    <a:pt x="9359" y="1"/>
                    <a:pt x="9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73;p49">
              <a:extLst>
                <a:ext uri="{FF2B5EF4-FFF2-40B4-BE49-F238E27FC236}">
                  <a16:creationId xmlns:a16="http://schemas.microsoft.com/office/drawing/2014/main" id="{2E5AED26-FFB0-0B3F-5347-7D1ED9859E85}"/>
                </a:ext>
              </a:extLst>
            </p:cNvPr>
            <p:cNvSpPr/>
            <p:nvPr/>
          </p:nvSpPr>
          <p:spPr>
            <a:xfrm>
              <a:off x="6585025" y="1755600"/>
              <a:ext cx="210475" cy="229925"/>
            </a:xfrm>
            <a:custGeom>
              <a:avLst/>
              <a:gdLst/>
              <a:ahLst/>
              <a:cxnLst/>
              <a:rect l="l" t="t" r="r" b="b"/>
              <a:pathLst>
                <a:path w="8419" h="9197" extrusionOk="0">
                  <a:moveTo>
                    <a:pt x="4371" y="731"/>
                  </a:moveTo>
                  <a:cubicBezTo>
                    <a:pt x="4525" y="731"/>
                    <a:pt x="4668" y="743"/>
                    <a:pt x="4835" y="755"/>
                  </a:cubicBezTo>
                  <a:cubicBezTo>
                    <a:pt x="6371" y="993"/>
                    <a:pt x="7145" y="1695"/>
                    <a:pt x="7502" y="3195"/>
                  </a:cubicBezTo>
                  <a:cubicBezTo>
                    <a:pt x="7573" y="3493"/>
                    <a:pt x="7597" y="3815"/>
                    <a:pt x="7621" y="4136"/>
                  </a:cubicBezTo>
                  <a:cubicBezTo>
                    <a:pt x="7633" y="4291"/>
                    <a:pt x="7645" y="4422"/>
                    <a:pt x="7657" y="4565"/>
                  </a:cubicBezTo>
                  <a:cubicBezTo>
                    <a:pt x="7645" y="4708"/>
                    <a:pt x="7621" y="4850"/>
                    <a:pt x="7597" y="4981"/>
                  </a:cubicBezTo>
                  <a:cubicBezTo>
                    <a:pt x="7561" y="5315"/>
                    <a:pt x="7526" y="5612"/>
                    <a:pt x="7454" y="5910"/>
                  </a:cubicBezTo>
                  <a:cubicBezTo>
                    <a:pt x="7228" y="6827"/>
                    <a:pt x="6692" y="7482"/>
                    <a:pt x="5787" y="7922"/>
                  </a:cubicBezTo>
                  <a:cubicBezTo>
                    <a:pt x="5216" y="8189"/>
                    <a:pt x="4699" y="8319"/>
                    <a:pt x="4200" y="8319"/>
                  </a:cubicBezTo>
                  <a:cubicBezTo>
                    <a:pt x="3920" y="8319"/>
                    <a:pt x="3645" y="8278"/>
                    <a:pt x="3370" y="8196"/>
                  </a:cubicBezTo>
                  <a:cubicBezTo>
                    <a:pt x="2108" y="7827"/>
                    <a:pt x="1370" y="7101"/>
                    <a:pt x="1049" y="5946"/>
                  </a:cubicBezTo>
                  <a:cubicBezTo>
                    <a:pt x="692" y="4624"/>
                    <a:pt x="965" y="3338"/>
                    <a:pt x="1870" y="2112"/>
                  </a:cubicBezTo>
                  <a:cubicBezTo>
                    <a:pt x="2537" y="1207"/>
                    <a:pt x="3418" y="731"/>
                    <a:pt x="4371" y="731"/>
                  </a:cubicBezTo>
                  <a:close/>
                  <a:moveTo>
                    <a:pt x="4662" y="0"/>
                  </a:moveTo>
                  <a:cubicBezTo>
                    <a:pt x="4149" y="0"/>
                    <a:pt x="3654" y="107"/>
                    <a:pt x="3192" y="314"/>
                  </a:cubicBezTo>
                  <a:cubicBezTo>
                    <a:pt x="2156" y="802"/>
                    <a:pt x="1370" y="1517"/>
                    <a:pt x="846" y="2457"/>
                  </a:cubicBezTo>
                  <a:cubicBezTo>
                    <a:pt x="156" y="3684"/>
                    <a:pt x="1" y="4970"/>
                    <a:pt x="334" y="6303"/>
                  </a:cubicBezTo>
                  <a:cubicBezTo>
                    <a:pt x="751" y="7946"/>
                    <a:pt x="2477" y="9196"/>
                    <a:pt x="4192" y="9196"/>
                  </a:cubicBezTo>
                  <a:cubicBezTo>
                    <a:pt x="4430" y="9196"/>
                    <a:pt x="4668" y="9172"/>
                    <a:pt x="4906" y="9125"/>
                  </a:cubicBezTo>
                  <a:cubicBezTo>
                    <a:pt x="5359" y="9041"/>
                    <a:pt x="5776" y="8839"/>
                    <a:pt x="6168" y="8649"/>
                  </a:cubicBezTo>
                  <a:lnTo>
                    <a:pt x="6264" y="8601"/>
                  </a:lnTo>
                  <a:cubicBezTo>
                    <a:pt x="7014" y="8268"/>
                    <a:pt x="7597" y="7637"/>
                    <a:pt x="8002" y="6732"/>
                  </a:cubicBezTo>
                  <a:cubicBezTo>
                    <a:pt x="8300" y="6065"/>
                    <a:pt x="8347" y="5362"/>
                    <a:pt x="8407" y="4541"/>
                  </a:cubicBezTo>
                  <a:lnTo>
                    <a:pt x="8419" y="4362"/>
                  </a:lnTo>
                  <a:lnTo>
                    <a:pt x="8419" y="4350"/>
                  </a:lnTo>
                  <a:cubicBezTo>
                    <a:pt x="8395" y="4291"/>
                    <a:pt x="8371" y="4196"/>
                    <a:pt x="8371" y="4100"/>
                  </a:cubicBezTo>
                  <a:cubicBezTo>
                    <a:pt x="8359" y="3827"/>
                    <a:pt x="8335" y="3505"/>
                    <a:pt x="8288" y="3172"/>
                  </a:cubicBezTo>
                  <a:cubicBezTo>
                    <a:pt x="8050" y="1600"/>
                    <a:pt x="7216" y="588"/>
                    <a:pt x="5799" y="171"/>
                  </a:cubicBezTo>
                  <a:cubicBezTo>
                    <a:pt x="5414" y="56"/>
                    <a:pt x="5033" y="0"/>
                    <a:pt x="4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74;p49">
              <a:extLst>
                <a:ext uri="{FF2B5EF4-FFF2-40B4-BE49-F238E27FC236}">
                  <a16:creationId xmlns:a16="http://schemas.microsoft.com/office/drawing/2014/main" id="{847DF48D-F65C-F0F7-4E10-2214162F98BD}"/>
                </a:ext>
              </a:extLst>
            </p:cNvPr>
            <p:cNvSpPr/>
            <p:nvPr/>
          </p:nvSpPr>
          <p:spPr>
            <a:xfrm>
              <a:off x="6627600" y="1788375"/>
              <a:ext cx="116700" cy="152500"/>
            </a:xfrm>
            <a:custGeom>
              <a:avLst/>
              <a:gdLst/>
              <a:ahLst/>
              <a:cxnLst/>
              <a:rect l="l" t="t" r="r" b="b"/>
              <a:pathLst>
                <a:path w="4668" h="6100" extrusionOk="0">
                  <a:moveTo>
                    <a:pt x="2406" y="1325"/>
                  </a:moveTo>
                  <a:cubicBezTo>
                    <a:pt x="2560" y="1682"/>
                    <a:pt x="2656" y="2039"/>
                    <a:pt x="2763" y="2408"/>
                  </a:cubicBezTo>
                  <a:cubicBezTo>
                    <a:pt x="2799" y="2563"/>
                    <a:pt x="2834" y="2718"/>
                    <a:pt x="2894" y="2885"/>
                  </a:cubicBezTo>
                  <a:cubicBezTo>
                    <a:pt x="2810" y="2899"/>
                    <a:pt x="2726" y="2904"/>
                    <a:pt x="2642" y="2904"/>
                  </a:cubicBezTo>
                  <a:cubicBezTo>
                    <a:pt x="2439" y="2904"/>
                    <a:pt x="2232" y="2871"/>
                    <a:pt x="2013" y="2837"/>
                  </a:cubicBezTo>
                  <a:cubicBezTo>
                    <a:pt x="1929" y="2825"/>
                    <a:pt x="1846" y="2813"/>
                    <a:pt x="1763" y="2801"/>
                  </a:cubicBezTo>
                  <a:cubicBezTo>
                    <a:pt x="1882" y="2408"/>
                    <a:pt x="2048" y="2075"/>
                    <a:pt x="2215" y="1706"/>
                  </a:cubicBezTo>
                  <a:cubicBezTo>
                    <a:pt x="2287" y="1575"/>
                    <a:pt x="2334" y="1456"/>
                    <a:pt x="2406" y="1325"/>
                  </a:cubicBezTo>
                  <a:close/>
                  <a:moveTo>
                    <a:pt x="2425" y="0"/>
                  </a:moveTo>
                  <a:cubicBezTo>
                    <a:pt x="2411" y="0"/>
                    <a:pt x="2397" y="1"/>
                    <a:pt x="2382" y="3"/>
                  </a:cubicBezTo>
                  <a:cubicBezTo>
                    <a:pt x="2227" y="15"/>
                    <a:pt x="2120" y="146"/>
                    <a:pt x="2025" y="265"/>
                  </a:cubicBezTo>
                  <a:cubicBezTo>
                    <a:pt x="2013" y="301"/>
                    <a:pt x="2001" y="313"/>
                    <a:pt x="1989" y="325"/>
                  </a:cubicBezTo>
                  <a:cubicBezTo>
                    <a:pt x="1929" y="384"/>
                    <a:pt x="1906" y="456"/>
                    <a:pt x="1894" y="503"/>
                  </a:cubicBezTo>
                  <a:cubicBezTo>
                    <a:pt x="1894" y="515"/>
                    <a:pt x="1894" y="515"/>
                    <a:pt x="1882" y="539"/>
                  </a:cubicBezTo>
                  <a:lnTo>
                    <a:pt x="1417" y="1694"/>
                  </a:lnTo>
                  <a:cubicBezTo>
                    <a:pt x="1001" y="2754"/>
                    <a:pt x="596" y="3813"/>
                    <a:pt x="179" y="4849"/>
                  </a:cubicBezTo>
                  <a:cubicBezTo>
                    <a:pt x="179" y="4861"/>
                    <a:pt x="167" y="4885"/>
                    <a:pt x="167" y="4897"/>
                  </a:cubicBezTo>
                  <a:cubicBezTo>
                    <a:pt x="108" y="5016"/>
                    <a:pt x="1" y="5266"/>
                    <a:pt x="263" y="5504"/>
                  </a:cubicBezTo>
                  <a:lnTo>
                    <a:pt x="322" y="5552"/>
                  </a:lnTo>
                  <a:lnTo>
                    <a:pt x="393" y="5564"/>
                  </a:lnTo>
                  <a:cubicBezTo>
                    <a:pt x="420" y="5567"/>
                    <a:pt x="445" y="5568"/>
                    <a:pt x="469" y="5568"/>
                  </a:cubicBezTo>
                  <a:cubicBezTo>
                    <a:pt x="824" y="5568"/>
                    <a:pt x="920" y="5257"/>
                    <a:pt x="953" y="5123"/>
                  </a:cubicBezTo>
                  <a:cubicBezTo>
                    <a:pt x="977" y="5087"/>
                    <a:pt x="977" y="5063"/>
                    <a:pt x="989" y="5052"/>
                  </a:cubicBezTo>
                  <a:cubicBezTo>
                    <a:pt x="1120" y="4718"/>
                    <a:pt x="1227" y="4373"/>
                    <a:pt x="1346" y="4040"/>
                  </a:cubicBezTo>
                  <a:lnTo>
                    <a:pt x="1417" y="3813"/>
                  </a:lnTo>
                  <a:cubicBezTo>
                    <a:pt x="1465" y="3682"/>
                    <a:pt x="1489" y="3682"/>
                    <a:pt x="1548" y="3682"/>
                  </a:cubicBezTo>
                  <a:cubicBezTo>
                    <a:pt x="1763" y="3694"/>
                    <a:pt x="1953" y="3694"/>
                    <a:pt x="2168" y="3706"/>
                  </a:cubicBezTo>
                  <a:lnTo>
                    <a:pt x="3060" y="3754"/>
                  </a:lnTo>
                  <a:cubicBezTo>
                    <a:pt x="3120" y="3766"/>
                    <a:pt x="3180" y="3813"/>
                    <a:pt x="3215" y="3909"/>
                  </a:cubicBezTo>
                  <a:lnTo>
                    <a:pt x="3715" y="5433"/>
                  </a:lnTo>
                  <a:cubicBezTo>
                    <a:pt x="3739" y="5504"/>
                    <a:pt x="3775" y="5599"/>
                    <a:pt x="3799" y="5683"/>
                  </a:cubicBezTo>
                  <a:lnTo>
                    <a:pt x="3953" y="6099"/>
                  </a:lnTo>
                  <a:lnTo>
                    <a:pt x="4192" y="5956"/>
                  </a:lnTo>
                  <a:cubicBezTo>
                    <a:pt x="4442" y="5790"/>
                    <a:pt x="4668" y="5599"/>
                    <a:pt x="4525" y="5194"/>
                  </a:cubicBezTo>
                  <a:cubicBezTo>
                    <a:pt x="4287" y="4468"/>
                    <a:pt x="4073" y="3718"/>
                    <a:pt x="3846" y="2992"/>
                  </a:cubicBezTo>
                  <a:lnTo>
                    <a:pt x="3680" y="2444"/>
                  </a:lnTo>
                  <a:cubicBezTo>
                    <a:pt x="3632" y="2301"/>
                    <a:pt x="3608" y="2170"/>
                    <a:pt x="3561" y="2027"/>
                  </a:cubicBezTo>
                  <a:cubicBezTo>
                    <a:pt x="3394" y="1456"/>
                    <a:pt x="3239" y="861"/>
                    <a:pt x="2882" y="325"/>
                  </a:cubicBezTo>
                  <a:cubicBezTo>
                    <a:pt x="2837" y="269"/>
                    <a:pt x="2665" y="0"/>
                    <a:pt x="2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775;p49">
              <a:extLst>
                <a:ext uri="{FF2B5EF4-FFF2-40B4-BE49-F238E27FC236}">
                  <a16:creationId xmlns:a16="http://schemas.microsoft.com/office/drawing/2014/main" id="{F6FD151F-DE1C-96EC-FB78-41F6C63E326F}"/>
                </a:ext>
              </a:extLst>
            </p:cNvPr>
            <p:cNvSpPr/>
            <p:nvPr/>
          </p:nvSpPr>
          <p:spPr>
            <a:xfrm>
              <a:off x="6664500" y="1808400"/>
              <a:ext cx="42600" cy="60425"/>
            </a:xfrm>
            <a:custGeom>
              <a:avLst/>
              <a:gdLst/>
              <a:ahLst/>
              <a:cxnLst/>
              <a:rect l="l" t="t" r="r" b="b"/>
              <a:pathLst>
                <a:path w="1704" h="2417" extrusionOk="0">
                  <a:moveTo>
                    <a:pt x="1" y="2191"/>
                  </a:moveTo>
                  <a:cubicBezTo>
                    <a:pt x="191" y="1405"/>
                    <a:pt x="596" y="798"/>
                    <a:pt x="906" y="0"/>
                  </a:cubicBezTo>
                  <a:cubicBezTo>
                    <a:pt x="1406" y="750"/>
                    <a:pt x="1465" y="1512"/>
                    <a:pt x="1704" y="2238"/>
                  </a:cubicBezTo>
                  <a:cubicBezTo>
                    <a:pt x="1120" y="2417"/>
                    <a:pt x="608" y="2238"/>
                    <a:pt x="1" y="219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A94A53B5-363D-1353-A7AB-9CABD0DE7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1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52F8256-F053-AE26-7121-4543E46D7F17}"/>
              </a:ext>
            </a:extLst>
          </p:cNvPr>
          <p:cNvSpPr txBox="1"/>
          <p:nvPr/>
        </p:nvSpPr>
        <p:spPr>
          <a:xfrm>
            <a:off x="649866" y="1238607"/>
            <a:ext cx="11103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1.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Trên máy tính có thư mục Khoi 4 để lưu các bài trình chiếu của các bạn lớp 4 nhưng em không biết các tài liệu được lưu ở đâu.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491E07-1E01-C240-5402-5CDBFA549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>
                <a:latin typeface="Nunito" pitchFamily="2" charset="0"/>
                <a:cs typeface="Arial" panose="020B0604020202020204" pitchFamily="34" charset="0"/>
              </a:rPr>
              <a:t>18</a:t>
            </a:fld>
            <a:endParaRPr lang="en-US">
              <a:latin typeface="Nunito" pitchFamily="2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A926A5-6483-A4A8-6C21-4DC4E130BF7D}"/>
              </a:ext>
            </a:extLst>
          </p:cNvPr>
          <p:cNvGrpSpPr/>
          <p:nvPr/>
        </p:nvGrpSpPr>
        <p:grpSpPr>
          <a:xfrm>
            <a:off x="649866" y="159056"/>
            <a:ext cx="3449383" cy="686935"/>
            <a:chOff x="429615" y="64813"/>
            <a:chExt cx="3449383" cy="68693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EB9986-7A24-DE2C-5E76-71B12705D899}"/>
                </a:ext>
              </a:extLst>
            </p:cNvPr>
            <p:cNvSpPr txBox="1"/>
            <p:nvPr/>
          </p:nvSpPr>
          <p:spPr>
            <a:xfrm>
              <a:off x="752781" y="105417"/>
              <a:ext cx="312621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Vận</a:t>
              </a:r>
              <a:r>
                <a:rPr lang="en-US" sz="3600" b="1" dirty="0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dụng</a:t>
              </a:r>
              <a:endParaRPr lang="en-US" sz="36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89156BD-31F6-9A75-DA4B-6B801DC42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15" y="64813"/>
              <a:ext cx="646331" cy="646331"/>
            </a:xfrm>
            <a:prstGeom prst="rect">
              <a:avLst/>
            </a:prstGeom>
          </p:spPr>
        </p:pic>
      </p:grpSp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FD4D1C76-FC00-9FED-6A17-EBD64CBC26BD}"/>
              </a:ext>
            </a:extLst>
          </p:cNvPr>
          <p:cNvSpPr/>
          <p:nvPr/>
        </p:nvSpPr>
        <p:spPr>
          <a:xfrm>
            <a:off x="3520038" y="3677569"/>
            <a:ext cx="5503311" cy="1706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unito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5A5C8F2-20A0-62CE-C77E-3C115FA18AFB}"/>
              </a:ext>
            </a:extLst>
          </p:cNvPr>
          <p:cNvSpPr/>
          <p:nvPr/>
        </p:nvSpPr>
        <p:spPr>
          <a:xfrm>
            <a:off x="4329008" y="3200883"/>
            <a:ext cx="3950681" cy="62446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000" b="1" dirty="0">
                <a:solidFill>
                  <a:schemeClr val="bg1"/>
                </a:solidFill>
                <a:latin typeface="Nunito" pitchFamily="2" charset="0"/>
                <a:cs typeface="Arial" panose="020B0604020202020204" pitchFamily="34" charset="0"/>
              </a:rPr>
              <a:t>HOẠT ĐỘNG NHÓM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EA61B7-95C9-6FA0-0B90-D0185BA48486}"/>
              </a:ext>
            </a:extLst>
          </p:cNvPr>
          <p:cNvSpPr txBox="1"/>
          <p:nvPr/>
        </p:nvSpPr>
        <p:spPr>
          <a:xfrm>
            <a:off x="3520039" y="4157981"/>
            <a:ext cx="5503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Dùng phần mềm </a:t>
            </a:r>
            <a:r>
              <a:rPr lang="vi-VN" sz="2800" b="1" i="1" dirty="0">
                <a:solidFill>
                  <a:schemeClr val="accent2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File Explorer 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để tìm các tài liệu đó.</a:t>
            </a:r>
          </a:p>
        </p:txBody>
      </p:sp>
    </p:spTree>
    <p:extLst>
      <p:ext uri="{BB962C8B-B14F-4D97-AF65-F5344CB8AC3E}">
        <p14:creationId xmlns:p14="http://schemas.microsoft.com/office/powerpoint/2010/main" val="146763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F64DE3-5314-21C6-8567-D22B28A7A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>
                <a:latin typeface="Nunito" pitchFamily="2" charset="0"/>
                <a:cs typeface="Arial" panose="020B0604020202020204" pitchFamily="34" charset="0"/>
              </a:rPr>
              <a:t>19</a:t>
            </a:fld>
            <a:endParaRPr lang="en-US">
              <a:latin typeface="Nunito" pitchFamily="2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6AC7BEF-E96E-DAE2-49A9-BEFEBCEB7392}"/>
              </a:ext>
            </a:extLst>
          </p:cNvPr>
          <p:cNvGrpSpPr/>
          <p:nvPr/>
        </p:nvGrpSpPr>
        <p:grpSpPr>
          <a:xfrm>
            <a:off x="649866" y="159056"/>
            <a:ext cx="3449383" cy="686935"/>
            <a:chOff x="429615" y="64813"/>
            <a:chExt cx="3449383" cy="68693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2D17BB-C6E5-D5D3-3476-DA5518332F49}"/>
                </a:ext>
              </a:extLst>
            </p:cNvPr>
            <p:cNvSpPr txBox="1"/>
            <p:nvPr/>
          </p:nvSpPr>
          <p:spPr>
            <a:xfrm>
              <a:off x="752781" y="105417"/>
              <a:ext cx="312621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Vận</a:t>
              </a:r>
              <a:r>
                <a:rPr lang="en-US" sz="3600" b="1" dirty="0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dụng</a:t>
              </a:r>
              <a:endParaRPr lang="en-US" sz="36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D2EBD07-04AC-F229-8E08-3A89EFFB9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15" y="64813"/>
              <a:ext cx="646331" cy="646331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33F5C13-AD88-88FD-B8A7-BB1553437E9C}"/>
              </a:ext>
            </a:extLst>
          </p:cNvPr>
          <p:cNvSpPr txBox="1"/>
          <p:nvPr/>
        </p:nvSpPr>
        <p:spPr>
          <a:xfrm>
            <a:off x="649866" y="1337877"/>
            <a:ext cx="108625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tạo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thư</a:t>
            </a:r>
            <a:r>
              <a:rPr lang="en-US" sz="32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mục</a:t>
            </a:r>
            <a:r>
              <a:rPr lang="en-US" sz="32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lưu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tệp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ảnh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của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em.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8F20A9-3FD5-88CA-7905-A616DD5AF32B}"/>
              </a:ext>
            </a:extLst>
          </p:cNvPr>
          <p:cNvSpPr txBox="1"/>
          <p:nvPr/>
        </p:nvSpPr>
        <p:spPr>
          <a:xfrm>
            <a:off x="326571" y="2142021"/>
            <a:ext cx="11791538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ảnh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cá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,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ảnh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gia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đình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ảnh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ảnh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phong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cảnh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,..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Cho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lợi</a:t>
            </a:r>
            <a:r>
              <a:rPr lang="en-US" sz="28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ích</a:t>
            </a:r>
            <a:r>
              <a:rPr lang="en-US" sz="28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việc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tạo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cây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thư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mục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này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FC35A566-E5EE-B3B9-6CB0-9762B3D94A2E}"/>
              </a:ext>
            </a:extLst>
          </p:cNvPr>
          <p:cNvSpPr/>
          <p:nvPr/>
        </p:nvSpPr>
        <p:spPr>
          <a:xfrm>
            <a:off x="2573385" y="4604218"/>
            <a:ext cx="6765199" cy="16079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unito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112638B-1C0E-45E0-A975-900B3C571F9D}"/>
              </a:ext>
            </a:extLst>
          </p:cNvPr>
          <p:cNvSpPr/>
          <p:nvPr/>
        </p:nvSpPr>
        <p:spPr>
          <a:xfrm>
            <a:off x="4015038" y="3999296"/>
            <a:ext cx="4193309" cy="5558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200" b="1" dirty="0">
                <a:solidFill>
                  <a:schemeClr val="bg1"/>
                </a:solidFill>
                <a:latin typeface="Nunito" pitchFamily="2" charset="0"/>
                <a:cs typeface="Arial" panose="020B0604020202020204" pitchFamily="34" charset="0"/>
              </a:rPr>
              <a:t>HOẠT ĐỘNG NHÓM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E9AD07-9BAB-18E1-35B9-09645A16B39C}"/>
              </a:ext>
            </a:extLst>
          </p:cNvPr>
          <p:cNvSpPr txBox="1"/>
          <p:nvPr/>
        </p:nvSpPr>
        <p:spPr>
          <a:xfrm>
            <a:off x="3174274" y="4774465"/>
            <a:ext cx="5172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27013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Chia lớp thành các nhóm.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F1E7EB-FCC1-07FB-0522-25B3EC362921}"/>
              </a:ext>
            </a:extLst>
          </p:cNvPr>
          <p:cNvSpPr txBox="1"/>
          <p:nvPr/>
        </p:nvSpPr>
        <p:spPr>
          <a:xfrm>
            <a:off x="3174274" y="5313004"/>
            <a:ext cx="6178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27013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Thảo luận và đại diện trình bày.</a:t>
            </a:r>
          </a:p>
        </p:txBody>
      </p:sp>
    </p:spTree>
    <p:extLst>
      <p:ext uri="{BB962C8B-B14F-4D97-AF65-F5344CB8AC3E}">
        <p14:creationId xmlns:p14="http://schemas.microsoft.com/office/powerpoint/2010/main" val="298300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4168A8E-C60D-E384-81F9-87C80670B90A}"/>
              </a:ext>
            </a:extLst>
          </p:cNvPr>
          <p:cNvSpPr txBox="1"/>
          <p:nvPr/>
        </p:nvSpPr>
        <p:spPr>
          <a:xfrm>
            <a:off x="851840" y="391638"/>
            <a:ext cx="297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Mục</a:t>
            </a:r>
            <a:r>
              <a:rPr lang="en-US" sz="36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tiêu</a:t>
            </a:r>
            <a:endParaRPr lang="en-US" sz="3600" b="1" dirty="0">
              <a:solidFill>
                <a:schemeClr val="bg1"/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88031-0BD1-A898-6AC1-C7E5F6D5D0D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56" y="404701"/>
            <a:ext cx="584420" cy="584420"/>
          </a:xfrm>
          <a:prstGeom prst="rect">
            <a:avLst/>
          </a:prstGeom>
        </p:spPr>
      </p:pic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83C3AD9A-42AB-A753-94A2-C8109A351BC7}"/>
              </a:ext>
            </a:extLst>
          </p:cNvPr>
          <p:cNvSpPr/>
          <p:nvPr/>
        </p:nvSpPr>
        <p:spPr>
          <a:xfrm>
            <a:off x="990254" y="1788789"/>
            <a:ext cx="9946772" cy="2623128"/>
          </a:xfrm>
          <a:prstGeom prst="flowChartAlternateProcess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AAA88E-FB7D-F794-8910-DCD240E1E03F}"/>
              </a:ext>
            </a:extLst>
          </p:cNvPr>
          <p:cNvSpPr txBox="1"/>
          <p:nvPr/>
        </p:nvSpPr>
        <p:spPr>
          <a:xfrm>
            <a:off x="1293223" y="2224449"/>
            <a:ext cx="964380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vi-VN" sz="30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Tạo được các thư mục với cấu trúc cây hợp lí; </a:t>
            </a:r>
          </a:p>
          <a:p>
            <a:pPr marL="457200" indent="-457200" algn="just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vi-VN" sz="30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Sử dụng được công cụ tìm kiếm máy tính để tìm tệp, thư mục. </a:t>
            </a:r>
            <a:endParaRPr lang="en-US" sz="3000" b="1" dirty="0">
              <a:solidFill>
                <a:schemeClr val="accent2">
                  <a:lumMod val="75000"/>
                </a:schemeClr>
              </a:solidFill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A03BA-B267-D8B8-0ABF-F99C7AFE2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19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6C43D5C5-348C-7F15-53B0-5532644DD50D}"/>
              </a:ext>
            </a:extLst>
          </p:cNvPr>
          <p:cNvGrpSpPr/>
          <p:nvPr/>
        </p:nvGrpSpPr>
        <p:grpSpPr>
          <a:xfrm>
            <a:off x="1504949" y="1058400"/>
            <a:ext cx="10878639" cy="5132850"/>
            <a:chOff x="906399" y="787892"/>
            <a:chExt cx="7640198" cy="437133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E3B602A-5E27-5834-914A-05E8FDA95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6399" y="787892"/>
              <a:ext cx="7640198" cy="248720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DF6BF18-EB4A-96D3-D39E-FF07A1843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2802" y="1117473"/>
              <a:ext cx="7066648" cy="4041752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EED34ABC-737F-D3D0-BCE4-12A5910D3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863" y="998755"/>
            <a:ext cx="2129637" cy="2968764"/>
          </a:xfrm>
          <a:prstGeom prst="rect">
            <a:avLst/>
          </a:prstGeom>
        </p:spPr>
      </p:pic>
      <p:sp>
        <p:nvSpPr>
          <p:cNvPr id="26" name="Google Shape;333;p28">
            <a:extLst>
              <a:ext uri="{FF2B5EF4-FFF2-40B4-BE49-F238E27FC236}">
                <a16:creationId xmlns:a16="http://schemas.microsoft.com/office/drawing/2014/main" id="{524328A1-A730-76AE-895C-9276A0506A9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466020" y="1096500"/>
            <a:ext cx="3028785" cy="3955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algn="l" rtl="0"/>
            <a:r>
              <a:rPr lang="en-GB" sz="4000" b="1" i="0" u="none" strike="noStrike" baseline="30000" dirty="0" err="1">
                <a:solidFill>
                  <a:srgbClr val="FFFFFF"/>
                </a:solidFill>
                <a:latin typeface="Nunito" pitchFamily="2" charset="0"/>
                <a:cs typeface="Arial" panose="020B0604020202020204" pitchFamily="34" charset="0"/>
              </a:rPr>
              <a:t>Điều</a:t>
            </a:r>
            <a:r>
              <a:rPr lang="en-GB" sz="4000" b="1" i="0" u="none" strike="noStrike" baseline="30000" dirty="0">
                <a:solidFill>
                  <a:srgbClr val="FFFFFF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GB" sz="4000" b="1" i="0" u="none" strike="noStrike" baseline="30000" dirty="0" err="1">
                <a:solidFill>
                  <a:srgbClr val="FFFFFF"/>
                </a:solidFill>
                <a:latin typeface="Nunito" pitchFamily="2" charset="0"/>
                <a:cs typeface="Arial" panose="020B0604020202020204" pitchFamily="34" charset="0"/>
              </a:rPr>
              <a:t>em</a:t>
            </a:r>
            <a:r>
              <a:rPr lang="en-GB" sz="4000" b="1" i="0" u="none" strike="noStrike" baseline="30000" dirty="0">
                <a:solidFill>
                  <a:srgbClr val="FFFFFF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GB" sz="4000" b="1" i="0" u="none" strike="noStrike" baseline="30000" dirty="0" err="1">
                <a:solidFill>
                  <a:srgbClr val="FFFFFF"/>
                </a:solidFill>
                <a:latin typeface="Nunito" pitchFamily="2" charset="0"/>
                <a:cs typeface="Arial" panose="020B0604020202020204" pitchFamily="34" charset="0"/>
              </a:rPr>
              <a:t>cần</a:t>
            </a:r>
            <a:r>
              <a:rPr lang="en-GB" sz="4000" b="1" i="0" u="none" strike="noStrike" baseline="30000" dirty="0">
                <a:solidFill>
                  <a:srgbClr val="FFFFFF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GB" sz="4000" b="1" i="0" u="none" strike="noStrike" baseline="30000" dirty="0" err="1">
                <a:solidFill>
                  <a:srgbClr val="FFFFFF"/>
                </a:solidFill>
                <a:latin typeface="Nunito" pitchFamily="2" charset="0"/>
                <a:cs typeface="Arial" panose="020B0604020202020204" pitchFamily="34" charset="0"/>
              </a:rPr>
              <a:t>nhớ</a:t>
            </a:r>
            <a:endParaRPr lang="en-GB" sz="4000" b="1" i="0" u="none" strike="noStrike" baseline="30000" dirty="0">
              <a:solidFill>
                <a:srgbClr val="FFFFFF"/>
              </a:solidFill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4C3424-A6BB-7503-6689-B3EB073ED55D}"/>
              </a:ext>
            </a:extLst>
          </p:cNvPr>
          <p:cNvSpPr txBox="1"/>
          <p:nvPr/>
        </p:nvSpPr>
        <p:spPr>
          <a:xfrm>
            <a:off x="2481887" y="3844289"/>
            <a:ext cx="375613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B924E7-36EA-A891-1320-7333F35ADEF3}"/>
              </a:ext>
            </a:extLst>
          </p:cNvPr>
          <p:cNvSpPr txBox="1"/>
          <p:nvPr/>
        </p:nvSpPr>
        <p:spPr>
          <a:xfrm>
            <a:off x="2983279" y="3856105"/>
            <a:ext cx="59386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Kích hoạt phần mềm File Explorer;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FB4830-56D6-7C8C-908F-66A7F34B4A3D}"/>
              </a:ext>
            </a:extLst>
          </p:cNvPr>
          <p:cNvSpPr txBox="1"/>
          <p:nvPr/>
        </p:nvSpPr>
        <p:spPr>
          <a:xfrm>
            <a:off x="2501135" y="4494435"/>
            <a:ext cx="375613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B21105-13FC-2683-A4DA-7DD32A21F0A2}"/>
              </a:ext>
            </a:extLst>
          </p:cNvPr>
          <p:cNvSpPr txBox="1"/>
          <p:nvPr/>
        </p:nvSpPr>
        <p:spPr>
          <a:xfrm>
            <a:off x="2983399" y="4463657"/>
            <a:ext cx="46061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600" b="1" u="none" strike="noStrike" baseline="0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Chọn</a:t>
            </a:r>
            <a:r>
              <a:rPr lang="en-US" sz="2600" b="1" u="none" strike="noStrike" baseline="0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u="none" strike="noStrike" baseline="0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phạm</a:t>
            </a:r>
            <a:r>
              <a:rPr lang="en-US" sz="2600" b="1" u="none" strike="noStrike" baseline="0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vi </a:t>
            </a:r>
            <a:r>
              <a:rPr lang="en-US" sz="2600" b="1" u="none" strike="noStrike" baseline="0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tìm</a:t>
            </a:r>
            <a:r>
              <a:rPr lang="en-US" sz="2600" b="1" u="none" strike="noStrike" baseline="0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u="none" strike="noStrike" baseline="0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kiếm</a:t>
            </a:r>
            <a:r>
              <a:rPr lang="en-US" sz="2600" b="1" u="none" strike="noStrike" baseline="0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;</a:t>
            </a:r>
            <a:endParaRPr lang="vi-VN" sz="2600" b="1" dirty="0">
              <a:solidFill>
                <a:schemeClr val="accent2">
                  <a:lumMod val="50000"/>
                </a:schemeClr>
              </a:solidFill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3DB41E-7650-CC6D-A185-168ADA44419C}"/>
              </a:ext>
            </a:extLst>
          </p:cNvPr>
          <p:cNvSpPr txBox="1"/>
          <p:nvPr/>
        </p:nvSpPr>
        <p:spPr>
          <a:xfrm>
            <a:off x="2501135" y="5128566"/>
            <a:ext cx="356365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2D38CD8-D7C9-6204-5A76-7307904D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>
                <a:latin typeface="Nunito" pitchFamily="2" charset="0"/>
                <a:cs typeface="Arial" panose="020B0604020202020204" pitchFamily="34" charset="0"/>
              </a:rPr>
              <a:t>20</a:t>
            </a:fld>
            <a:endParaRPr lang="en-US"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36E4A5-D6DF-90A0-33E7-8F3E078DE434}"/>
              </a:ext>
            </a:extLst>
          </p:cNvPr>
          <p:cNvSpPr txBox="1"/>
          <p:nvPr/>
        </p:nvSpPr>
        <p:spPr>
          <a:xfrm>
            <a:off x="1980443" y="1858558"/>
            <a:ext cx="98091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600" b="1" dirty="0">
                <a:solidFill>
                  <a:srgbClr val="00B050"/>
                </a:solidFill>
                <a:latin typeface="Nunito" pitchFamily="2" charset="0"/>
                <a:cs typeface="Arial" panose="020B0604020202020204" pitchFamily="34" charset="0"/>
              </a:rPr>
              <a:t>Tạo cây thư mục với cấu trúc hợp lí giúp em lưu các tệp, thư mục trên máy tính một cách khoa học, dễ tìm kiếm.</a:t>
            </a:r>
            <a:endParaRPr lang="en-US" sz="2600" b="1" dirty="0">
              <a:solidFill>
                <a:srgbClr val="00B050"/>
              </a:solidFill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16A9BA-6C18-75DE-5EF1-819EB6BBF8E3}"/>
              </a:ext>
            </a:extLst>
          </p:cNvPr>
          <p:cNvSpPr txBox="1"/>
          <p:nvPr/>
        </p:nvSpPr>
        <p:spPr>
          <a:xfrm>
            <a:off x="1980443" y="2836628"/>
            <a:ext cx="911509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Sử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dụng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công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cụ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tìm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kiếm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trên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phần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mềm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 File Explorer </a:t>
            </a: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tìm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tệp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,</a:t>
            </a:r>
            <a:r>
              <a:rPr lang="vi-VN" sz="2600" b="1" dirty="0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thư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mục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8A3CD7-373E-572E-1A4E-ADB6E449E90F}"/>
              </a:ext>
            </a:extLst>
          </p:cNvPr>
          <p:cNvSpPr txBox="1"/>
          <p:nvPr/>
        </p:nvSpPr>
        <p:spPr>
          <a:xfrm>
            <a:off x="3002192" y="5119979"/>
            <a:ext cx="835160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Gõ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tên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tệp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thư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mục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cần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tìm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vào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ô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tìm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kiếm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rồi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nhấn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phím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Enter.</a:t>
            </a:r>
          </a:p>
        </p:txBody>
      </p:sp>
    </p:spTree>
    <p:extLst>
      <p:ext uri="{BB962C8B-B14F-4D97-AF65-F5344CB8AC3E}">
        <p14:creationId xmlns:p14="http://schemas.microsoft.com/office/powerpoint/2010/main" val="215660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2" grpId="0" animBg="1"/>
      <p:bldP spid="3" grpId="0"/>
      <p:bldP spid="5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1021;p44">
            <a:extLst>
              <a:ext uri="{FF2B5EF4-FFF2-40B4-BE49-F238E27FC236}">
                <a16:creationId xmlns:a16="http://schemas.microsoft.com/office/drawing/2014/main" id="{01C80D79-0520-80F5-CAA7-0A888471A23E}"/>
              </a:ext>
            </a:extLst>
          </p:cNvPr>
          <p:cNvSpPr/>
          <p:nvPr/>
        </p:nvSpPr>
        <p:spPr>
          <a:xfrm rot="21470825">
            <a:off x="4632853" y="1284972"/>
            <a:ext cx="5521919" cy="3526399"/>
          </a:xfrm>
          <a:prstGeom prst="roundRect">
            <a:avLst>
              <a:gd name="adj" fmla="val 24491"/>
            </a:avLst>
          </a:prstGeom>
          <a:solidFill>
            <a:srgbClr val="FEB444"/>
          </a:solidFill>
          <a:ln w="44450" cap="flat" cmpd="sng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" name="Google Shape;1022;p44">
            <a:extLst>
              <a:ext uri="{FF2B5EF4-FFF2-40B4-BE49-F238E27FC236}">
                <a16:creationId xmlns:a16="http://schemas.microsoft.com/office/drawing/2014/main" id="{962B4A96-2065-0333-BCEA-825BC73FA84A}"/>
              </a:ext>
            </a:extLst>
          </p:cNvPr>
          <p:cNvSpPr/>
          <p:nvPr/>
        </p:nvSpPr>
        <p:spPr>
          <a:xfrm rot="21470825">
            <a:off x="4451435" y="1007069"/>
            <a:ext cx="5521919" cy="3526399"/>
          </a:xfrm>
          <a:prstGeom prst="roundRect">
            <a:avLst>
              <a:gd name="adj" fmla="val 24491"/>
            </a:avLst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Google Shape;1024;p44">
            <a:extLst>
              <a:ext uri="{FF2B5EF4-FFF2-40B4-BE49-F238E27FC236}">
                <a16:creationId xmlns:a16="http://schemas.microsoft.com/office/drawing/2014/main" id="{F7D05DC5-0415-FCEF-8F08-ADD2FCBBF9DC}"/>
              </a:ext>
            </a:extLst>
          </p:cNvPr>
          <p:cNvGrpSpPr/>
          <p:nvPr/>
        </p:nvGrpSpPr>
        <p:grpSpPr>
          <a:xfrm>
            <a:off x="9187979" y="3811480"/>
            <a:ext cx="1055903" cy="876207"/>
            <a:chOff x="1168000" y="1750950"/>
            <a:chExt cx="405425" cy="344700"/>
          </a:xfrm>
        </p:grpSpPr>
        <p:sp>
          <p:nvSpPr>
            <p:cNvPr id="37" name="Google Shape;1025;p44">
              <a:extLst>
                <a:ext uri="{FF2B5EF4-FFF2-40B4-BE49-F238E27FC236}">
                  <a16:creationId xmlns:a16="http://schemas.microsoft.com/office/drawing/2014/main" id="{C9E0E096-7E94-E7D1-1B86-DA500413EF5A}"/>
                </a:ext>
              </a:extLst>
            </p:cNvPr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6;p44">
              <a:extLst>
                <a:ext uri="{FF2B5EF4-FFF2-40B4-BE49-F238E27FC236}">
                  <a16:creationId xmlns:a16="http://schemas.microsoft.com/office/drawing/2014/main" id="{9573971C-1D1F-165D-1B4B-5CF62C2649C5}"/>
                </a:ext>
              </a:extLst>
            </p:cNvPr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7;p44">
              <a:extLst>
                <a:ext uri="{FF2B5EF4-FFF2-40B4-BE49-F238E27FC236}">
                  <a16:creationId xmlns:a16="http://schemas.microsoft.com/office/drawing/2014/main" id="{043BE97D-CF11-9C0F-42FE-AFA424380C1A}"/>
                </a:ext>
              </a:extLst>
            </p:cNvPr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8;p44">
              <a:extLst>
                <a:ext uri="{FF2B5EF4-FFF2-40B4-BE49-F238E27FC236}">
                  <a16:creationId xmlns:a16="http://schemas.microsoft.com/office/drawing/2014/main" id="{E297D54D-9CB0-5ACE-D50D-BB2A9C3530B6}"/>
                </a:ext>
              </a:extLst>
            </p:cNvPr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9;p44">
              <a:extLst>
                <a:ext uri="{FF2B5EF4-FFF2-40B4-BE49-F238E27FC236}">
                  <a16:creationId xmlns:a16="http://schemas.microsoft.com/office/drawing/2014/main" id="{C5AD4B82-20C5-0769-E3F3-EBE7FA5B8368}"/>
                </a:ext>
              </a:extLst>
            </p:cNvPr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30;p44">
              <a:extLst>
                <a:ext uri="{FF2B5EF4-FFF2-40B4-BE49-F238E27FC236}">
                  <a16:creationId xmlns:a16="http://schemas.microsoft.com/office/drawing/2014/main" id="{925BD6C6-8EEA-8DF2-3A2A-3FBE8E46CA41}"/>
                </a:ext>
              </a:extLst>
            </p:cNvPr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31;p44">
              <a:extLst>
                <a:ext uri="{FF2B5EF4-FFF2-40B4-BE49-F238E27FC236}">
                  <a16:creationId xmlns:a16="http://schemas.microsoft.com/office/drawing/2014/main" id="{00ED9B2D-25D9-B560-0E20-BD95F8B39832}"/>
                </a:ext>
              </a:extLst>
            </p:cNvPr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42;p44">
            <a:extLst>
              <a:ext uri="{FF2B5EF4-FFF2-40B4-BE49-F238E27FC236}">
                <a16:creationId xmlns:a16="http://schemas.microsoft.com/office/drawing/2014/main" id="{E79B3E3C-7A36-FB0F-4C8F-A29C8A58560A}"/>
              </a:ext>
            </a:extLst>
          </p:cNvPr>
          <p:cNvGrpSpPr/>
          <p:nvPr/>
        </p:nvGrpSpPr>
        <p:grpSpPr>
          <a:xfrm>
            <a:off x="10039816" y="3458810"/>
            <a:ext cx="585777" cy="686500"/>
            <a:chOff x="1731150" y="1748550"/>
            <a:chExt cx="228625" cy="313175"/>
          </a:xfrm>
        </p:grpSpPr>
        <p:sp>
          <p:nvSpPr>
            <p:cNvPr id="45" name="Google Shape;1043;p44">
              <a:extLst>
                <a:ext uri="{FF2B5EF4-FFF2-40B4-BE49-F238E27FC236}">
                  <a16:creationId xmlns:a16="http://schemas.microsoft.com/office/drawing/2014/main" id="{D00E5216-C7BD-20C8-777A-ED7475C16CF6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44;p44">
              <a:extLst>
                <a:ext uri="{FF2B5EF4-FFF2-40B4-BE49-F238E27FC236}">
                  <a16:creationId xmlns:a16="http://schemas.microsoft.com/office/drawing/2014/main" id="{7A501C4C-71BD-5830-6E80-B75952C070D4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45;p44">
              <a:extLst>
                <a:ext uri="{FF2B5EF4-FFF2-40B4-BE49-F238E27FC236}">
                  <a16:creationId xmlns:a16="http://schemas.microsoft.com/office/drawing/2014/main" id="{003874EB-3D47-1894-7614-F05574D969E5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46;p44">
              <a:extLst>
                <a:ext uri="{FF2B5EF4-FFF2-40B4-BE49-F238E27FC236}">
                  <a16:creationId xmlns:a16="http://schemas.microsoft.com/office/drawing/2014/main" id="{24CE9EB1-6B45-449F-B077-CB864EFCF75D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47;p44">
              <a:extLst>
                <a:ext uri="{FF2B5EF4-FFF2-40B4-BE49-F238E27FC236}">
                  <a16:creationId xmlns:a16="http://schemas.microsoft.com/office/drawing/2014/main" id="{B678C0FA-B9FF-8D99-18DA-CEBA365238C8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48;p44">
              <a:extLst>
                <a:ext uri="{FF2B5EF4-FFF2-40B4-BE49-F238E27FC236}">
                  <a16:creationId xmlns:a16="http://schemas.microsoft.com/office/drawing/2014/main" id="{D4D4E331-F159-913B-5EAF-F3ED6354E0B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49;p44">
              <a:extLst>
                <a:ext uri="{FF2B5EF4-FFF2-40B4-BE49-F238E27FC236}">
                  <a16:creationId xmlns:a16="http://schemas.microsoft.com/office/drawing/2014/main" id="{1E87B9F0-38D3-7A08-AFCB-E604BCD98BAD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603DB75-55A4-B931-F9A4-315CB2DE5DF6}"/>
              </a:ext>
            </a:extLst>
          </p:cNvPr>
          <p:cNvGrpSpPr/>
          <p:nvPr/>
        </p:nvGrpSpPr>
        <p:grpSpPr>
          <a:xfrm>
            <a:off x="3934866" y="748686"/>
            <a:ext cx="1195100" cy="1195100"/>
            <a:chOff x="2780925" y="426962"/>
            <a:chExt cx="1195100" cy="1195100"/>
          </a:xfrm>
        </p:grpSpPr>
        <p:sp>
          <p:nvSpPr>
            <p:cNvPr id="53" name="Google Shape;379;p30">
              <a:extLst>
                <a:ext uri="{FF2B5EF4-FFF2-40B4-BE49-F238E27FC236}">
                  <a16:creationId xmlns:a16="http://schemas.microsoft.com/office/drawing/2014/main" id="{AAB72881-089B-E9DF-A16B-B91FF546CE3C}"/>
                </a:ext>
              </a:extLst>
            </p:cNvPr>
            <p:cNvSpPr/>
            <p:nvPr/>
          </p:nvSpPr>
          <p:spPr>
            <a:xfrm>
              <a:off x="2780925" y="426962"/>
              <a:ext cx="1195100" cy="1195100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44D0446-FAB8-D037-F72D-8DF768BB4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941888">
              <a:off x="3002766" y="648804"/>
              <a:ext cx="751416" cy="751416"/>
            </a:xfrm>
            <a:prstGeom prst="rect">
              <a:avLst/>
            </a:prstGeom>
          </p:spPr>
        </p:pic>
      </p:grpSp>
      <p:sp>
        <p:nvSpPr>
          <p:cNvPr id="55" name="Google Shape;383;p30">
            <a:extLst>
              <a:ext uri="{FF2B5EF4-FFF2-40B4-BE49-F238E27FC236}">
                <a16:creationId xmlns:a16="http://schemas.microsoft.com/office/drawing/2014/main" id="{332E1D1D-D366-70CA-F042-E0355CAF4DC2}"/>
              </a:ext>
            </a:extLst>
          </p:cNvPr>
          <p:cNvSpPr/>
          <p:nvPr/>
        </p:nvSpPr>
        <p:spPr>
          <a:xfrm rot="2006702">
            <a:off x="3860695" y="169371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B444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384;p30">
            <a:extLst>
              <a:ext uri="{FF2B5EF4-FFF2-40B4-BE49-F238E27FC236}">
                <a16:creationId xmlns:a16="http://schemas.microsoft.com/office/drawing/2014/main" id="{239DF0B0-5C7D-B6EC-C630-61A376D703EE}"/>
              </a:ext>
            </a:extLst>
          </p:cNvPr>
          <p:cNvSpPr/>
          <p:nvPr/>
        </p:nvSpPr>
        <p:spPr>
          <a:xfrm>
            <a:off x="10289590" y="4403568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B444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380;p30">
            <a:extLst>
              <a:ext uri="{FF2B5EF4-FFF2-40B4-BE49-F238E27FC236}">
                <a16:creationId xmlns:a16="http://schemas.microsoft.com/office/drawing/2014/main" id="{F84EED7D-5308-799B-FE80-9999054413F2}"/>
              </a:ext>
            </a:extLst>
          </p:cNvPr>
          <p:cNvSpPr txBox="1">
            <a:spLocks/>
          </p:cNvSpPr>
          <p:nvPr/>
        </p:nvSpPr>
        <p:spPr>
          <a:xfrm>
            <a:off x="4524094" y="1281129"/>
            <a:ext cx="53766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4000" dirty="0">
                <a:ln w="19050">
                  <a:noFill/>
                  <a:prstDash val="solid"/>
                </a:ln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unito" pitchFamily="2" charset="0"/>
                <a:ea typeface="Noto Sans JP Black" panose="020B0A00000000000000" pitchFamily="34" charset="-128"/>
              </a:rPr>
              <a:t>MỞ ĐẦU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3BD88A0-7CC6-3162-8A6D-F99ECB120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13931">
            <a:off x="5666834" y="1879631"/>
            <a:ext cx="3506313" cy="243087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C350E98-C5E7-FA6B-724A-52B16D7AEB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35" y="92739"/>
            <a:ext cx="1209799" cy="61840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61B70B-36C8-BF08-A9D7-D80C12305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3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55" grpId="0" animBg="1"/>
      <p:bldP spid="56" grpId="0" animBg="1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A76992C-773B-46CE-1011-DFA4FDE43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19" y="2035686"/>
            <a:ext cx="4823878" cy="4343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218FA6B-F6AB-5C1A-2EED-61D87B8982F2}"/>
              </a:ext>
            </a:extLst>
          </p:cNvPr>
          <p:cNvGrpSpPr/>
          <p:nvPr/>
        </p:nvGrpSpPr>
        <p:grpSpPr>
          <a:xfrm>
            <a:off x="559630" y="105417"/>
            <a:ext cx="2606287" cy="646331"/>
            <a:chOff x="559630" y="105417"/>
            <a:chExt cx="2606287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168A8E-C60D-E384-81F9-87C80670B90A}"/>
                </a:ext>
              </a:extLst>
            </p:cNvPr>
            <p:cNvSpPr txBox="1"/>
            <p:nvPr/>
          </p:nvSpPr>
          <p:spPr>
            <a:xfrm>
              <a:off x="1048619" y="105417"/>
              <a:ext cx="211729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  <a:endParaRPr lang="en-US" sz="36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0C88031-0BD1-A898-6AC1-C7E5F6D5D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30" y="130384"/>
              <a:ext cx="584420" cy="58442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4A7B04E-8C34-1EAD-8D18-478A8DF16CFA}"/>
              </a:ext>
            </a:extLst>
          </p:cNvPr>
          <p:cNvSpPr txBox="1"/>
          <p:nvPr/>
        </p:nvSpPr>
        <p:spPr>
          <a:xfrm>
            <a:off x="6598186" y="3592875"/>
            <a:ext cx="482387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vi-VN" sz="2800" b="1" dirty="0">
                <a:solidFill>
                  <a:schemeClr val="accent2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Sắp xếp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các hình ảnh vào hai chiếc hộp. 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Vẽ </a:t>
            </a:r>
            <a:r>
              <a:rPr lang="vi-VN" sz="2800" b="1" dirty="0">
                <a:solidFill>
                  <a:schemeClr val="accent2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sơ đồ hình cây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mô tả cách sắp xếp.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c 12" descr="Arrow Rotate left">
            <a:extLst>
              <a:ext uri="{FF2B5EF4-FFF2-40B4-BE49-F238E27FC236}">
                <a16:creationId xmlns:a16="http://schemas.microsoft.com/office/drawing/2014/main" id="{604A3907-B704-4F0E-C96B-9CCB9C14DA8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197350" y="4013601"/>
            <a:ext cx="914400" cy="914400"/>
          </a:xfrm>
          <a:prstGeom prst="rect">
            <a:avLst/>
          </a:prstGeom>
        </p:spPr>
      </p:pic>
      <p:pic>
        <p:nvPicPr>
          <p:cNvPr id="20" name="Graphic 19" descr="Arrow Rotate right">
            <a:extLst>
              <a:ext uri="{FF2B5EF4-FFF2-40B4-BE49-F238E27FC236}">
                <a16:creationId xmlns:a16="http://schemas.microsoft.com/office/drawing/2014/main" id="{DB0A89E3-8B62-551F-5AC5-36EF5D6245A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766173" y="4013601"/>
            <a:ext cx="914400" cy="914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D060E-7F82-641A-3AF2-11CBC1D7E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4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B8A709-0CAF-92A1-2EAF-06F4F103ECB5}"/>
              </a:ext>
            </a:extLst>
          </p:cNvPr>
          <p:cNvSpPr txBox="1"/>
          <p:nvPr/>
        </p:nvSpPr>
        <p:spPr>
          <a:xfrm>
            <a:off x="1048619" y="1358188"/>
            <a:ext cx="4823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Quan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nhiệm vụ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SGK/1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unito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8D101A6-9770-BFFD-AF97-B9F11D1700E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279" y="1295355"/>
            <a:ext cx="802143" cy="11126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55FE2CA-0658-D3EF-8C60-D050468F4E40}"/>
              </a:ext>
            </a:extLst>
          </p:cNvPr>
          <p:cNvSpPr txBox="1"/>
          <p:nvPr/>
        </p:nvSpPr>
        <p:spPr>
          <a:xfrm>
            <a:off x="7633379" y="2584534"/>
            <a:ext cx="2729824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vi-VN" sz="28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Hãy giúp Bình:</a:t>
            </a:r>
            <a:endParaRPr lang="en-US" sz="2800" b="1" dirty="0">
              <a:solidFill>
                <a:schemeClr val="bg1"/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53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523A3BEE-9B53-1045-A7DD-1BC46869F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8" y="0"/>
            <a:ext cx="12196648" cy="6858000"/>
          </a:xfrm>
          <a:prstGeom prst="rect">
            <a:avLst/>
          </a:prstGeom>
        </p:spPr>
      </p:pic>
      <p:sp>
        <p:nvSpPr>
          <p:cNvPr id="2" name="Google Shape;1021;p44">
            <a:extLst>
              <a:ext uri="{FF2B5EF4-FFF2-40B4-BE49-F238E27FC236}">
                <a16:creationId xmlns:a16="http://schemas.microsoft.com/office/drawing/2014/main" id="{9F980B55-E1F7-5F81-704A-278C3DF97B4F}"/>
              </a:ext>
            </a:extLst>
          </p:cNvPr>
          <p:cNvSpPr/>
          <p:nvPr/>
        </p:nvSpPr>
        <p:spPr>
          <a:xfrm rot="21470825">
            <a:off x="4331227" y="1501033"/>
            <a:ext cx="5521919" cy="3526399"/>
          </a:xfrm>
          <a:prstGeom prst="roundRect">
            <a:avLst>
              <a:gd name="adj" fmla="val 24491"/>
            </a:avLst>
          </a:prstGeom>
          <a:solidFill>
            <a:srgbClr val="FEB444"/>
          </a:solidFill>
          <a:ln w="44450" cap="flat" cmpd="sng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Google Shape;1022;p44">
            <a:extLst>
              <a:ext uri="{FF2B5EF4-FFF2-40B4-BE49-F238E27FC236}">
                <a16:creationId xmlns:a16="http://schemas.microsoft.com/office/drawing/2014/main" id="{3C73546F-9B20-8BA8-180A-91677B9EE4CA}"/>
              </a:ext>
            </a:extLst>
          </p:cNvPr>
          <p:cNvSpPr/>
          <p:nvPr/>
        </p:nvSpPr>
        <p:spPr>
          <a:xfrm rot="21470825">
            <a:off x="4149809" y="1223130"/>
            <a:ext cx="5521919" cy="3526399"/>
          </a:xfrm>
          <a:prstGeom prst="roundRect">
            <a:avLst>
              <a:gd name="adj" fmla="val 24491"/>
            </a:avLst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379;p30">
            <a:extLst>
              <a:ext uri="{FF2B5EF4-FFF2-40B4-BE49-F238E27FC236}">
                <a16:creationId xmlns:a16="http://schemas.microsoft.com/office/drawing/2014/main" id="{820532C9-0ABA-78A1-C9A2-1775C0B5A1AB}"/>
              </a:ext>
            </a:extLst>
          </p:cNvPr>
          <p:cNvSpPr/>
          <p:nvPr/>
        </p:nvSpPr>
        <p:spPr>
          <a:xfrm>
            <a:off x="3633240" y="964747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83;p30">
            <a:extLst>
              <a:ext uri="{FF2B5EF4-FFF2-40B4-BE49-F238E27FC236}">
                <a16:creationId xmlns:a16="http://schemas.microsoft.com/office/drawing/2014/main" id="{9CAE6430-ADC3-5E5C-D6A8-DC68C532F1B7}"/>
              </a:ext>
            </a:extLst>
          </p:cNvPr>
          <p:cNvSpPr/>
          <p:nvPr/>
        </p:nvSpPr>
        <p:spPr>
          <a:xfrm rot="2006702">
            <a:off x="3559069" y="1909772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B444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84;p30">
            <a:extLst>
              <a:ext uri="{FF2B5EF4-FFF2-40B4-BE49-F238E27FC236}">
                <a16:creationId xmlns:a16="http://schemas.microsoft.com/office/drawing/2014/main" id="{5AE88C8B-4B3E-65D5-1D9B-44625DF5E058}"/>
              </a:ext>
            </a:extLst>
          </p:cNvPr>
          <p:cNvSpPr/>
          <p:nvPr/>
        </p:nvSpPr>
        <p:spPr>
          <a:xfrm>
            <a:off x="10230830" y="3755484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B444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380;p30">
            <a:extLst>
              <a:ext uri="{FF2B5EF4-FFF2-40B4-BE49-F238E27FC236}">
                <a16:creationId xmlns:a16="http://schemas.microsoft.com/office/drawing/2014/main" id="{47E6EBB8-161F-D08A-B9E2-DD5B150956EB}"/>
              </a:ext>
            </a:extLst>
          </p:cNvPr>
          <p:cNvSpPr txBox="1">
            <a:spLocks/>
          </p:cNvSpPr>
          <p:nvPr/>
        </p:nvSpPr>
        <p:spPr>
          <a:xfrm>
            <a:off x="4222468" y="1460246"/>
            <a:ext cx="53766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4000" dirty="0">
                <a:ln w="19050">
                  <a:noFill/>
                  <a:prstDash val="solid"/>
                </a:ln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unito" pitchFamily="2" charset="0"/>
                <a:ea typeface="Noto Sans JP Black" panose="020B0A00000000000000" pitchFamily="34" charset="-128"/>
              </a:rPr>
              <a:t>KHÁM PHÁ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BCDA4B-DE92-0BB1-8561-AF6DADE84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764" y="1940478"/>
            <a:ext cx="2823859" cy="2611055"/>
          </a:xfrm>
          <a:prstGeom prst="rect">
            <a:avLst/>
          </a:prstGeom>
        </p:spPr>
      </p:pic>
      <p:grpSp>
        <p:nvGrpSpPr>
          <p:cNvPr id="9" name="Google Shape;1508;p49">
            <a:extLst>
              <a:ext uri="{FF2B5EF4-FFF2-40B4-BE49-F238E27FC236}">
                <a16:creationId xmlns:a16="http://schemas.microsoft.com/office/drawing/2014/main" id="{03012377-EAEF-73A7-F53D-AF059B7EDFE2}"/>
              </a:ext>
            </a:extLst>
          </p:cNvPr>
          <p:cNvGrpSpPr/>
          <p:nvPr/>
        </p:nvGrpSpPr>
        <p:grpSpPr>
          <a:xfrm rot="21134957">
            <a:off x="9364904" y="3907862"/>
            <a:ext cx="794956" cy="966160"/>
            <a:chOff x="2537500" y="2379600"/>
            <a:chExt cx="272100" cy="330700"/>
          </a:xfrm>
        </p:grpSpPr>
        <p:sp>
          <p:nvSpPr>
            <p:cNvPr id="10" name="Google Shape;1509;p49">
              <a:extLst>
                <a:ext uri="{FF2B5EF4-FFF2-40B4-BE49-F238E27FC236}">
                  <a16:creationId xmlns:a16="http://schemas.microsoft.com/office/drawing/2014/main" id="{5B483B9C-D7ED-752B-C3BA-7DFA10011544}"/>
                </a:ext>
              </a:extLst>
            </p:cNvPr>
            <p:cNvSpPr/>
            <p:nvPr/>
          </p:nvSpPr>
          <p:spPr>
            <a:xfrm>
              <a:off x="2554775" y="2394175"/>
              <a:ext cx="223275" cy="260475"/>
            </a:xfrm>
            <a:custGeom>
              <a:avLst/>
              <a:gdLst/>
              <a:ahLst/>
              <a:cxnLst/>
              <a:rect l="l" t="t" r="r" b="b"/>
              <a:pathLst>
                <a:path w="8931" h="10419" extrusionOk="0">
                  <a:moveTo>
                    <a:pt x="2155" y="0"/>
                  </a:moveTo>
                  <a:lnTo>
                    <a:pt x="8335" y="0"/>
                  </a:lnTo>
                  <a:cubicBezTo>
                    <a:pt x="8394" y="0"/>
                    <a:pt x="8430" y="12"/>
                    <a:pt x="8525" y="24"/>
                  </a:cubicBezTo>
                  <a:cubicBezTo>
                    <a:pt x="8537" y="179"/>
                    <a:pt x="8537" y="322"/>
                    <a:pt x="8537" y="453"/>
                  </a:cubicBezTo>
                  <a:cubicBezTo>
                    <a:pt x="8537" y="870"/>
                    <a:pt x="8537" y="1298"/>
                    <a:pt x="8632" y="1703"/>
                  </a:cubicBezTo>
                  <a:cubicBezTo>
                    <a:pt x="8692" y="2025"/>
                    <a:pt x="8656" y="2358"/>
                    <a:pt x="8656" y="2703"/>
                  </a:cubicBezTo>
                  <a:cubicBezTo>
                    <a:pt x="8656" y="3048"/>
                    <a:pt x="8668" y="3394"/>
                    <a:pt x="8728" y="3727"/>
                  </a:cubicBezTo>
                  <a:cubicBezTo>
                    <a:pt x="8763" y="3894"/>
                    <a:pt x="8763" y="4072"/>
                    <a:pt x="8763" y="4251"/>
                  </a:cubicBezTo>
                  <a:cubicBezTo>
                    <a:pt x="8763" y="5180"/>
                    <a:pt x="8751" y="6096"/>
                    <a:pt x="8751" y="7025"/>
                  </a:cubicBezTo>
                  <a:cubicBezTo>
                    <a:pt x="8751" y="7180"/>
                    <a:pt x="8763" y="7335"/>
                    <a:pt x="8787" y="7501"/>
                  </a:cubicBezTo>
                  <a:cubicBezTo>
                    <a:pt x="8930" y="8109"/>
                    <a:pt x="8871" y="8728"/>
                    <a:pt x="8835" y="9347"/>
                  </a:cubicBezTo>
                  <a:cubicBezTo>
                    <a:pt x="8835" y="9359"/>
                    <a:pt x="8823" y="9359"/>
                    <a:pt x="8787" y="9383"/>
                  </a:cubicBezTo>
                  <a:lnTo>
                    <a:pt x="8573" y="9168"/>
                  </a:lnTo>
                  <a:cubicBezTo>
                    <a:pt x="8466" y="9061"/>
                    <a:pt x="8347" y="9049"/>
                    <a:pt x="8216" y="9085"/>
                  </a:cubicBezTo>
                  <a:cubicBezTo>
                    <a:pt x="8097" y="9133"/>
                    <a:pt x="7978" y="9180"/>
                    <a:pt x="7823" y="9240"/>
                  </a:cubicBezTo>
                  <a:cubicBezTo>
                    <a:pt x="7799" y="9133"/>
                    <a:pt x="7751" y="9049"/>
                    <a:pt x="7763" y="8990"/>
                  </a:cubicBezTo>
                  <a:cubicBezTo>
                    <a:pt x="7858" y="8632"/>
                    <a:pt x="7751" y="8299"/>
                    <a:pt x="7561" y="7978"/>
                  </a:cubicBezTo>
                  <a:cubicBezTo>
                    <a:pt x="7632" y="7870"/>
                    <a:pt x="7704" y="7751"/>
                    <a:pt x="7775" y="7632"/>
                  </a:cubicBezTo>
                  <a:cubicBezTo>
                    <a:pt x="8180" y="7001"/>
                    <a:pt x="8132" y="7216"/>
                    <a:pt x="8132" y="6466"/>
                  </a:cubicBezTo>
                  <a:lnTo>
                    <a:pt x="8132" y="6132"/>
                  </a:lnTo>
                  <a:cubicBezTo>
                    <a:pt x="8120" y="5477"/>
                    <a:pt x="7942" y="4882"/>
                    <a:pt x="7466" y="4406"/>
                  </a:cubicBezTo>
                  <a:cubicBezTo>
                    <a:pt x="7275" y="4191"/>
                    <a:pt x="7096" y="3965"/>
                    <a:pt x="6906" y="3751"/>
                  </a:cubicBezTo>
                  <a:cubicBezTo>
                    <a:pt x="6977" y="3715"/>
                    <a:pt x="7085" y="3703"/>
                    <a:pt x="7156" y="3644"/>
                  </a:cubicBezTo>
                  <a:cubicBezTo>
                    <a:pt x="7204" y="3608"/>
                    <a:pt x="7263" y="3525"/>
                    <a:pt x="7239" y="3465"/>
                  </a:cubicBezTo>
                  <a:cubicBezTo>
                    <a:pt x="7239" y="3406"/>
                    <a:pt x="7168" y="3346"/>
                    <a:pt x="7120" y="3310"/>
                  </a:cubicBezTo>
                  <a:cubicBezTo>
                    <a:pt x="7085" y="3287"/>
                    <a:pt x="7025" y="3287"/>
                    <a:pt x="6966" y="3287"/>
                  </a:cubicBezTo>
                  <a:cubicBezTo>
                    <a:pt x="6489" y="3287"/>
                    <a:pt x="6013" y="3215"/>
                    <a:pt x="5537" y="3287"/>
                  </a:cubicBezTo>
                  <a:cubicBezTo>
                    <a:pt x="4406" y="3453"/>
                    <a:pt x="3251" y="3358"/>
                    <a:pt x="2120" y="3370"/>
                  </a:cubicBezTo>
                  <a:cubicBezTo>
                    <a:pt x="1810" y="3370"/>
                    <a:pt x="1489" y="3358"/>
                    <a:pt x="1167" y="3370"/>
                  </a:cubicBezTo>
                  <a:cubicBezTo>
                    <a:pt x="929" y="3370"/>
                    <a:pt x="929" y="3394"/>
                    <a:pt x="739" y="3596"/>
                  </a:cubicBezTo>
                  <a:cubicBezTo>
                    <a:pt x="774" y="3727"/>
                    <a:pt x="870" y="3787"/>
                    <a:pt x="977" y="3810"/>
                  </a:cubicBezTo>
                  <a:cubicBezTo>
                    <a:pt x="1108" y="3834"/>
                    <a:pt x="1262" y="3834"/>
                    <a:pt x="1405" y="3834"/>
                  </a:cubicBezTo>
                  <a:cubicBezTo>
                    <a:pt x="2001" y="3834"/>
                    <a:pt x="2584" y="3822"/>
                    <a:pt x="3179" y="3822"/>
                  </a:cubicBezTo>
                  <a:cubicBezTo>
                    <a:pt x="3275" y="3822"/>
                    <a:pt x="3370" y="3834"/>
                    <a:pt x="3465" y="3834"/>
                  </a:cubicBezTo>
                  <a:cubicBezTo>
                    <a:pt x="3513" y="3965"/>
                    <a:pt x="3417" y="4013"/>
                    <a:pt x="3358" y="4072"/>
                  </a:cubicBezTo>
                  <a:cubicBezTo>
                    <a:pt x="3251" y="4180"/>
                    <a:pt x="3132" y="4251"/>
                    <a:pt x="3036" y="4358"/>
                  </a:cubicBezTo>
                  <a:cubicBezTo>
                    <a:pt x="2894" y="4477"/>
                    <a:pt x="2798" y="4596"/>
                    <a:pt x="2763" y="4787"/>
                  </a:cubicBezTo>
                  <a:cubicBezTo>
                    <a:pt x="2751" y="4858"/>
                    <a:pt x="2691" y="4942"/>
                    <a:pt x="2632" y="5013"/>
                  </a:cubicBezTo>
                  <a:lnTo>
                    <a:pt x="1370" y="5013"/>
                  </a:lnTo>
                  <a:cubicBezTo>
                    <a:pt x="1262" y="5013"/>
                    <a:pt x="1155" y="5001"/>
                    <a:pt x="1072" y="5013"/>
                  </a:cubicBezTo>
                  <a:cubicBezTo>
                    <a:pt x="989" y="5025"/>
                    <a:pt x="929" y="5061"/>
                    <a:pt x="870" y="5084"/>
                  </a:cubicBezTo>
                  <a:cubicBezTo>
                    <a:pt x="750" y="5156"/>
                    <a:pt x="750" y="5323"/>
                    <a:pt x="870" y="5418"/>
                  </a:cubicBezTo>
                  <a:cubicBezTo>
                    <a:pt x="977" y="5501"/>
                    <a:pt x="1108" y="5513"/>
                    <a:pt x="1251" y="5513"/>
                  </a:cubicBezTo>
                  <a:lnTo>
                    <a:pt x="2108" y="5513"/>
                  </a:lnTo>
                  <a:cubicBezTo>
                    <a:pt x="2203" y="5513"/>
                    <a:pt x="2274" y="5537"/>
                    <a:pt x="2358" y="5549"/>
                  </a:cubicBezTo>
                  <a:cubicBezTo>
                    <a:pt x="2334" y="5894"/>
                    <a:pt x="2298" y="6216"/>
                    <a:pt x="2286" y="6549"/>
                  </a:cubicBezTo>
                  <a:cubicBezTo>
                    <a:pt x="2120" y="6644"/>
                    <a:pt x="1965" y="6608"/>
                    <a:pt x="1810" y="6620"/>
                  </a:cubicBezTo>
                  <a:cubicBezTo>
                    <a:pt x="1620" y="6632"/>
                    <a:pt x="1405" y="6644"/>
                    <a:pt x="1215" y="6680"/>
                  </a:cubicBezTo>
                  <a:cubicBezTo>
                    <a:pt x="1108" y="6692"/>
                    <a:pt x="1036" y="6787"/>
                    <a:pt x="1084" y="6918"/>
                  </a:cubicBezTo>
                  <a:cubicBezTo>
                    <a:pt x="1501" y="7049"/>
                    <a:pt x="1929" y="6966"/>
                    <a:pt x="2346" y="7025"/>
                  </a:cubicBezTo>
                  <a:cubicBezTo>
                    <a:pt x="2441" y="7228"/>
                    <a:pt x="2501" y="7442"/>
                    <a:pt x="2596" y="7620"/>
                  </a:cubicBezTo>
                  <a:cubicBezTo>
                    <a:pt x="2703" y="7799"/>
                    <a:pt x="2894" y="7930"/>
                    <a:pt x="2977" y="8132"/>
                  </a:cubicBezTo>
                  <a:cubicBezTo>
                    <a:pt x="2941" y="8240"/>
                    <a:pt x="2870" y="8216"/>
                    <a:pt x="2798" y="8228"/>
                  </a:cubicBezTo>
                  <a:cubicBezTo>
                    <a:pt x="2465" y="8228"/>
                    <a:pt x="2120" y="8228"/>
                    <a:pt x="1798" y="8240"/>
                  </a:cubicBezTo>
                  <a:cubicBezTo>
                    <a:pt x="1667" y="8240"/>
                    <a:pt x="1512" y="8287"/>
                    <a:pt x="1381" y="8335"/>
                  </a:cubicBezTo>
                  <a:cubicBezTo>
                    <a:pt x="1334" y="8347"/>
                    <a:pt x="1286" y="8418"/>
                    <a:pt x="1286" y="8466"/>
                  </a:cubicBezTo>
                  <a:cubicBezTo>
                    <a:pt x="1286" y="8513"/>
                    <a:pt x="1334" y="8585"/>
                    <a:pt x="1381" y="8597"/>
                  </a:cubicBezTo>
                  <a:cubicBezTo>
                    <a:pt x="1489" y="8644"/>
                    <a:pt x="1608" y="8668"/>
                    <a:pt x="1703" y="8668"/>
                  </a:cubicBezTo>
                  <a:cubicBezTo>
                    <a:pt x="2179" y="8692"/>
                    <a:pt x="2655" y="8704"/>
                    <a:pt x="3132" y="8692"/>
                  </a:cubicBezTo>
                  <a:cubicBezTo>
                    <a:pt x="3417" y="8692"/>
                    <a:pt x="3667" y="8752"/>
                    <a:pt x="3929" y="8871"/>
                  </a:cubicBezTo>
                  <a:cubicBezTo>
                    <a:pt x="4025" y="8906"/>
                    <a:pt x="4132" y="8954"/>
                    <a:pt x="4239" y="9013"/>
                  </a:cubicBezTo>
                  <a:cubicBezTo>
                    <a:pt x="4703" y="9240"/>
                    <a:pt x="5180" y="9264"/>
                    <a:pt x="5668" y="9073"/>
                  </a:cubicBezTo>
                  <a:cubicBezTo>
                    <a:pt x="5775" y="9025"/>
                    <a:pt x="5894" y="9013"/>
                    <a:pt x="6013" y="9002"/>
                  </a:cubicBezTo>
                  <a:cubicBezTo>
                    <a:pt x="6108" y="9121"/>
                    <a:pt x="6215" y="9204"/>
                    <a:pt x="6311" y="9323"/>
                  </a:cubicBezTo>
                  <a:cubicBezTo>
                    <a:pt x="6442" y="9490"/>
                    <a:pt x="6620" y="9585"/>
                    <a:pt x="6846" y="9561"/>
                  </a:cubicBezTo>
                  <a:cubicBezTo>
                    <a:pt x="6906" y="9561"/>
                    <a:pt x="6966" y="9549"/>
                    <a:pt x="7001" y="9561"/>
                  </a:cubicBezTo>
                  <a:cubicBezTo>
                    <a:pt x="7085" y="9597"/>
                    <a:pt x="7144" y="9656"/>
                    <a:pt x="7180" y="9704"/>
                  </a:cubicBezTo>
                  <a:cubicBezTo>
                    <a:pt x="7049" y="9942"/>
                    <a:pt x="6930" y="10145"/>
                    <a:pt x="6799" y="10371"/>
                  </a:cubicBezTo>
                  <a:cubicBezTo>
                    <a:pt x="6168" y="10418"/>
                    <a:pt x="786" y="10383"/>
                    <a:pt x="417" y="10335"/>
                  </a:cubicBezTo>
                  <a:cubicBezTo>
                    <a:pt x="298" y="10085"/>
                    <a:pt x="250" y="9835"/>
                    <a:pt x="250" y="9549"/>
                  </a:cubicBezTo>
                  <a:cubicBezTo>
                    <a:pt x="250" y="9264"/>
                    <a:pt x="262" y="8966"/>
                    <a:pt x="155" y="8704"/>
                  </a:cubicBezTo>
                  <a:cubicBezTo>
                    <a:pt x="131" y="8597"/>
                    <a:pt x="131" y="8478"/>
                    <a:pt x="131" y="8359"/>
                  </a:cubicBezTo>
                  <a:lnTo>
                    <a:pt x="131" y="7585"/>
                  </a:lnTo>
                  <a:cubicBezTo>
                    <a:pt x="131" y="7466"/>
                    <a:pt x="131" y="7347"/>
                    <a:pt x="96" y="7239"/>
                  </a:cubicBezTo>
                  <a:cubicBezTo>
                    <a:pt x="0" y="6942"/>
                    <a:pt x="24" y="6644"/>
                    <a:pt x="24" y="6346"/>
                  </a:cubicBezTo>
                  <a:lnTo>
                    <a:pt x="24" y="2894"/>
                  </a:lnTo>
                  <a:cubicBezTo>
                    <a:pt x="24" y="2763"/>
                    <a:pt x="12" y="2620"/>
                    <a:pt x="72" y="2453"/>
                  </a:cubicBezTo>
                  <a:cubicBezTo>
                    <a:pt x="429" y="2596"/>
                    <a:pt x="810" y="2513"/>
                    <a:pt x="1167" y="2632"/>
                  </a:cubicBezTo>
                  <a:cubicBezTo>
                    <a:pt x="1346" y="2691"/>
                    <a:pt x="1572" y="2656"/>
                    <a:pt x="1762" y="2644"/>
                  </a:cubicBezTo>
                  <a:cubicBezTo>
                    <a:pt x="1941" y="2632"/>
                    <a:pt x="2048" y="2513"/>
                    <a:pt x="2084" y="2334"/>
                  </a:cubicBezTo>
                  <a:cubicBezTo>
                    <a:pt x="2096" y="2227"/>
                    <a:pt x="2096" y="2120"/>
                    <a:pt x="2096" y="2036"/>
                  </a:cubicBezTo>
                  <a:cubicBezTo>
                    <a:pt x="2096" y="1822"/>
                    <a:pt x="2096" y="1608"/>
                    <a:pt x="2155" y="1393"/>
                  </a:cubicBezTo>
                  <a:cubicBezTo>
                    <a:pt x="2203" y="1251"/>
                    <a:pt x="2179" y="1084"/>
                    <a:pt x="2179" y="917"/>
                  </a:cubicBezTo>
                  <a:cubicBezTo>
                    <a:pt x="2155" y="596"/>
                    <a:pt x="2155" y="322"/>
                    <a:pt x="2155" y="0"/>
                  </a:cubicBezTo>
                  <a:close/>
                  <a:moveTo>
                    <a:pt x="6549" y="1917"/>
                  </a:moveTo>
                  <a:lnTo>
                    <a:pt x="6549" y="1965"/>
                  </a:lnTo>
                  <a:cubicBezTo>
                    <a:pt x="6680" y="1953"/>
                    <a:pt x="6799" y="1965"/>
                    <a:pt x="6930" y="1929"/>
                  </a:cubicBezTo>
                  <a:cubicBezTo>
                    <a:pt x="7061" y="1917"/>
                    <a:pt x="7144" y="1810"/>
                    <a:pt x="7144" y="1691"/>
                  </a:cubicBezTo>
                  <a:cubicBezTo>
                    <a:pt x="7144" y="1596"/>
                    <a:pt x="7049" y="1489"/>
                    <a:pt x="6918" y="1477"/>
                  </a:cubicBezTo>
                  <a:cubicBezTo>
                    <a:pt x="6763" y="1453"/>
                    <a:pt x="6632" y="1453"/>
                    <a:pt x="6489" y="1453"/>
                  </a:cubicBezTo>
                  <a:cubicBezTo>
                    <a:pt x="5787" y="1453"/>
                    <a:pt x="5084" y="1453"/>
                    <a:pt x="4370" y="1477"/>
                  </a:cubicBezTo>
                  <a:cubicBezTo>
                    <a:pt x="4263" y="1477"/>
                    <a:pt x="4168" y="1453"/>
                    <a:pt x="4072" y="1489"/>
                  </a:cubicBezTo>
                  <a:cubicBezTo>
                    <a:pt x="3810" y="1608"/>
                    <a:pt x="3513" y="1596"/>
                    <a:pt x="3227" y="1608"/>
                  </a:cubicBezTo>
                  <a:cubicBezTo>
                    <a:pt x="3108" y="1608"/>
                    <a:pt x="2989" y="1620"/>
                    <a:pt x="2882" y="1655"/>
                  </a:cubicBezTo>
                  <a:cubicBezTo>
                    <a:pt x="2822" y="1667"/>
                    <a:pt x="2763" y="1751"/>
                    <a:pt x="2763" y="1798"/>
                  </a:cubicBezTo>
                  <a:cubicBezTo>
                    <a:pt x="2763" y="1858"/>
                    <a:pt x="2822" y="1917"/>
                    <a:pt x="2870" y="1965"/>
                  </a:cubicBezTo>
                  <a:cubicBezTo>
                    <a:pt x="2894" y="1989"/>
                    <a:pt x="2941" y="2013"/>
                    <a:pt x="2989" y="2013"/>
                  </a:cubicBezTo>
                  <a:cubicBezTo>
                    <a:pt x="3310" y="2036"/>
                    <a:pt x="3644" y="2084"/>
                    <a:pt x="3965" y="1989"/>
                  </a:cubicBezTo>
                  <a:cubicBezTo>
                    <a:pt x="4179" y="1929"/>
                    <a:pt x="4382" y="1905"/>
                    <a:pt x="4608" y="1905"/>
                  </a:cubicBezTo>
                  <a:cubicBezTo>
                    <a:pt x="5263" y="1917"/>
                    <a:pt x="5906" y="1917"/>
                    <a:pt x="6549" y="19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510;p49">
              <a:extLst>
                <a:ext uri="{FF2B5EF4-FFF2-40B4-BE49-F238E27FC236}">
                  <a16:creationId xmlns:a16="http://schemas.microsoft.com/office/drawing/2014/main" id="{E459E90F-A7C4-10B0-99E7-29D7BDF65050}"/>
                </a:ext>
              </a:extLst>
            </p:cNvPr>
            <p:cNvSpPr/>
            <p:nvPr/>
          </p:nvSpPr>
          <p:spPr>
            <a:xfrm>
              <a:off x="2741400" y="2634975"/>
              <a:ext cx="53300" cy="61650"/>
            </a:xfrm>
            <a:custGeom>
              <a:avLst/>
              <a:gdLst/>
              <a:ahLst/>
              <a:cxnLst/>
              <a:rect l="l" t="t" r="r" b="b"/>
              <a:pathLst>
                <a:path w="2132" h="2466" extrusionOk="0">
                  <a:moveTo>
                    <a:pt x="2132" y="2203"/>
                  </a:moveTo>
                  <a:cubicBezTo>
                    <a:pt x="1917" y="2287"/>
                    <a:pt x="1739" y="2382"/>
                    <a:pt x="1560" y="2465"/>
                  </a:cubicBezTo>
                  <a:cubicBezTo>
                    <a:pt x="1477" y="2406"/>
                    <a:pt x="1370" y="2382"/>
                    <a:pt x="1310" y="2299"/>
                  </a:cubicBezTo>
                  <a:cubicBezTo>
                    <a:pt x="1048" y="1989"/>
                    <a:pt x="786" y="1656"/>
                    <a:pt x="524" y="1334"/>
                  </a:cubicBezTo>
                  <a:cubicBezTo>
                    <a:pt x="393" y="1167"/>
                    <a:pt x="251" y="1013"/>
                    <a:pt x="132" y="834"/>
                  </a:cubicBezTo>
                  <a:cubicBezTo>
                    <a:pt x="72" y="751"/>
                    <a:pt x="36" y="655"/>
                    <a:pt x="12" y="560"/>
                  </a:cubicBezTo>
                  <a:cubicBezTo>
                    <a:pt x="1" y="501"/>
                    <a:pt x="48" y="394"/>
                    <a:pt x="96" y="370"/>
                  </a:cubicBezTo>
                  <a:cubicBezTo>
                    <a:pt x="310" y="239"/>
                    <a:pt x="489" y="36"/>
                    <a:pt x="774" y="1"/>
                  </a:cubicBezTo>
                  <a:cubicBezTo>
                    <a:pt x="810" y="24"/>
                    <a:pt x="870" y="36"/>
                    <a:pt x="905" y="84"/>
                  </a:cubicBezTo>
                  <a:cubicBezTo>
                    <a:pt x="953" y="132"/>
                    <a:pt x="1013" y="191"/>
                    <a:pt x="1048" y="251"/>
                  </a:cubicBezTo>
                  <a:cubicBezTo>
                    <a:pt x="1406" y="870"/>
                    <a:pt x="1894" y="1441"/>
                    <a:pt x="2132" y="2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11;p49">
              <a:extLst>
                <a:ext uri="{FF2B5EF4-FFF2-40B4-BE49-F238E27FC236}">
                  <a16:creationId xmlns:a16="http://schemas.microsoft.com/office/drawing/2014/main" id="{7434F223-3235-D625-8F1A-A6C95D59C78E}"/>
                </a:ext>
              </a:extLst>
            </p:cNvPr>
            <p:cNvSpPr/>
            <p:nvPr/>
          </p:nvSpPr>
          <p:spPr>
            <a:xfrm>
              <a:off x="2565200" y="2408175"/>
              <a:ext cx="30375" cy="37225"/>
            </a:xfrm>
            <a:custGeom>
              <a:avLst/>
              <a:gdLst/>
              <a:ahLst/>
              <a:cxnLst/>
              <a:rect l="l" t="t" r="r" b="b"/>
              <a:pathLst>
                <a:path w="1215" h="1489" extrusionOk="0">
                  <a:moveTo>
                    <a:pt x="0" y="1250"/>
                  </a:moveTo>
                  <a:cubicBezTo>
                    <a:pt x="24" y="1191"/>
                    <a:pt x="24" y="1131"/>
                    <a:pt x="48" y="1095"/>
                  </a:cubicBezTo>
                  <a:cubicBezTo>
                    <a:pt x="274" y="810"/>
                    <a:pt x="976" y="119"/>
                    <a:pt x="1167" y="0"/>
                  </a:cubicBezTo>
                  <a:cubicBezTo>
                    <a:pt x="1203" y="179"/>
                    <a:pt x="1215" y="357"/>
                    <a:pt x="1167" y="512"/>
                  </a:cubicBezTo>
                  <a:cubicBezTo>
                    <a:pt x="1084" y="786"/>
                    <a:pt x="1036" y="1084"/>
                    <a:pt x="1036" y="1369"/>
                  </a:cubicBezTo>
                  <a:cubicBezTo>
                    <a:pt x="834" y="1488"/>
                    <a:pt x="679" y="1345"/>
                    <a:pt x="512" y="1334"/>
                  </a:cubicBezTo>
                  <a:cubicBezTo>
                    <a:pt x="333" y="1310"/>
                    <a:pt x="179" y="1357"/>
                    <a:pt x="0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12;p49">
              <a:extLst>
                <a:ext uri="{FF2B5EF4-FFF2-40B4-BE49-F238E27FC236}">
                  <a16:creationId xmlns:a16="http://schemas.microsoft.com/office/drawing/2014/main" id="{4CCD6904-DCC6-C912-B22A-3472FD828701}"/>
                </a:ext>
              </a:extLst>
            </p:cNvPr>
            <p:cNvSpPr/>
            <p:nvPr/>
          </p:nvSpPr>
          <p:spPr>
            <a:xfrm>
              <a:off x="2717875" y="2603725"/>
              <a:ext cx="19075" cy="15500"/>
            </a:xfrm>
            <a:custGeom>
              <a:avLst/>
              <a:gdLst/>
              <a:ahLst/>
              <a:cxnLst/>
              <a:rect l="l" t="t" r="r" b="b"/>
              <a:pathLst>
                <a:path w="763" h="620" extrusionOk="0">
                  <a:moveTo>
                    <a:pt x="763" y="310"/>
                  </a:moveTo>
                  <a:cubicBezTo>
                    <a:pt x="632" y="441"/>
                    <a:pt x="525" y="620"/>
                    <a:pt x="287" y="620"/>
                  </a:cubicBezTo>
                  <a:cubicBezTo>
                    <a:pt x="144" y="620"/>
                    <a:pt x="49" y="536"/>
                    <a:pt x="1" y="370"/>
                  </a:cubicBezTo>
                  <a:cubicBezTo>
                    <a:pt x="180" y="250"/>
                    <a:pt x="358" y="120"/>
                    <a:pt x="525" y="0"/>
                  </a:cubicBezTo>
                  <a:cubicBezTo>
                    <a:pt x="715" y="36"/>
                    <a:pt x="751" y="155"/>
                    <a:pt x="763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13;p49">
              <a:extLst>
                <a:ext uri="{FF2B5EF4-FFF2-40B4-BE49-F238E27FC236}">
                  <a16:creationId xmlns:a16="http://schemas.microsoft.com/office/drawing/2014/main" id="{48320EC9-6CC8-75C8-8F6A-43C011764601}"/>
                </a:ext>
              </a:extLst>
            </p:cNvPr>
            <p:cNvSpPr/>
            <p:nvPr/>
          </p:nvSpPr>
          <p:spPr>
            <a:xfrm>
              <a:off x="2623525" y="2491725"/>
              <a:ext cx="121175" cy="116725"/>
            </a:xfrm>
            <a:custGeom>
              <a:avLst/>
              <a:gdLst/>
              <a:ahLst/>
              <a:cxnLst/>
              <a:rect l="l" t="t" r="r" b="b"/>
              <a:pathLst>
                <a:path w="4847" h="4669" extrusionOk="0">
                  <a:moveTo>
                    <a:pt x="2463" y="1"/>
                  </a:moveTo>
                  <a:cubicBezTo>
                    <a:pt x="2337" y="1"/>
                    <a:pt x="2211" y="9"/>
                    <a:pt x="2084" y="28"/>
                  </a:cubicBezTo>
                  <a:cubicBezTo>
                    <a:pt x="1608" y="99"/>
                    <a:pt x="1179" y="289"/>
                    <a:pt x="775" y="528"/>
                  </a:cubicBezTo>
                  <a:cubicBezTo>
                    <a:pt x="560" y="647"/>
                    <a:pt x="382" y="766"/>
                    <a:pt x="358" y="1040"/>
                  </a:cubicBezTo>
                  <a:cubicBezTo>
                    <a:pt x="346" y="1123"/>
                    <a:pt x="286" y="1218"/>
                    <a:pt x="239" y="1301"/>
                  </a:cubicBezTo>
                  <a:cubicBezTo>
                    <a:pt x="84" y="1575"/>
                    <a:pt x="1" y="1861"/>
                    <a:pt x="108" y="2171"/>
                  </a:cubicBezTo>
                  <a:cubicBezTo>
                    <a:pt x="120" y="2218"/>
                    <a:pt x="120" y="2254"/>
                    <a:pt x="120" y="2302"/>
                  </a:cubicBezTo>
                  <a:cubicBezTo>
                    <a:pt x="167" y="2575"/>
                    <a:pt x="239" y="2837"/>
                    <a:pt x="263" y="3099"/>
                  </a:cubicBezTo>
                  <a:cubicBezTo>
                    <a:pt x="298" y="3421"/>
                    <a:pt x="548" y="3599"/>
                    <a:pt x="727" y="3814"/>
                  </a:cubicBezTo>
                  <a:cubicBezTo>
                    <a:pt x="965" y="4147"/>
                    <a:pt x="1275" y="4397"/>
                    <a:pt x="1715" y="4445"/>
                  </a:cubicBezTo>
                  <a:cubicBezTo>
                    <a:pt x="1787" y="4457"/>
                    <a:pt x="1858" y="4469"/>
                    <a:pt x="1906" y="4516"/>
                  </a:cubicBezTo>
                  <a:cubicBezTo>
                    <a:pt x="2016" y="4626"/>
                    <a:pt x="2134" y="4669"/>
                    <a:pt x="2261" y="4669"/>
                  </a:cubicBezTo>
                  <a:cubicBezTo>
                    <a:pt x="2352" y="4669"/>
                    <a:pt x="2448" y="4646"/>
                    <a:pt x="2549" y="4611"/>
                  </a:cubicBezTo>
                  <a:cubicBezTo>
                    <a:pt x="2632" y="4576"/>
                    <a:pt x="2739" y="4552"/>
                    <a:pt x="2822" y="4516"/>
                  </a:cubicBezTo>
                  <a:cubicBezTo>
                    <a:pt x="3418" y="4409"/>
                    <a:pt x="3870" y="4052"/>
                    <a:pt x="4287" y="3659"/>
                  </a:cubicBezTo>
                  <a:cubicBezTo>
                    <a:pt x="4597" y="3349"/>
                    <a:pt x="4847" y="2956"/>
                    <a:pt x="4763" y="2433"/>
                  </a:cubicBezTo>
                  <a:cubicBezTo>
                    <a:pt x="4787" y="1813"/>
                    <a:pt x="4644" y="1242"/>
                    <a:pt x="4180" y="801"/>
                  </a:cubicBezTo>
                  <a:cubicBezTo>
                    <a:pt x="4168" y="790"/>
                    <a:pt x="4156" y="754"/>
                    <a:pt x="4132" y="730"/>
                  </a:cubicBezTo>
                  <a:cubicBezTo>
                    <a:pt x="4001" y="492"/>
                    <a:pt x="3799" y="337"/>
                    <a:pt x="3561" y="230"/>
                  </a:cubicBezTo>
                  <a:cubicBezTo>
                    <a:pt x="3205" y="79"/>
                    <a:pt x="2836" y="1"/>
                    <a:pt x="2463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4;p49">
              <a:extLst>
                <a:ext uri="{FF2B5EF4-FFF2-40B4-BE49-F238E27FC236}">
                  <a16:creationId xmlns:a16="http://schemas.microsoft.com/office/drawing/2014/main" id="{88E609DD-7A21-0A57-4A66-CB8069FEF26A}"/>
                </a:ext>
              </a:extLst>
            </p:cNvPr>
            <p:cNvSpPr/>
            <p:nvPr/>
          </p:nvSpPr>
          <p:spPr>
            <a:xfrm>
              <a:off x="2537500" y="2379600"/>
              <a:ext cx="272100" cy="330700"/>
            </a:xfrm>
            <a:custGeom>
              <a:avLst/>
              <a:gdLst/>
              <a:ahLst/>
              <a:cxnLst/>
              <a:rect l="l" t="t" r="r" b="b"/>
              <a:pathLst>
                <a:path w="10884" h="13228" extrusionOk="0">
                  <a:moveTo>
                    <a:pt x="10121" y="10966"/>
                  </a:moveTo>
                  <a:cubicBezTo>
                    <a:pt x="10312" y="11299"/>
                    <a:pt x="10514" y="11656"/>
                    <a:pt x="10728" y="12013"/>
                  </a:cubicBezTo>
                  <a:cubicBezTo>
                    <a:pt x="10812" y="12144"/>
                    <a:pt x="10847" y="12263"/>
                    <a:pt x="10871" y="12418"/>
                  </a:cubicBezTo>
                  <a:cubicBezTo>
                    <a:pt x="10883" y="12621"/>
                    <a:pt x="10812" y="12787"/>
                    <a:pt x="10633" y="12895"/>
                  </a:cubicBezTo>
                  <a:cubicBezTo>
                    <a:pt x="10335" y="13049"/>
                    <a:pt x="10014" y="13204"/>
                    <a:pt x="9657" y="13216"/>
                  </a:cubicBezTo>
                  <a:cubicBezTo>
                    <a:pt x="9359" y="13228"/>
                    <a:pt x="9157" y="13097"/>
                    <a:pt x="9002" y="12895"/>
                  </a:cubicBezTo>
                  <a:cubicBezTo>
                    <a:pt x="8692" y="12442"/>
                    <a:pt x="8335" y="12025"/>
                    <a:pt x="7966" y="11597"/>
                  </a:cubicBezTo>
                  <a:lnTo>
                    <a:pt x="7502" y="11597"/>
                  </a:lnTo>
                  <a:cubicBezTo>
                    <a:pt x="5382" y="11597"/>
                    <a:pt x="3263" y="11609"/>
                    <a:pt x="1144" y="11609"/>
                  </a:cubicBezTo>
                  <a:lnTo>
                    <a:pt x="715" y="11609"/>
                  </a:lnTo>
                  <a:cubicBezTo>
                    <a:pt x="489" y="11597"/>
                    <a:pt x="358" y="11478"/>
                    <a:pt x="358" y="11251"/>
                  </a:cubicBezTo>
                  <a:cubicBezTo>
                    <a:pt x="346" y="10990"/>
                    <a:pt x="251" y="10728"/>
                    <a:pt x="251" y="10489"/>
                  </a:cubicBezTo>
                  <a:cubicBezTo>
                    <a:pt x="263" y="9775"/>
                    <a:pt x="72" y="9061"/>
                    <a:pt x="132" y="8346"/>
                  </a:cubicBezTo>
                  <a:cubicBezTo>
                    <a:pt x="156" y="8156"/>
                    <a:pt x="120" y="7977"/>
                    <a:pt x="72" y="7799"/>
                  </a:cubicBezTo>
                  <a:cubicBezTo>
                    <a:pt x="37" y="7668"/>
                    <a:pt x="13" y="7513"/>
                    <a:pt x="13" y="7370"/>
                  </a:cubicBezTo>
                  <a:cubicBezTo>
                    <a:pt x="13" y="5846"/>
                    <a:pt x="13" y="4346"/>
                    <a:pt x="1" y="2834"/>
                  </a:cubicBezTo>
                  <a:cubicBezTo>
                    <a:pt x="1" y="2631"/>
                    <a:pt x="60" y="2500"/>
                    <a:pt x="227" y="2393"/>
                  </a:cubicBezTo>
                  <a:cubicBezTo>
                    <a:pt x="310" y="2334"/>
                    <a:pt x="418" y="2262"/>
                    <a:pt x="477" y="2179"/>
                  </a:cubicBezTo>
                  <a:cubicBezTo>
                    <a:pt x="715" y="1822"/>
                    <a:pt x="1025" y="1536"/>
                    <a:pt x="1346" y="1262"/>
                  </a:cubicBezTo>
                  <a:cubicBezTo>
                    <a:pt x="1668" y="988"/>
                    <a:pt x="1942" y="643"/>
                    <a:pt x="2239" y="333"/>
                  </a:cubicBezTo>
                  <a:cubicBezTo>
                    <a:pt x="2299" y="250"/>
                    <a:pt x="2334" y="167"/>
                    <a:pt x="2382" y="60"/>
                  </a:cubicBezTo>
                  <a:cubicBezTo>
                    <a:pt x="2477" y="48"/>
                    <a:pt x="2573" y="36"/>
                    <a:pt x="2680" y="36"/>
                  </a:cubicBezTo>
                  <a:lnTo>
                    <a:pt x="9121" y="36"/>
                  </a:lnTo>
                  <a:lnTo>
                    <a:pt x="9169" y="36"/>
                  </a:lnTo>
                  <a:cubicBezTo>
                    <a:pt x="9633" y="0"/>
                    <a:pt x="9859" y="286"/>
                    <a:pt x="9835" y="667"/>
                  </a:cubicBezTo>
                  <a:cubicBezTo>
                    <a:pt x="9823" y="929"/>
                    <a:pt x="9835" y="1191"/>
                    <a:pt x="9835" y="1441"/>
                  </a:cubicBezTo>
                  <a:cubicBezTo>
                    <a:pt x="9835" y="1679"/>
                    <a:pt x="9835" y="1941"/>
                    <a:pt x="9907" y="2179"/>
                  </a:cubicBezTo>
                  <a:cubicBezTo>
                    <a:pt x="9943" y="2298"/>
                    <a:pt x="9943" y="2429"/>
                    <a:pt x="9943" y="2560"/>
                  </a:cubicBezTo>
                  <a:lnTo>
                    <a:pt x="9943" y="3429"/>
                  </a:lnTo>
                  <a:cubicBezTo>
                    <a:pt x="9943" y="3679"/>
                    <a:pt x="9954" y="3941"/>
                    <a:pt x="10002" y="4203"/>
                  </a:cubicBezTo>
                  <a:cubicBezTo>
                    <a:pt x="10050" y="4393"/>
                    <a:pt x="10050" y="4596"/>
                    <a:pt x="10050" y="4798"/>
                  </a:cubicBezTo>
                  <a:cubicBezTo>
                    <a:pt x="10062" y="5691"/>
                    <a:pt x="10062" y="6584"/>
                    <a:pt x="10073" y="7477"/>
                  </a:cubicBezTo>
                  <a:cubicBezTo>
                    <a:pt x="10073" y="7715"/>
                    <a:pt x="10121" y="7965"/>
                    <a:pt x="10157" y="8203"/>
                  </a:cubicBezTo>
                  <a:cubicBezTo>
                    <a:pt x="10169" y="8334"/>
                    <a:pt x="10193" y="8453"/>
                    <a:pt x="10193" y="8584"/>
                  </a:cubicBezTo>
                  <a:lnTo>
                    <a:pt x="10193" y="10489"/>
                  </a:lnTo>
                  <a:cubicBezTo>
                    <a:pt x="10181" y="10609"/>
                    <a:pt x="10157" y="10775"/>
                    <a:pt x="10121" y="10966"/>
                  </a:cubicBezTo>
                  <a:close/>
                  <a:moveTo>
                    <a:pt x="2846" y="583"/>
                  </a:moveTo>
                  <a:lnTo>
                    <a:pt x="2846" y="1441"/>
                  </a:lnTo>
                  <a:cubicBezTo>
                    <a:pt x="2846" y="1607"/>
                    <a:pt x="2858" y="1774"/>
                    <a:pt x="2811" y="1917"/>
                  </a:cubicBezTo>
                  <a:cubicBezTo>
                    <a:pt x="2739" y="2131"/>
                    <a:pt x="2751" y="2346"/>
                    <a:pt x="2751" y="2560"/>
                  </a:cubicBezTo>
                  <a:cubicBezTo>
                    <a:pt x="2751" y="2667"/>
                    <a:pt x="2751" y="2774"/>
                    <a:pt x="2739" y="2858"/>
                  </a:cubicBezTo>
                  <a:cubicBezTo>
                    <a:pt x="2704" y="3036"/>
                    <a:pt x="2608" y="3155"/>
                    <a:pt x="2430" y="3167"/>
                  </a:cubicBezTo>
                  <a:cubicBezTo>
                    <a:pt x="2239" y="3191"/>
                    <a:pt x="2013" y="3215"/>
                    <a:pt x="1834" y="3155"/>
                  </a:cubicBezTo>
                  <a:cubicBezTo>
                    <a:pt x="1477" y="3036"/>
                    <a:pt x="1084" y="3143"/>
                    <a:pt x="727" y="2977"/>
                  </a:cubicBezTo>
                  <a:cubicBezTo>
                    <a:pt x="656" y="3143"/>
                    <a:pt x="691" y="3286"/>
                    <a:pt x="691" y="3429"/>
                  </a:cubicBezTo>
                  <a:lnTo>
                    <a:pt x="691" y="6882"/>
                  </a:lnTo>
                  <a:cubicBezTo>
                    <a:pt x="691" y="7180"/>
                    <a:pt x="668" y="7489"/>
                    <a:pt x="763" y="7775"/>
                  </a:cubicBezTo>
                  <a:cubicBezTo>
                    <a:pt x="787" y="7870"/>
                    <a:pt x="787" y="7989"/>
                    <a:pt x="787" y="8108"/>
                  </a:cubicBezTo>
                  <a:lnTo>
                    <a:pt x="787" y="8882"/>
                  </a:lnTo>
                  <a:cubicBezTo>
                    <a:pt x="787" y="9001"/>
                    <a:pt x="787" y="9120"/>
                    <a:pt x="822" y="9227"/>
                  </a:cubicBezTo>
                  <a:cubicBezTo>
                    <a:pt x="906" y="9513"/>
                    <a:pt x="906" y="9799"/>
                    <a:pt x="906" y="10073"/>
                  </a:cubicBezTo>
                  <a:cubicBezTo>
                    <a:pt x="906" y="10358"/>
                    <a:pt x="953" y="10609"/>
                    <a:pt x="1072" y="10870"/>
                  </a:cubicBezTo>
                  <a:cubicBezTo>
                    <a:pt x="1430" y="10930"/>
                    <a:pt x="6823" y="10942"/>
                    <a:pt x="7454" y="10894"/>
                  </a:cubicBezTo>
                  <a:cubicBezTo>
                    <a:pt x="7573" y="10668"/>
                    <a:pt x="7716" y="10466"/>
                    <a:pt x="7847" y="10228"/>
                  </a:cubicBezTo>
                  <a:cubicBezTo>
                    <a:pt x="7799" y="10180"/>
                    <a:pt x="7740" y="10120"/>
                    <a:pt x="7668" y="10097"/>
                  </a:cubicBezTo>
                  <a:cubicBezTo>
                    <a:pt x="7621" y="10073"/>
                    <a:pt x="7549" y="10073"/>
                    <a:pt x="7502" y="10097"/>
                  </a:cubicBezTo>
                  <a:cubicBezTo>
                    <a:pt x="7276" y="10108"/>
                    <a:pt x="7121" y="10013"/>
                    <a:pt x="6966" y="9858"/>
                  </a:cubicBezTo>
                  <a:cubicBezTo>
                    <a:pt x="6883" y="9751"/>
                    <a:pt x="6775" y="9644"/>
                    <a:pt x="6668" y="9525"/>
                  </a:cubicBezTo>
                  <a:cubicBezTo>
                    <a:pt x="6549" y="9561"/>
                    <a:pt x="6430" y="9573"/>
                    <a:pt x="6323" y="9596"/>
                  </a:cubicBezTo>
                  <a:cubicBezTo>
                    <a:pt x="5835" y="9799"/>
                    <a:pt x="5371" y="9763"/>
                    <a:pt x="4894" y="9537"/>
                  </a:cubicBezTo>
                  <a:cubicBezTo>
                    <a:pt x="4799" y="9501"/>
                    <a:pt x="4692" y="9454"/>
                    <a:pt x="4585" y="9394"/>
                  </a:cubicBezTo>
                  <a:cubicBezTo>
                    <a:pt x="4335" y="9275"/>
                    <a:pt x="4085" y="9204"/>
                    <a:pt x="3799" y="9215"/>
                  </a:cubicBezTo>
                  <a:cubicBezTo>
                    <a:pt x="3323" y="9227"/>
                    <a:pt x="2846" y="9215"/>
                    <a:pt x="2370" y="9204"/>
                  </a:cubicBezTo>
                  <a:cubicBezTo>
                    <a:pt x="2263" y="9204"/>
                    <a:pt x="2144" y="9168"/>
                    <a:pt x="2037" y="9120"/>
                  </a:cubicBezTo>
                  <a:cubicBezTo>
                    <a:pt x="2001" y="9108"/>
                    <a:pt x="1953" y="9037"/>
                    <a:pt x="1953" y="8989"/>
                  </a:cubicBezTo>
                  <a:cubicBezTo>
                    <a:pt x="1953" y="8942"/>
                    <a:pt x="2001" y="8870"/>
                    <a:pt x="2037" y="8858"/>
                  </a:cubicBezTo>
                  <a:cubicBezTo>
                    <a:pt x="2180" y="8811"/>
                    <a:pt x="2323" y="8787"/>
                    <a:pt x="2453" y="8763"/>
                  </a:cubicBezTo>
                  <a:cubicBezTo>
                    <a:pt x="2787" y="8751"/>
                    <a:pt x="3132" y="8751"/>
                    <a:pt x="3454" y="8751"/>
                  </a:cubicBezTo>
                  <a:cubicBezTo>
                    <a:pt x="3513" y="8751"/>
                    <a:pt x="3608" y="8763"/>
                    <a:pt x="3632" y="8668"/>
                  </a:cubicBezTo>
                  <a:cubicBezTo>
                    <a:pt x="3573" y="8442"/>
                    <a:pt x="3370" y="8323"/>
                    <a:pt x="3263" y="8144"/>
                  </a:cubicBezTo>
                  <a:cubicBezTo>
                    <a:pt x="3156" y="7965"/>
                    <a:pt x="3096" y="7751"/>
                    <a:pt x="3013" y="7549"/>
                  </a:cubicBezTo>
                  <a:cubicBezTo>
                    <a:pt x="2596" y="7489"/>
                    <a:pt x="2144" y="7572"/>
                    <a:pt x="1739" y="7441"/>
                  </a:cubicBezTo>
                  <a:cubicBezTo>
                    <a:pt x="1703" y="7310"/>
                    <a:pt x="1775" y="7215"/>
                    <a:pt x="1882" y="7203"/>
                  </a:cubicBezTo>
                  <a:cubicBezTo>
                    <a:pt x="2072" y="7180"/>
                    <a:pt x="2275" y="7156"/>
                    <a:pt x="2477" y="7144"/>
                  </a:cubicBezTo>
                  <a:cubicBezTo>
                    <a:pt x="2620" y="7132"/>
                    <a:pt x="2787" y="7180"/>
                    <a:pt x="2954" y="7072"/>
                  </a:cubicBezTo>
                  <a:cubicBezTo>
                    <a:pt x="2977" y="6763"/>
                    <a:pt x="2989" y="6429"/>
                    <a:pt x="3025" y="6072"/>
                  </a:cubicBezTo>
                  <a:cubicBezTo>
                    <a:pt x="2930" y="6060"/>
                    <a:pt x="2858" y="6048"/>
                    <a:pt x="2775" y="6048"/>
                  </a:cubicBezTo>
                  <a:lnTo>
                    <a:pt x="1906" y="6048"/>
                  </a:lnTo>
                  <a:cubicBezTo>
                    <a:pt x="1775" y="6048"/>
                    <a:pt x="1656" y="6025"/>
                    <a:pt x="1537" y="5941"/>
                  </a:cubicBezTo>
                  <a:cubicBezTo>
                    <a:pt x="1430" y="5846"/>
                    <a:pt x="1418" y="5691"/>
                    <a:pt x="1537" y="5608"/>
                  </a:cubicBezTo>
                  <a:cubicBezTo>
                    <a:pt x="1596" y="5572"/>
                    <a:pt x="1668" y="5536"/>
                    <a:pt x="1727" y="5536"/>
                  </a:cubicBezTo>
                  <a:cubicBezTo>
                    <a:pt x="1834" y="5525"/>
                    <a:pt x="1942" y="5536"/>
                    <a:pt x="2025" y="5536"/>
                  </a:cubicBezTo>
                  <a:lnTo>
                    <a:pt x="3287" y="5536"/>
                  </a:lnTo>
                  <a:cubicBezTo>
                    <a:pt x="3335" y="5453"/>
                    <a:pt x="3406" y="5394"/>
                    <a:pt x="3430" y="5310"/>
                  </a:cubicBezTo>
                  <a:cubicBezTo>
                    <a:pt x="3454" y="5120"/>
                    <a:pt x="3561" y="5001"/>
                    <a:pt x="3692" y="4882"/>
                  </a:cubicBezTo>
                  <a:cubicBezTo>
                    <a:pt x="3799" y="4774"/>
                    <a:pt x="3918" y="4703"/>
                    <a:pt x="4025" y="4596"/>
                  </a:cubicBezTo>
                  <a:cubicBezTo>
                    <a:pt x="4085" y="4536"/>
                    <a:pt x="4168" y="4501"/>
                    <a:pt x="4120" y="4358"/>
                  </a:cubicBezTo>
                  <a:cubicBezTo>
                    <a:pt x="4037" y="4358"/>
                    <a:pt x="3942" y="4346"/>
                    <a:pt x="3847" y="4346"/>
                  </a:cubicBezTo>
                  <a:cubicBezTo>
                    <a:pt x="3251" y="4346"/>
                    <a:pt x="2668" y="4358"/>
                    <a:pt x="2072" y="4358"/>
                  </a:cubicBezTo>
                  <a:cubicBezTo>
                    <a:pt x="1918" y="4358"/>
                    <a:pt x="1787" y="4358"/>
                    <a:pt x="1644" y="4334"/>
                  </a:cubicBezTo>
                  <a:cubicBezTo>
                    <a:pt x="1525" y="4322"/>
                    <a:pt x="1418" y="4262"/>
                    <a:pt x="1406" y="4120"/>
                  </a:cubicBezTo>
                  <a:cubicBezTo>
                    <a:pt x="1596" y="3917"/>
                    <a:pt x="1596" y="3917"/>
                    <a:pt x="1834" y="3905"/>
                  </a:cubicBezTo>
                  <a:lnTo>
                    <a:pt x="2787" y="3905"/>
                  </a:lnTo>
                  <a:cubicBezTo>
                    <a:pt x="3918" y="3881"/>
                    <a:pt x="5061" y="3977"/>
                    <a:pt x="6192" y="3810"/>
                  </a:cubicBezTo>
                  <a:cubicBezTo>
                    <a:pt x="6656" y="3739"/>
                    <a:pt x="7145" y="3810"/>
                    <a:pt x="7621" y="3810"/>
                  </a:cubicBezTo>
                  <a:cubicBezTo>
                    <a:pt x="7680" y="3810"/>
                    <a:pt x="7740" y="3810"/>
                    <a:pt x="7787" y="3846"/>
                  </a:cubicBezTo>
                  <a:cubicBezTo>
                    <a:pt x="7847" y="3870"/>
                    <a:pt x="7907" y="3941"/>
                    <a:pt x="7907" y="3989"/>
                  </a:cubicBezTo>
                  <a:cubicBezTo>
                    <a:pt x="7907" y="4048"/>
                    <a:pt x="7859" y="4120"/>
                    <a:pt x="7811" y="4167"/>
                  </a:cubicBezTo>
                  <a:cubicBezTo>
                    <a:pt x="7740" y="4215"/>
                    <a:pt x="7633" y="4239"/>
                    <a:pt x="7561" y="4274"/>
                  </a:cubicBezTo>
                  <a:cubicBezTo>
                    <a:pt x="7752" y="4501"/>
                    <a:pt x="7930" y="4739"/>
                    <a:pt x="8121" y="4929"/>
                  </a:cubicBezTo>
                  <a:cubicBezTo>
                    <a:pt x="8609" y="5405"/>
                    <a:pt x="8800" y="6001"/>
                    <a:pt x="8800" y="6656"/>
                  </a:cubicBezTo>
                  <a:lnTo>
                    <a:pt x="8800" y="7001"/>
                  </a:lnTo>
                  <a:cubicBezTo>
                    <a:pt x="8800" y="7739"/>
                    <a:pt x="8835" y="7537"/>
                    <a:pt x="8442" y="8156"/>
                  </a:cubicBezTo>
                  <a:cubicBezTo>
                    <a:pt x="8371" y="8275"/>
                    <a:pt x="8288" y="8394"/>
                    <a:pt x="8216" y="8501"/>
                  </a:cubicBezTo>
                  <a:cubicBezTo>
                    <a:pt x="8407" y="8823"/>
                    <a:pt x="8514" y="9144"/>
                    <a:pt x="8419" y="9513"/>
                  </a:cubicBezTo>
                  <a:cubicBezTo>
                    <a:pt x="8407" y="9573"/>
                    <a:pt x="8454" y="9656"/>
                    <a:pt x="8478" y="9763"/>
                  </a:cubicBezTo>
                  <a:cubicBezTo>
                    <a:pt x="8633" y="9704"/>
                    <a:pt x="8752" y="9656"/>
                    <a:pt x="8871" y="9620"/>
                  </a:cubicBezTo>
                  <a:cubicBezTo>
                    <a:pt x="9002" y="9573"/>
                    <a:pt x="9121" y="9585"/>
                    <a:pt x="9228" y="9692"/>
                  </a:cubicBezTo>
                  <a:lnTo>
                    <a:pt x="9454" y="9918"/>
                  </a:lnTo>
                  <a:cubicBezTo>
                    <a:pt x="9478" y="9882"/>
                    <a:pt x="9490" y="9882"/>
                    <a:pt x="9490" y="9870"/>
                  </a:cubicBezTo>
                  <a:cubicBezTo>
                    <a:pt x="9514" y="9263"/>
                    <a:pt x="9573" y="8632"/>
                    <a:pt x="9454" y="8025"/>
                  </a:cubicBezTo>
                  <a:cubicBezTo>
                    <a:pt x="9419" y="7870"/>
                    <a:pt x="9407" y="7715"/>
                    <a:pt x="9407" y="7549"/>
                  </a:cubicBezTo>
                  <a:cubicBezTo>
                    <a:pt x="9407" y="6620"/>
                    <a:pt x="9419" y="5703"/>
                    <a:pt x="9419" y="4774"/>
                  </a:cubicBezTo>
                  <a:cubicBezTo>
                    <a:pt x="9419" y="4596"/>
                    <a:pt x="9419" y="4441"/>
                    <a:pt x="9395" y="4262"/>
                  </a:cubicBezTo>
                  <a:cubicBezTo>
                    <a:pt x="9311" y="3917"/>
                    <a:pt x="9311" y="3572"/>
                    <a:pt x="9311" y="3227"/>
                  </a:cubicBezTo>
                  <a:cubicBezTo>
                    <a:pt x="9311" y="2905"/>
                    <a:pt x="9359" y="2560"/>
                    <a:pt x="9288" y="2238"/>
                  </a:cubicBezTo>
                  <a:cubicBezTo>
                    <a:pt x="9216" y="1822"/>
                    <a:pt x="9216" y="1405"/>
                    <a:pt x="9192" y="988"/>
                  </a:cubicBezTo>
                  <a:cubicBezTo>
                    <a:pt x="9192" y="845"/>
                    <a:pt x="9181" y="703"/>
                    <a:pt x="9181" y="548"/>
                  </a:cubicBezTo>
                  <a:cubicBezTo>
                    <a:pt x="9109" y="536"/>
                    <a:pt x="9050" y="524"/>
                    <a:pt x="8990" y="524"/>
                  </a:cubicBezTo>
                  <a:cubicBezTo>
                    <a:pt x="6966" y="583"/>
                    <a:pt x="4930" y="583"/>
                    <a:pt x="2846" y="583"/>
                  </a:cubicBezTo>
                  <a:close/>
                  <a:moveTo>
                    <a:pt x="8204" y="6918"/>
                  </a:moveTo>
                  <a:cubicBezTo>
                    <a:pt x="8228" y="6298"/>
                    <a:pt x="8085" y="5727"/>
                    <a:pt x="7621" y="5286"/>
                  </a:cubicBezTo>
                  <a:cubicBezTo>
                    <a:pt x="7609" y="5275"/>
                    <a:pt x="7597" y="5239"/>
                    <a:pt x="7573" y="5215"/>
                  </a:cubicBezTo>
                  <a:cubicBezTo>
                    <a:pt x="7442" y="4977"/>
                    <a:pt x="7240" y="4822"/>
                    <a:pt x="7002" y="4715"/>
                  </a:cubicBezTo>
                  <a:cubicBezTo>
                    <a:pt x="6525" y="4513"/>
                    <a:pt x="6025" y="4441"/>
                    <a:pt x="5525" y="4513"/>
                  </a:cubicBezTo>
                  <a:cubicBezTo>
                    <a:pt x="5049" y="4584"/>
                    <a:pt x="4620" y="4774"/>
                    <a:pt x="4216" y="5013"/>
                  </a:cubicBezTo>
                  <a:cubicBezTo>
                    <a:pt x="4001" y="5132"/>
                    <a:pt x="3823" y="5251"/>
                    <a:pt x="3799" y="5525"/>
                  </a:cubicBezTo>
                  <a:cubicBezTo>
                    <a:pt x="3787" y="5608"/>
                    <a:pt x="3727" y="5703"/>
                    <a:pt x="3680" y="5786"/>
                  </a:cubicBezTo>
                  <a:cubicBezTo>
                    <a:pt x="3525" y="6060"/>
                    <a:pt x="3442" y="6346"/>
                    <a:pt x="3549" y="6656"/>
                  </a:cubicBezTo>
                  <a:cubicBezTo>
                    <a:pt x="3561" y="6703"/>
                    <a:pt x="3561" y="6739"/>
                    <a:pt x="3561" y="6787"/>
                  </a:cubicBezTo>
                  <a:cubicBezTo>
                    <a:pt x="3608" y="7060"/>
                    <a:pt x="3680" y="7322"/>
                    <a:pt x="3704" y="7584"/>
                  </a:cubicBezTo>
                  <a:cubicBezTo>
                    <a:pt x="3739" y="7906"/>
                    <a:pt x="3989" y="8084"/>
                    <a:pt x="4168" y="8299"/>
                  </a:cubicBezTo>
                  <a:cubicBezTo>
                    <a:pt x="4406" y="8632"/>
                    <a:pt x="4716" y="8882"/>
                    <a:pt x="5156" y="8930"/>
                  </a:cubicBezTo>
                  <a:cubicBezTo>
                    <a:pt x="5228" y="8942"/>
                    <a:pt x="5299" y="8954"/>
                    <a:pt x="5347" y="9001"/>
                  </a:cubicBezTo>
                  <a:cubicBezTo>
                    <a:pt x="5537" y="9192"/>
                    <a:pt x="5752" y="9180"/>
                    <a:pt x="5990" y="9096"/>
                  </a:cubicBezTo>
                  <a:cubicBezTo>
                    <a:pt x="6073" y="9061"/>
                    <a:pt x="6180" y="9037"/>
                    <a:pt x="6263" y="9001"/>
                  </a:cubicBezTo>
                  <a:cubicBezTo>
                    <a:pt x="6859" y="8894"/>
                    <a:pt x="7311" y="8537"/>
                    <a:pt x="7728" y="8144"/>
                  </a:cubicBezTo>
                  <a:cubicBezTo>
                    <a:pt x="8038" y="7834"/>
                    <a:pt x="8288" y="7441"/>
                    <a:pt x="8204" y="6918"/>
                  </a:cubicBezTo>
                  <a:close/>
                  <a:moveTo>
                    <a:pt x="10288" y="12418"/>
                  </a:moveTo>
                  <a:cubicBezTo>
                    <a:pt x="10050" y="11656"/>
                    <a:pt x="9573" y="11085"/>
                    <a:pt x="9181" y="10466"/>
                  </a:cubicBezTo>
                  <a:cubicBezTo>
                    <a:pt x="9157" y="10406"/>
                    <a:pt x="9097" y="10347"/>
                    <a:pt x="9050" y="10299"/>
                  </a:cubicBezTo>
                  <a:cubicBezTo>
                    <a:pt x="9002" y="10251"/>
                    <a:pt x="8966" y="10239"/>
                    <a:pt x="8919" y="10204"/>
                  </a:cubicBezTo>
                  <a:cubicBezTo>
                    <a:pt x="8633" y="10251"/>
                    <a:pt x="8454" y="10466"/>
                    <a:pt x="8228" y="10585"/>
                  </a:cubicBezTo>
                  <a:cubicBezTo>
                    <a:pt x="8192" y="10609"/>
                    <a:pt x="8145" y="10716"/>
                    <a:pt x="8157" y="10775"/>
                  </a:cubicBezTo>
                  <a:cubicBezTo>
                    <a:pt x="8168" y="10859"/>
                    <a:pt x="8216" y="10966"/>
                    <a:pt x="8276" y="11037"/>
                  </a:cubicBezTo>
                  <a:cubicBezTo>
                    <a:pt x="8395" y="11216"/>
                    <a:pt x="8526" y="11382"/>
                    <a:pt x="8669" y="11549"/>
                  </a:cubicBezTo>
                  <a:cubicBezTo>
                    <a:pt x="8919" y="11871"/>
                    <a:pt x="9181" y="12204"/>
                    <a:pt x="9454" y="12514"/>
                  </a:cubicBezTo>
                  <a:cubicBezTo>
                    <a:pt x="9514" y="12585"/>
                    <a:pt x="9621" y="12621"/>
                    <a:pt x="9704" y="12680"/>
                  </a:cubicBezTo>
                  <a:cubicBezTo>
                    <a:pt x="9895" y="12597"/>
                    <a:pt x="10073" y="12502"/>
                    <a:pt x="10288" y="12418"/>
                  </a:cubicBezTo>
                  <a:close/>
                  <a:moveTo>
                    <a:pt x="1108" y="2393"/>
                  </a:moveTo>
                  <a:cubicBezTo>
                    <a:pt x="1287" y="2500"/>
                    <a:pt x="1453" y="2453"/>
                    <a:pt x="1620" y="2477"/>
                  </a:cubicBezTo>
                  <a:cubicBezTo>
                    <a:pt x="1787" y="2488"/>
                    <a:pt x="1942" y="2631"/>
                    <a:pt x="2144" y="2512"/>
                  </a:cubicBezTo>
                  <a:cubicBezTo>
                    <a:pt x="2156" y="2238"/>
                    <a:pt x="2203" y="1941"/>
                    <a:pt x="2275" y="1655"/>
                  </a:cubicBezTo>
                  <a:cubicBezTo>
                    <a:pt x="2323" y="1500"/>
                    <a:pt x="2323" y="1322"/>
                    <a:pt x="2275" y="1143"/>
                  </a:cubicBezTo>
                  <a:cubicBezTo>
                    <a:pt x="2084" y="1262"/>
                    <a:pt x="1406" y="1953"/>
                    <a:pt x="1156" y="2238"/>
                  </a:cubicBezTo>
                  <a:cubicBezTo>
                    <a:pt x="1132" y="2274"/>
                    <a:pt x="1120" y="2334"/>
                    <a:pt x="1108" y="2393"/>
                  </a:cubicBezTo>
                  <a:close/>
                  <a:moveTo>
                    <a:pt x="7978" y="9275"/>
                  </a:moveTo>
                  <a:cubicBezTo>
                    <a:pt x="7966" y="9120"/>
                    <a:pt x="7930" y="9001"/>
                    <a:pt x="7752" y="8942"/>
                  </a:cubicBezTo>
                  <a:cubicBezTo>
                    <a:pt x="7597" y="9061"/>
                    <a:pt x="7418" y="9204"/>
                    <a:pt x="7240" y="9323"/>
                  </a:cubicBezTo>
                  <a:cubicBezTo>
                    <a:pt x="7276" y="9477"/>
                    <a:pt x="7371" y="9573"/>
                    <a:pt x="7514" y="9573"/>
                  </a:cubicBezTo>
                  <a:cubicBezTo>
                    <a:pt x="7728" y="9585"/>
                    <a:pt x="7847" y="9406"/>
                    <a:pt x="7978" y="92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5;p49">
              <a:extLst>
                <a:ext uri="{FF2B5EF4-FFF2-40B4-BE49-F238E27FC236}">
                  <a16:creationId xmlns:a16="http://schemas.microsoft.com/office/drawing/2014/main" id="{7BB59D55-2688-8A23-C4FC-668393E2E78B}"/>
                </a:ext>
              </a:extLst>
            </p:cNvPr>
            <p:cNvSpPr/>
            <p:nvPr/>
          </p:nvSpPr>
          <p:spPr>
            <a:xfrm>
              <a:off x="2623825" y="2430500"/>
              <a:ext cx="109575" cy="16075"/>
            </a:xfrm>
            <a:custGeom>
              <a:avLst/>
              <a:gdLst/>
              <a:ahLst/>
              <a:cxnLst/>
              <a:rect l="l" t="t" r="r" b="b"/>
              <a:pathLst>
                <a:path w="4383" h="643" extrusionOk="0">
                  <a:moveTo>
                    <a:pt x="3787" y="464"/>
                  </a:moveTo>
                  <a:lnTo>
                    <a:pt x="1846" y="464"/>
                  </a:lnTo>
                  <a:cubicBezTo>
                    <a:pt x="1644" y="464"/>
                    <a:pt x="1429" y="500"/>
                    <a:pt x="1203" y="560"/>
                  </a:cubicBezTo>
                  <a:cubicBezTo>
                    <a:pt x="894" y="643"/>
                    <a:pt x="548" y="595"/>
                    <a:pt x="227" y="572"/>
                  </a:cubicBezTo>
                  <a:cubicBezTo>
                    <a:pt x="179" y="572"/>
                    <a:pt x="132" y="560"/>
                    <a:pt x="108" y="524"/>
                  </a:cubicBezTo>
                  <a:cubicBezTo>
                    <a:pt x="60" y="476"/>
                    <a:pt x="1" y="417"/>
                    <a:pt x="1" y="357"/>
                  </a:cubicBezTo>
                  <a:cubicBezTo>
                    <a:pt x="1" y="298"/>
                    <a:pt x="72" y="226"/>
                    <a:pt x="120" y="214"/>
                  </a:cubicBezTo>
                  <a:cubicBezTo>
                    <a:pt x="227" y="179"/>
                    <a:pt x="346" y="167"/>
                    <a:pt x="465" y="167"/>
                  </a:cubicBezTo>
                  <a:cubicBezTo>
                    <a:pt x="739" y="155"/>
                    <a:pt x="1025" y="179"/>
                    <a:pt x="1310" y="48"/>
                  </a:cubicBezTo>
                  <a:cubicBezTo>
                    <a:pt x="1406" y="0"/>
                    <a:pt x="1501" y="36"/>
                    <a:pt x="1608" y="36"/>
                  </a:cubicBezTo>
                  <a:cubicBezTo>
                    <a:pt x="2310" y="36"/>
                    <a:pt x="3013" y="36"/>
                    <a:pt x="3727" y="12"/>
                  </a:cubicBezTo>
                  <a:cubicBezTo>
                    <a:pt x="3870" y="12"/>
                    <a:pt x="4001" y="12"/>
                    <a:pt x="4156" y="36"/>
                  </a:cubicBezTo>
                  <a:cubicBezTo>
                    <a:pt x="4287" y="48"/>
                    <a:pt x="4382" y="143"/>
                    <a:pt x="4382" y="262"/>
                  </a:cubicBezTo>
                  <a:cubicBezTo>
                    <a:pt x="4382" y="357"/>
                    <a:pt x="4299" y="476"/>
                    <a:pt x="4168" y="500"/>
                  </a:cubicBezTo>
                  <a:cubicBezTo>
                    <a:pt x="4037" y="512"/>
                    <a:pt x="3918" y="512"/>
                    <a:pt x="3787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6;p49">
              <a:extLst>
                <a:ext uri="{FF2B5EF4-FFF2-40B4-BE49-F238E27FC236}">
                  <a16:creationId xmlns:a16="http://schemas.microsoft.com/office/drawing/2014/main" id="{C1FC6F7A-EBDC-5894-69C9-B15EF8A69A93}"/>
                </a:ext>
              </a:extLst>
            </p:cNvPr>
            <p:cNvSpPr/>
            <p:nvPr/>
          </p:nvSpPr>
          <p:spPr>
            <a:xfrm>
              <a:off x="2645550" y="2505800"/>
              <a:ext cx="71475" cy="75625"/>
            </a:xfrm>
            <a:custGeom>
              <a:avLst/>
              <a:gdLst/>
              <a:ahLst/>
              <a:cxnLst/>
              <a:rect l="l" t="t" r="r" b="b"/>
              <a:pathLst>
                <a:path w="2859" h="3025" extrusionOk="0">
                  <a:moveTo>
                    <a:pt x="1906" y="2191"/>
                  </a:moveTo>
                  <a:cubicBezTo>
                    <a:pt x="1346" y="2108"/>
                    <a:pt x="1025" y="2132"/>
                    <a:pt x="739" y="2215"/>
                  </a:cubicBezTo>
                  <a:cubicBezTo>
                    <a:pt x="656" y="2322"/>
                    <a:pt x="691" y="2465"/>
                    <a:pt x="668" y="2584"/>
                  </a:cubicBezTo>
                  <a:cubicBezTo>
                    <a:pt x="632" y="2810"/>
                    <a:pt x="537" y="2965"/>
                    <a:pt x="382" y="2977"/>
                  </a:cubicBezTo>
                  <a:cubicBezTo>
                    <a:pt x="239" y="2989"/>
                    <a:pt x="84" y="2822"/>
                    <a:pt x="36" y="2584"/>
                  </a:cubicBezTo>
                  <a:cubicBezTo>
                    <a:pt x="25" y="2513"/>
                    <a:pt x="1" y="2441"/>
                    <a:pt x="25" y="2382"/>
                  </a:cubicBezTo>
                  <a:cubicBezTo>
                    <a:pt x="179" y="1953"/>
                    <a:pt x="215" y="1489"/>
                    <a:pt x="429" y="1072"/>
                  </a:cubicBezTo>
                  <a:cubicBezTo>
                    <a:pt x="537" y="858"/>
                    <a:pt x="632" y="667"/>
                    <a:pt x="739" y="465"/>
                  </a:cubicBezTo>
                  <a:cubicBezTo>
                    <a:pt x="906" y="131"/>
                    <a:pt x="1263" y="0"/>
                    <a:pt x="1560" y="179"/>
                  </a:cubicBezTo>
                  <a:cubicBezTo>
                    <a:pt x="1882" y="381"/>
                    <a:pt x="2168" y="655"/>
                    <a:pt x="2227" y="1084"/>
                  </a:cubicBezTo>
                  <a:cubicBezTo>
                    <a:pt x="2227" y="1131"/>
                    <a:pt x="2227" y="1179"/>
                    <a:pt x="2263" y="1203"/>
                  </a:cubicBezTo>
                  <a:cubicBezTo>
                    <a:pt x="2394" y="1548"/>
                    <a:pt x="2537" y="1893"/>
                    <a:pt x="2692" y="2227"/>
                  </a:cubicBezTo>
                  <a:cubicBezTo>
                    <a:pt x="2715" y="2310"/>
                    <a:pt x="2763" y="2382"/>
                    <a:pt x="2799" y="2465"/>
                  </a:cubicBezTo>
                  <a:cubicBezTo>
                    <a:pt x="2858" y="2608"/>
                    <a:pt x="2823" y="2727"/>
                    <a:pt x="2751" y="2846"/>
                  </a:cubicBezTo>
                  <a:cubicBezTo>
                    <a:pt x="2644" y="3001"/>
                    <a:pt x="2418" y="3024"/>
                    <a:pt x="2299" y="2870"/>
                  </a:cubicBezTo>
                  <a:cubicBezTo>
                    <a:pt x="2215" y="2751"/>
                    <a:pt x="2144" y="2608"/>
                    <a:pt x="2061" y="2465"/>
                  </a:cubicBezTo>
                  <a:cubicBezTo>
                    <a:pt x="2001" y="2370"/>
                    <a:pt x="1941" y="2274"/>
                    <a:pt x="1906" y="2191"/>
                  </a:cubicBezTo>
                  <a:close/>
                  <a:moveTo>
                    <a:pt x="1251" y="822"/>
                  </a:moveTo>
                  <a:cubicBezTo>
                    <a:pt x="1132" y="1072"/>
                    <a:pt x="1060" y="1298"/>
                    <a:pt x="1037" y="1548"/>
                  </a:cubicBezTo>
                  <a:cubicBezTo>
                    <a:pt x="1251" y="1572"/>
                    <a:pt x="1441" y="1608"/>
                    <a:pt x="1632" y="1512"/>
                  </a:cubicBezTo>
                  <a:cubicBezTo>
                    <a:pt x="1584" y="1239"/>
                    <a:pt x="1632" y="953"/>
                    <a:pt x="1251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EF4C778-05A1-A731-7A42-6B191015D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53639">
            <a:off x="3841560" y="1181411"/>
            <a:ext cx="778458" cy="7808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0C58CB4-8825-F61E-619D-38D7497DE4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35" y="92739"/>
            <a:ext cx="1209799" cy="618405"/>
          </a:xfrm>
          <a:prstGeom prst="rect">
            <a:avLst/>
          </a:prstGeom>
        </p:spPr>
      </p:pic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CC2A481-2678-A867-6787-90726DDB4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8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A67D92-4DBB-CC00-E5BD-F01747E4302D}"/>
              </a:ext>
            </a:extLst>
          </p:cNvPr>
          <p:cNvGrpSpPr/>
          <p:nvPr/>
        </p:nvGrpSpPr>
        <p:grpSpPr>
          <a:xfrm>
            <a:off x="470558" y="105417"/>
            <a:ext cx="3408440" cy="646331"/>
            <a:chOff x="766395" y="105417"/>
            <a:chExt cx="3408440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168A8E-C60D-E384-81F9-87C80670B90A}"/>
                </a:ext>
              </a:extLst>
            </p:cNvPr>
            <p:cNvSpPr txBox="1"/>
            <p:nvPr/>
          </p:nvSpPr>
          <p:spPr>
            <a:xfrm>
              <a:off x="1048618" y="105417"/>
              <a:ext cx="312621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6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FE69A2-810C-8876-E6E4-A66F5F4E9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5" y="126724"/>
              <a:ext cx="584420" cy="58442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17D93AA-9671-692A-4E49-636276617B0F}"/>
              </a:ext>
            </a:extLst>
          </p:cNvPr>
          <p:cNvSpPr txBox="1"/>
          <p:nvPr/>
        </p:nvSpPr>
        <p:spPr>
          <a:xfrm>
            <a:off x="1170450" y="1167410"/>
            <a:ext cx="941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1. 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Tạo cây thư mục với cấu trúc cây hợp lí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F5049AE-ECA0-E561-A8EB-05A4EF92666B}"/>
              </a:ext>
            </a:extLst>
          </p:cNvPr>
          <p:cNvSpPr/>
          <p:nvPr/>
        </p:nvSpPr>
        <p:spPr>
          <a:xfrm>
            <a:off x="4710546" y="3423416"/>
            <a:ext cx="2481602" cy="633488"/>
          </a:xfrm>
          <a:custGeom>
            <a:avLst/>
            <a:gdLst>
              <a:gd name="connsiteX0" fmla="*/ 0 w 1710715"/>
              <a:gd name="connsiteY0" fmla="*/ 68034 h 680336"/>
              <a:gd name="connsiteX1" fmla="*/ 68034 w 1710715"/>
              <a:gd name="connsiteY1" fmla="*/ 0 h 680336"/>
              <a:gd name="connsiteX2" fmla="*/ 1642681 w 1710715"/>
              <a:gd name="connsiteY2" fmla="*/ 0 h 680336"/>
              <a:gd name="connsiteX3" fmla="*/ 1710715 w 1710715"/>
              <a:gd name="connsiteY3" fmla="*/ 68034 h 680336"/>
              <a:gd name="connsiteX4" fmla="*/ 1710715 w 1710715"/>
              <a:gd name="connsiteY4" fmla="*/ 612302 h 680336"/>
              <a:gd name="connsiteX5" fmla="*/ 1642681 w 1710715"/>
              <a:gd name="connsiteY5" fmla="*/ 680336 h 680336"/>
              <a:gd name="connsiteX6" fmla="*/ 68034 w 1710715"/>
              <a:gd name="connsiteY6" fmla="*/ 680336 h 680336"/>
              <a:gd name="connsiteX7" fmla="*/ 0 w 1710715"/>
              <a:gd name="connsiteY7" fmla="*/ 612302 h 680336"/>
              <a:gd name="connsiteX8" fmla="*/ 0 w 1710715"/>
              <a:gd name="connsiteY8" fmla="*/ 68034 h 68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715" h="680336">
                <a:moveTo>
                  <a:pt x="0" y="68034"/>
                </a:moveTo>
                <a:cubicBezTo>
                  <a:pt x="0" y="30460"/>
                  <a:pt x="30460" y="0"/>
                  <a:pt x="68034" y="0"/>
                </a:cubicBezTo>
                <a:lnTo>
                  <a:pt x="1642681" y="0"/>
                </a:lnTo>
                <a:cubicBezTo>
                  <a:pt x="1680255" y="0"/>
                  <a:pt x="1710715" y="30460"/>
                  <a:pt x="1710715" y="68034"/>
                </a:cubicBezTo>
                <a:lnTo>
                  <a:pt x="1710715" y="612302"/>
                </a:lnTo>
                <a:cubicBezTo>
                  <a:pt x="1710715" y="649876"/>
                  <a:pt x="1680255" y="680336"/>
                  <a:pt x="1642681" y="680336"/>
                </a:cubicBezTo>
                <a:lnTo>
                  <a:pt x="68034" y="680336"/>
                </a:lnTo>
                <a:cubicBezTo>
                  <a:pt x="30460" y="680336"/>
                  <a:pt x="0" y="649876"/>
                  <a:pt x="0" y="612302"/>
                </a:cubicBezTo>
                <a:lnTo>
                  <a:pt x="0" y="68034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991" tIns="31991" rIns="31991" bIns="31991" numCol="1" spcCol="1270" anchor="ctr" anchorCtr="0">
            <a:noAutofit/>
          </a:bodyPr>
          <a:lstStyle/>
          <a:p>
            <a:pPr marL="0" lvl="0" indent="0" algn="ctr" defTabSz="84455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2800" b="1" kern="1200" dirty="0">
                <a:latin typeface="Nunito" pitchFamily="2" charset="0"/>
              </a:rPr>
              <a:t>Ảnh động vật</a:t>
            </a:r>
            <a:endParaRPr lang="en-US" sz="2800" b="1" kern="1200" dirty="0">
              <a:latin typeface="Nunito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41BDE4-17B9-8331-6B6E-FBE653F5389E}"/>
              </a:ext>
            </a:extLst>
          </p:cNvPr>
          <p:cNvGrpSpPr/>
          <p:nvPr/>
        </p:nvGrpSpPr>
        <p:grpSpPr>
          <a:xfrm>
            <a:off x="9584058" y="2638110"/>
            <a:ext cx="811393" cy="553794"/>
            <a:chOff x="9473224" y="2638110"/>
            <a:chExt cx="811393" cy="553794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D42A690-5420-54B7-EDF4-2485FC5F6CE9}"/>
                </a:ext>
              </a:extLst>
            </p:cNvPr>
            <p:cNvSpPr/>
            <p:nvPr/>
          </p:nvSpPr>
          <p:spPr>
            <a:xfrm rot="19457599" flipV="1">
              <a:off x="9492829" y="2638110"/>
              <a:ext cx="711533" cy="45719"/>
            </a:xfrm>
            <a:custGeom>
              <a:avLst/>
              <a:gdLst>
                <a:gd name="connsiteX0" fmla="*/ 0 w 578646"/>
                <a:gd name="connsiteY0" fmla="*/ 14655 h 29311"/>
                <a:gd name="connsiteX1" fmla="*/ 578646 w 578646"/>
                <a:gd name="connsiteY1" fmla="*/ 14655 h 2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8646" h="29311">
                  <a:moveTo>
                    <a:pt x="0" y="14655"/>
                  </a:moveTo>
                  <a:lnTo>
                    <a:pt x="578646" y="14655"/>
                  </a:lnTo>
                </a:path>
              </a:pathLst>
            </a:custGeom>
            <a:noFill/>
            <a:ln w="38100">
              <a:solidFill>
                <a:srgbClr val="ED7D3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7557" tIns="189" rIns="287556" bIns="189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>
                <a:latin typeface="Nunito" pitchFamily="2" charset="0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88FA0D8-E632-58B8-7AE1-87462A6771BD}"/>
                </a:ext>
              </a:extLst>
            </p:cNvPr>
            <p:cNvSpPr/>
            <p:nvPr/>
          </p:nvSpPr>
          <p:spPr>
            <a:xfrm rot="2142401" flipV="1">
              <a:off x="9473224" y="3056653"/>
              <a:ext cx="811393" cy="135251"/>
            </a:xfrm>
            <a:custGeom>
              <a:avLst/>
              <a:gdLst>
                <a:gd name="connsiteX0" fmla="*/ 0 w 578646"/>
                <a:gd name="connsiteY0" fmla="*/ 14655 h 29311"/>
                <a:gd name="connsiteX1" fmla="*/ 578646 w 578646"/>
                <a:gd name="connsiteY1" fmla="*/ 14655 h 2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8646" h="29311">
                  <a:moveTo>
                    <a:pt x="0" y="14655"/>
                  </a:moveTo>
                  <a:lnTo>
                    <a:pt x="578646" y="14655"/>
                  </a:lnTo>
                </a:path>
              </a:pathLst>
            </a:custGeom>
            <a:noFill/>
            <a:ln w="38100">
              <a:solidFill>
                <a:srgbClr val="ED7D3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7557" tIns="188" rIns="287557" bIns="19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>
                <a:latin typeface="Nunito" pitchFamily="2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D8FEC0F-12C8-982A-9A5B-A6C08FB9193B}"/>
              </a:ext>
            </a:extLst>
          </p:cNvPr>
          <p:cNvGrpSpPr/>
          <p:nvPr/>
        </p:nvGrpSpPr>
        <p:grpSpPr>
          <a:xfrm>
            <a:off x="9538823" y="4433393"/>
            <a:ext cx="831275" cy="542465"/>
            <a:chOff x="9538823" y="4433393"/>
            <a:chExt cx="831275" cy="542465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E73DDA5-AB4F-D0E8-22A8-4B5737338563}"/>
                </a:ext>
              </a:extLst>
            </p:cNvPr>
            <p:cNvSpPr/>
            <p:nvPr/>
          </p:nvSpPr>
          <p:spPr>
            <a:xfrm rot="19457599">
              <a:off x="9538823" y="4433393"/>
              <a:ext cx="818160" cy="45719"/>
            </a:xfrm>
            <a:custGeom>
              <a:avLst/>
              <a:gdLst>
                <a:gd name="connsiteX0" fmla="*/ 0 w 578646"/>
                <a:gd name="connsiteY0" fmla="*/ 14655 h 29311"/>
                <a:gd name="connsiteX1" fmla="*/ 578646 w 578646"/>
                <a:gd name="connsiteY1" fmla="*/ 14655 h 2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8646" h="29311">
                  <a:moveTo>
                    <a:pt x="0" y="14655"/>
                  </a:moveTo>
                  <a:lnTo>
                    <a:pt x="578646" y="14655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7557" tIns="188" rIns="287557" bIns="189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>
                <a:latin typeface="Nunito" pitchFamily="2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CEB4561-C179-58F1-59AB-BA3B9255F76F}"/>
                </a:ext>
              </a:extLst>
            </p:cNvPr>
            <p:cNvSpPr/>
            <p:nvPr/>
          </p:nvSpPr>
          <p:spPr>
            <a:xfrm rot="2142401">
              <a:off x="9563286" y="4919980"/>
              <a:ext cx="806812" cy="55878"/>
            </a:xfrm>
            <a:custGeom>
              <a:avLst/>
              <a:gdLst>
                <a:gd name="connsiteX0" fmla="*/ 0 w 578646"/>
                <a:gd name="connsiteY0" fmla="*/ 14655 h 29311"/>
                <a:gd name="connsiteX1" fmla="*/ 578646 w 578646"/>
                <a:gd name="connsiteY1" fmla="*/ 14655 h 2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8646" h="29311">
                  <a:moveTo>
                    <a:pt x="0" y="14655"/>
                  </a:moveTo>
                  <a:lnTo>
                    <a:pt x="578646" y="14655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7557" tIns="188" rIns="287556" bIns="189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>
                <a:latin typeface="Nunito" pitchFamily="2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1CD0A45-0778-27F5-E1FA-93C72A4FC89C}"/>
              </a:ext>
            </a:extLst>
          </p:cNvPr>
          <p:cNvSpPr txBox="1"/>
          <p:nvPr/>
        </p:nvSpPr>
        <p:spPr>
          <a:xfrm>
            <a:off x="5012873" y="5893923"/>
            <a:ext cx="64184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i="1" u="none" strike="noStrike" baseline="0" dirty="0">
                <a:solidFill>
                  <a:srgbClr val="F7941C"/>
                </a:solidFill>
                <a:latin typeface="Nunito" pitchFamily="2" charset="0"/>
                <a:cs typeface="Arial" panose="020B0604020202020204" pitchFamily="34" charset="0"/>
              </a:rPr>
              <a:t>Sơ đồ hình cây mô tả </a:t>
            </a:r>
            <a:r>
              <a:rPr lang="en-US" sz="2400" b="1" i="1" u="none" strike="noStrike" baseline="0" dirty="0" err="1">
                <a:solidFill>
                  <a:srgbClr val="F7941C"/>
                </a:solidFill>
                <a:latin typeface="Nunito" pitchFamily="2" charset="0"/>
                <a:cs typeface="Arial" panose="020B0604020202020204" pitchFamily="34" charset="0"/>
              </a:rPr>
              <a:t>cách</a:t>
            </a:r>
            <a:r>
              <a:rPr lang="en-US" sz="2400" b="1" i="1" u="none" strike="noStrike" baseline="0" dirty="0">
                <a:solidFill>
                  <a:srgbClr val="F7941C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vi-VN" sz="2400" b="1" i="1" u="none" strike="noStrike" baseline="0" dirty="0">
                <a:solidFill>
                  <a:srgbClr val="F7941C"/>
                </a:solidFill>
                <a:latin typeface="Nunito" pitchFamily="2" charset="0"/>
                <a:cs typeface="Arial" panose="020B0604020202020204" pitchFamily="34" charset="0"/>
              </a:rPr>
              <a:t>sắp</a:t>
            </a:r>
            <a:r>
              <a:rPr lang="vi-VN" sz="2400" b="1" i="1" u="none" strike="noStrike" dirty="0">
                <a:solidFill>
                  <a:srgbClr val="F7941C"/>
                </a:solidFill>
                <a:latin typeface="Nunito" pitchFamily="2" charset="0"/>
                <a:cs typeface="Arial" panose="020B0604020202020204" pitchFamily="34" charset="0"/>
              </a:rPr>
              <a:t> xếp</a:t>
            </a:r>
            <a:r>
              <a:rPr lang="en-US" sz="2400" b="1" i="1" u="none" strike="noStrike" baseline="0" dirty="0">
                <a:solidFill>
                  <a:srgbClr val="F7941C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400" b="1" i="1" u="none" strike="noStrike" baseline="0" dirty="0" err="1">
                <a:solidFill>
                  <a:srgbClr val="F7941C"/>
                </a:solidFill>
                <a:latin typeface="Nunito" pitchFamily="2" charset="0"/>
                <a:cs typeface="Arial" panose="020B0604020202020204" pitchFamily="34" charset="0"/>
              </a:rPr>
              <a:t>hình</a:t>
            </a:r>
            <a:r>
              <a:rPr lang="en-US" sz="2400" b="1" i="1" u="none" strike="noStrike" baseline="0" dirty="0">
                <a:solidFill>
                  <a:srgbClr val="F7941C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400" b="1" i="1" u="none" strike="noStrike" baseline="0" dirty="0" err="1">
                <a:solidFill>
                  <a:srgbClr val="F7941C"/>
                </a:solidFill>
                <a:latin typeface="Nunito" pitchFamily="2" charset="0"/>
                <a:cs typeface="Arial" panose="020B0604020202020204" pitchFamily="34" charset="0"/>
              </a:rPr>
              <a:t>ảnh</a:t>
            </a:r>
            <a:r>
              <a:rPr lang="en-US" sz="2400" b="1" i="1" u="none" strike="noStrike" baseline="0" dirty="0">
                <a:solidFill>
                  <a:srgbClr val="F7941C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endParaRPr lang="en-US" sz="2400" b="1" i="1" dirty="0"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FE2D4-6621-00B9-517C-C7A347F88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>
                <a:latin typeface="Nunito" pitchFamily="2" charset="0"/>
              </a:rPr>
              <a:t>6</a:t>
            </a:fld>
            <a:endParaRPr lang="en-US" dirty="0">
              <a:latin typeface="Nunito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D2E59BA-4F13-0938-2402-2C4941F8FA59}"/>
              </a:ext>
            </a:extLst>
          </p:cNvPr>
          <p:cNvGrpSpPr/>
          <p:nvPr/>
        </p:nvGrpSpPr>
        <p:grpSpPr>
          <a:xfrm>
            <a:off x="497324" y="2458532"/>
            <a:ext cx="3776159" cy="2338718"/>
            <a:chOff x="497324" y="2458532"/>
            <a:chExt cx="3776159" cy="233871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6B69752-6A64-1C7E-465F-924EF42BCD88}"/>
                </a:ext>
              </a:extLst>
            </p:cNvPr>
            <p:cNvSpPr txBox="1"/>
            <p:nvPr/>
          </p:nvSpPr>
          <p:spPr>
            <a:xfrm>
              <a:off x="497324" y="3843143"/>
              <a:ext cx="377615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1400" algn="ctr"/>
              <a:r>
                <a:rPr lang="vi-VN" sz="2800" b="1" dirty="0">
                  <a:solidFill>
                    <a:schemeClr val="accent2">
                      <a:lumMod val="50000"/>
                    </a:schemeClr>
                  </a:solidFill>
                  <a:latin typeface="Nunito" pitchFamily="2" charset="0"/>
                </a:rPr>
                <a:t>Em </a:t>
              </a:r>
              <a:r>
                <a:rPr lang="vi-VN" sz="2800" b="1" dirty="0">
                  <a:solidFill>
                    <a:schemeClr val="accent2"/>
                  </a:solidFill>
                  <a:latin typeface="Nunito" pitchFamily="2" charset="0"/>
                </a:rPr>
                <a:t>tạo cây thư mục </a:t>
              </a:r>
              <a:r>
                <a:rPr lang="vi-VN" sz="2800" b="1" dirty="0">
                  <a:solidFill>
                    <a:schemeClr val="accent2">
                      <a:lumMod val="50000"/>
                    </a:schemeClr>
                  </a:solidFill>
                  <a:latin typeface="Nunito" pitchFamily="2" charset="0"/>
                </a:rPr>
                <a:t>như thế nào?</a:t>
              </a:r>
              <a:endPara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FF7164-16C1-7D5F-9AE6-629494876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0359" y="2458532"/>
              <a:ext cx="802143" cy="111265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DA237DD-C4C0-2258-659C-D0AE7A2E0EC8}"/>
              </a:ext>
            </a:extLst>
          </p:cNvPr>
          <p:cNvGrpSpPr/>
          <p:nvPr/>
        </p:nvGrpSpPr>
        <p:grpSpPr>
          <a:xfrm>
            <a:off x="10237863" y="2183536"/>
            <a:ext cx="1757947" cy="1354118"/>
            <a:chOff x="10237863" y="2183536"/>
            <a:chExt cx="1757947" cy="1354118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303D24D-46D5-D578-97AA-3308659CD10D}"/>
                </a:ext>
              </a:extLst>
            </p:cNvPr>
            <p:cNvSpPr/>
            <p:nvPr/>
          </p:nvSpPr>
          <p:spPr>
            <a:xfrm>
              <a:off x="10277957" y="3085742"/>
              <a:ext cx="1717853" cy="451912"/>
            </a:xfrm>
            <a:custGeom>
              <a:avLst/>
              <a:gdLst>
                <a:gd name="connsiteX0" fmla="*/ 0 w 1174675"/>
                <a:gd name="connsiteY0" fmla="*/ 58734 h 587337"/>
                <a:gd name="connsiteX1" fmla="*/ 58734 w 1174675"/>
                <a:gd name="connsiteY1" fmla="*/ 0 h 587337"/>
                <a:gd name="connsiteX2" fmla="*/ 1115941 w 1174675"/>
                <a:gd name="connsiteY2" fmla="*/ 0 h 587337"/>
                <a:gd name="connsiteX3" fmla="*/ 1174675 w 1174675"/>
                <a:gd name="connsiteY3" fmla="*/ 58734 h 587337"/>
                <a:gd name="connsiteX4" fmla="*/ 1174675 w 1174675"/>
                <a:gd name="connsiteY4" fmla="*/ 528603 h 587337"/>
                <a:gd name="connsiteX5" fmla="*/ 1115941 w 1174675"/>
                <a:gd name="connsiteY5" fmla="*/ 587337 h 587337"/>
                <a:gd name="connsiteX6" fmla="*/ 58734 w 1174675"/>
                <a:gd name="connsiteY6" fmla="*/ 587337 h 587337"/>
                <a:gd name="connsiteX7" fmla="*/ 0 w 1174675"/>
                <a:gd name="connsiteY7" fmla="*/ 528603 h 587337"/>
                <a:gd name="connsiteX8" fmla="*/ 0 w 1174675"/>
                <a:gd name="connsiteY8" fmla="*/ 58734 h 58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4675" h="587337">
                  <a:moveTo>
                    <a:pt x="0" y="58734"/>
                  </a:moveTo>
                  <a:cubicBezTo>
                    <a:pt x="0" y="26296"/>
                    <a:pt x="26296" y="0"/>
                    <a:pt x="58734" y="0"/>
                  </a:cubicBezTo>
                  <a:lnTo>
                    <a:pt x="1115941" y="0"/>
                  </a:lnTo>
                  <a:cubicBezTo>
                    <a:pt x="1148379" y="0"/>
                    <a:pt x="1174675" y="26296"/>
                    <a:pt x="1174675" y="58734"/>
                  </a:cubicBezTo>
                  <a:lnTo>
                    <a:pt x="1174675" y="528603"/>
                  </a:lnTo>
                  <a:cubicBezTo>
                    <a:pt x="1174675" y="561041"/>
                    <a:pt x="1148379" y="587337"/>
                    <a:pt x="1115941" y="587337"/>
                  </a:cubicBezTo>
                  <a:lnTo>
                    <a:pt x="58734" y="587337"/>
                  </a:lnTo>
                  <a:cubicBezTo>
                    <a:pt x="26296" y="587337"/>
                    <a:pt x="0" y="561041"/>
                    <a:pt x="0" y="528603"/>
                  </a:cubicBezTo>
                  <a:lnTo>
                    <a:pt x="0" y="58734"/>
                  </a:lnTo>
                  <a:close/>
                </a:path>
              </a:pathLst>
            </a:custGeom>
            <a:solidFill>
              <a:srgbClr val="EFA02E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268" tIns="29268" rIns="29268" bIns="2926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2800" b="1" kern="1200" dirty="0">
                  <a:latin typeface="Nunito" pitchFamily="2" charset="0"/>
                </a:rPr>
                <a:t>Tôm, cua</a:t>
              </a:r>
              <a:endParaRPr lang="en-US" sz="2800" b="1" kern="1200" dirty="0">
                <a:latin typeface="Nunito" pitchFamily="2" charset="0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B72D06A-1D1A-1528-A3C9-5E538CBE07B3}"/>
                </a:ext>
              </a:extLst>
            </p:cNvPr>
            <p:cNvSpPr/>
            <p:nvPr/>
          </p:nvSpPr>
          <p:spPr>
            <a:xfrm>
              <a:off x="10237863" y="2183536"/>
              <a:ext cx="1757947" cy="431694"/>
            </a:xfrm>
            <a:custGeom>
              <a:avLst/>
              <a:gdLst>
                <a:gd name="connsiteX0" fmla="*/ 0 w 1174675"/>
                <a:gd name="connsiteY0" fmla="*/ 58734 h 587337"/>
                <a:gd name="connsiteX1" fmla="*/ 58734 w 1174675"/>
                <a:gd name="connsiteY1" fmla="*/ 0 h 587337"/>
                <a:gd name="connsiteX2" fmla="*/ 1115941 w 1174675"/>
                <a:gd name="connsiteY2" fmla="*/ 0 h 587337"/>
                <a:gd name="connsiteX3" fmla="*/ 1174675 w 1174675"/>
                <a:gd name="connsiteY3" fmla="*/ 58734 h 587337"/>
                <a:gd name="connsiteX4" fmla="*/ 1174675 w 1174675"/>
                <a:gd name="connsiteY4" fmla="*/ 528603 h 587337"/>
                <a:gd name="connsiteX5" fmla="*/ 1115941 w 1174675"/>
                <a:gd name="connsiteY5" fmla="*/ 587337 h 587337"/>
                <a:gd name="connsiteX6" fmla="*/ 58734 w 1174675"/>
                <a:gd name="connsiteY6" fmla="*/ 587337 h 587337"/>
                <a:gd name="connsiteX7" fmla="*/ 0 w 1174675"/>
                <a:gd name="connsiteY7" fmla="*/ 528603 h 587337"/>
                <a:gd name="connsiteX8" fmla="*/ 0 w 1174675"/>
                <a:gd name="connsiteY8" fmla="*/ 58734 h 58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4675" h="587337">
                  <a:moveTo>
                    <a:pt x="0" y="58734"/>
                  </a:moveTo>
                  <a:cubicBezTo>
                    <a:pt x="0" y="26296"/>
                    <a:pt x="26296" y="0"/>
                    <a:pt x="58734" y="0"/>
                  </a:cubicBezTo>
                  <a:lnTo>
                    <a:pt x="1115941" y="0"/>
                  </a:lnTo>
                  <a:cubicBezTo>
                    <a:pt x="1148379" y="0"/>
                    <a:pt x="1174675" y="26296"/>
                    <a:pt x="1174675" y="58734"/>
                  </a:cubicBezTo>
                  <a:lnTo>
                    <a:pt x="1174675" y="528603"/>
                  </a:lnTo>
                  <a:cubicBezTo>
                    <a:pt x="1174675" y="561041"/>
                    <a:pt x="1148379" y="587337"/>
                    <a:pt x="1115941" y="587337"/>
                  </a:cubicBezTo>
                  <a:lnTo>
                    <a:pt x="58734" y="587337"/>
                  </a:lnTo>
                  <a:cubicBezTo>
                    <a:pt x="26296" y="587337"/>
                    <a:pt x="0" y="561041"/>
                    <a:pt x="0" y="528603"/>
                  </a:cubicBezTo>
                  <a:lnTo>
                    <a:pt x="0" y="58734"/>
                  </a:lnTo>
                  <a:close/>
                </a:path>
              </a:pathLst>
            </a:custGeom>
            <a:solidFill>
              <a:srgbClr val="EFA02E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268" tIns="29268" rIns="29268" bIns="2926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2800" b="1" kern="1200" dirty="0">
                  <a:latin typeface="Nunito" pitchFamily="2" charset="0"/>
                </a:rPr>
                <a:t>Cá</a:t>
              </a:r>
              <a:endParaRPr lang="en-US" sz="2800" b="1" kern="1200" dirty="0">
                <a:latin typeface="Nunito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C68546E-0252-4B4E-E4B4-21001BAEF4BB}"/>
              </a:ext>
            </a:extLst>
          </p:cNvPr>
          <p:cNvGrpSpPr/>
          <p:nvPr/>
        </p:nvGrpSpPr>
        <p:grpSpPr>
          <a:xfrm>
            <a:off x="7508420" y="2572681"/>
            <a:ext cx="2139542" cy="1284434"/>
            <a:chOff x="7508420" y="2572681"/>
            <a:chExt cx="2139542" cy="128443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B4A841D-29AC-FE62-2D99-2B14E465DB63}"/>
                </a:ext>
              </a:extLst>
            </p:cNvPr>
            <p:cNvSpPr/>
            <p:nvPr/>
          </p:nvSpPr>
          <p:spPr>
            <a:xfrm rot="18289469">
              <a:off x="6966859" y="3279806"/>
              <a:ext cx="1118870" cy="35748"/>
            </a:xfrm>
            <a:custGeom>
              <a:avLst/>
              <a:gdLst>
                <a:gd name="connsiteX0" fmla="*/ 0 w 822797"/>
                <a:gd name="connsiteY0" fmla="*/ 14655 h 29311"/>
                <a:gd name="connsiteX1" fmla="*/ 822797 w 822797"/>
                <a:gd name="connsiteY1" fmla="*/ 14655 h 2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2797" h="29311">
                  <a:moveTo>
                    <a:pt x="0" y="14655"/>
                  </a:moveTo>
                  <a:lnTo>
                    <a:pt x="822797" y="14655"/>
                  </a:lnTo>
                </a:path>
              </a:pathLst>
            </a:custGeom>
            <a:noFill/>
            <a:ln w="381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3529" tIns="-5915" rIns="403528" bIns="-5914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00" kern="1200">
                <a:solidFill>
                  <a:srgbClr val="FF0000"/>
                </a:solidFill>
                <a:latin typeface="Nunito" pitchFamily="2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1098E1D-3CC8-736A-F208-88A6AB45955B}"/>
                </a:ext>
              </a:extLst>
            </p:cNvPr>
            <p:cNvSpPr/>
            <p:nvPr/>
          </p:nvSpPr>
          <p:spPr>
            <a:xfrm>
              <a:off x="7812149" y="2572681"/>
              <a:ext cx="1835813" cy="548824"/>
            </a:xfrm>
            <a:custGeom>
              <a:avLst/>
              <a:gdLst>
                <a:gd name="connsiteX0" fmla="*/ 0 w 1174675"/>
                <a:gd name="connsiteY0" fmla="*/ 58734 h 587337"/>
                <a:gd name="connsiteX1" fmla="*/ 58734 w 1174675"/>
                <a:gd name="connsiteY1" fmla="*/ 0 h 587337"/>
                <a:gd name="connsiteX2" fmla="*/ 1115941 w 1174675"/>
                <a:gd name="connsiteY2" fmla="*/ 0 h 587337"/>
                <a:gd name="connsiteX3" fmla="*/ 1174675 w 1174675"/>
                <a:gd name="connsiteY3" fmla="*/ 58734 h 587337"/>
                <a:gd name="connsiteX4" fmla="*/ 1174675 w 1174675"/>
                <a:gd name="connsiteY4" fmla="*/ 528603 h 587337"/>
                <a:gd name="connsiteX5" fmla="*/ 1115941 w 1174675"/>
                <a:gd name="connsiteY5" fmla="*/ 587337 h 587337"/>
                <a:gd name="connsiteX6" fmla="*/ 58734 w 1174675"/>
                <a:gd name="connsiteY6" fmla="*/ 587337 h 587337"/>
                <a:gd name="connsiteX7" fmla="*/ 0 w 1174675"/>
                <a:gd name="connsiteY7" fmla="*/ 528603 h 587337"/>
                <a:gd name="connsiteX8" fmla="*/ 0 w 1174675"/>
                <a:gd name="connsiteY8" fmla="*/ 58734 h 58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4675" h="587337">
                  <a:moveTo>
                    <a:pt x="0" y="58734"/>
                  </a:moveTo>
                  <a:cubicBezTo>
                    <a:pt x="0" y="26296"/>
                    <a:pt x="26296" y="0"/>
                    <a:pt x="58734" y="0"/>
                  </a:cubicBezTo>
                  <a:lnTo>
                    <a:pt x="1115941" y="0"/>
                  </a:lnTo>
                  <a:cubicBezTo>
                    <a:pt x="1148379" y="0"/>
                    <a:pt x="1174675" y="26296"/>
                    <a:pt x="1174675" y="58734"/>
                  </a:cubicBezTo>
                  <a:lnTo>
                    <a:pt x="1174675" y="528603"/>
                  </a:lnTo>
                  <a:cubicBezTo>
                    <a:pt x="1174675" y="561041"/>
                    <a:pt x="1148379" y="587337"/>
                    <a:pt x="1115941" y="587337"/>
                  </a:cubicBezTo>
                  <a:lnTo>
                    <a:pt x="58734" y="587337"/>
                  </a:lnTo>
                  <a:cubicBezTo>
                    <a:pt x="26296" y="587337"/>
                    <a:pt x="0" y="561041"/>
                    <a:pt x="0" y="528603"/>
                  </a:cubicBezTo>
                  <a:lnTo>
                    <a:pt x="0" y="58734"/>
                  </a:lnTo>
                  <a:close/>
                </a:path>
              </a:pathLst>
            </a:custGeom>
            <a:solidFill>
              <a:srgbClr val="EFA02E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268" tIns="29268" rIns="29268" bIns="2926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2400" b="1" kern="1200" dirty="0">
                  <a:solidFill>
                    <a:srgbClr val="FF0000"/>
                  </a:solidFill>
                  <a:latin typeface="Nunito" pitchFamily="2" charset="0"/>
                </a:rPr>
                <a:t>Dưới nước</a:t>
              </a:r>
              <a:endParaRPr lang="en-US" sz="2400" b="1" kern="1200" dirty="0">
                <a:solidFill>
                  <a:srgbClr val="FF0000"/>
                </a:solidFill>
                <a:latin typeface="Nunito" pitchFamily="2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A3EEEA0-1F27-54D2-B942-1368E74F3145}"/>
              </a:ext>
            </a:extLst>
          </p:cNvPr>
          <p:cNvGrpSpPr/>
          <p:nvPr/>
        </p:nvGrpSpPr>
        <p:grpSpPr>
          <a:xfrm>
            <a:off x="7508420" y="3656731"/>
            <a:ext cx="2139542" cy="1259978"/>
            <a:chOff x="7508420" y="3656731"/>
            <a:chExt cx="2139542" cy="1259978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788B9A4-5479-27C5-D0AE-6B6A7EAEC7DC}"/>
                </a:ext>
              </a:extLst>
            </p:cNvPr>
            <p:cNvSpPr/>
            <p:nvPr/>
          </p:nvSpPr>
          <p:spPr>
            <a:xfrm rot="3310531">
              <a:off x="6966859" y="4198292"/>
              <a:ext cx="1118870" cy="35748"/>
            </a:xfrm>
            <a:custGeom>
              <a:avLst/>
              <a:gdLst>
                <a:gd name="connsiteX0" fmla="*/ 0 w 822797"/>
                <a:gd name="connsiteY0" fmla="*/ 14655 h 29311"/>
                <a:gd name="connsiteX1" fmla="*/ 822797 w 822797"/>
                <a:gd name="connsiteY1" fmla="*/ 14655 h 2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2797" h="29311">
                  <a:moveTo>
                    <a:pt x="0" y="14655"/>
                  </a:moveTo>
                  <a:lnTo>
                    <a:pt x="822797" y="14655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3529" tIns="-5915" rIns="403528" bIns="-5914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>
                <a:latin typeface="Nunito" pitchFamily="2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B24DBBA-784B-9B1A-C0A0-0030302445C8}"/>
                </a:ext>
              </a:extLst>
            </p:cNvPr>
            <p:cNvSpPr/>
            <p:nvPr/>
          </p:nvSpPr>
          <p:spPr>
            <a:xfrm>
              <a:off x="7768324" y="4400450"/>
              <a:ext cx="1879638" cy="516259"/>
            </a:xfrm>
            <a:custGeom>
              <a:avLst/>
              <a:gdLst>
                <a:gd name="connsiteX0" fmla="*/ 0 w 1174675"/>
                <a:gd name="connsiteY0" fmla="*/ 58734 h 587337"/>
                <a:gd name="connsiteX1" fmla="*/ 58734 w 1174675"/>
                <a:gd name="connsiteY1" fmla="*/ 0 h 587337"/>
                <a:gd name="connsiteX2" fmla="*/ 1115941 w 1174675"/>
                <a:gd name="connsiteY2" fmla="*/ 0 h 587337"/>
                <a:gd name="connsiteX3" fmla="*/ 1174675 w 1174675"/>
                <a:gd name="connsiteY3" fmla="*/ 58734 h 587337"/>
                <a:gd name="connsiteX4" fmla="*/ 1174675 w 1174675"/>
                <a:gd name="connsiteY4" fmla="*/ 528603 h 587337"/>
                <a:gd name="connsiteX5" fmla="*/ 1115941 w 1174675"/>
                <a:gd name="connsiteY5" fmla="*/ 587337 h 587337"/>
                <a:gd name="connsiteX6" fmla="*/ 58734 w 1174675"/>
                <a:gd name="connsiteY6" fmla="*/ 587337 h 587337"/>
                <a:gd name="connsiteX7" fmla="*/ 0 w 1174675"/>
                <a:gd name="connsiteY7" fmla="*/ 528603 h 587337"/>
                <a:gd name="connsiteX8" fmla="*/ 0 w 1174675"/>
                <a:gd name="connsiteY8" fmla="*/ 58734 h 58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4675" h="587337">
                  <a:moveTo>
                    <a:pt x="0" y="58734"/>
                  </a:moveTo>
                  <a:cubicBezTo>
                    <a:pt x="0" y="26296"/>
                    <a:pt x="26296" y="0"/>
                    <a:pt x="58734" y="0"/>
                  </a:cubicBezTo>
                  <a:lnTo>
                    <a:pt x="1115941" y="0"/>
                  </a:lnTo>
                  <a:cubicBezTo>
                    <a:pt x="1148379" y="0"/>
                    <a:pt x="1174675" y="26296"/>
                    <a:pt x="1174675" y="58734"/>
                  </a:cubicBezTo>
                  <a:lnTo>
                    <a:pt x="1174675" y="528603"/>
                  </a:lnTo>
                  <a:cubicBezTo>
                    <a:pt x="1174675" y="561041"/>
                    <a:pt x="1148379" y="587337"/>
                    <a:pt x="1115941" y="587337"/>
                  </a:cubicBezTo>
                  <a:lnTo>
                    <a:pt x="58734" y="587337"/>
                  </a:lnTo>
                  <a:cubicBezTo>
                    <a:pt x="26296" y="587337"/>
                    <a:pt x="0" y="561041"/>
                    <a:pt x="0" y="528603"/>
                  </a:cubicBezTo>
                  <a:lnTo>
                    <a:pt x="0" y="58734"/>
                  </a:lnTo>
                  <a:close/>
                </a:path>
              </a:pathLst>
            </a:custGeom>
            <a:solidFill>
              <a:srgbClr val="00B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268" tIns="29268" rIns="29268" bIns="2926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2800" b="1" kern="1200" dirty="0">
                  <a:latin typeface="Nunito" pitchFamily="2" charset="0"/>
                </a:rPr>
                <a:t>Trên cạn</a:t>
              </a:r>
              <a:endParaRPr lang="en-US" sz="2800" b="1" kern="1200" dirty="0">
                <a:latin typeface="Nunito" pitchFamily="2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2445F74-006C-CFE5-54AB-0B9FA7537141}"/>
              </a:ext>
            </a:extLst>
          </p:cNvPr>
          <p:cNvGrpSpPr/>
          <p:nvPr/>
        </p:nvGrpSpPr>
        <p:grpSpPr>
          <a:xfrm>
            <a:off x="10244872" y="4008166"/>
            <a:ext cx="1750938" cy="1420390"/>
            <a:chOff x="10244872" y="4008166"/>
            <a:chExt cx="1750938" cy="142039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8099A0C-AD55-D5F8-8AD1-8B37A8AD7205}"/>
                </a:ext>
              </a:extLst>
            </p:cNvPr>
            <p:cNvSpPr/>
            <p:nvPr/>
          </p:nvSpPr>
          <p:spPr>
            <a:xfrm>
              <a:off x="10284967" y="4925544"/>
              <a:ext cx="1710843" cy="503012"/>
            </a:xfrm>
            <a:custGeom>
              <a:avLst/>
              <a:gdLst>
                <a:gd name="connsiteX0" fmla="*/ 0 w 1174675"/>
                <a:gd name="connsiteY0" fmla="*/ 58734 h 587337"/>
                <a:gd name="connsiteX1" fmla="*/ 58734 w 1174675"/>
                <a:gd name="connsiteY1" fmla="*/ 0 h 587337"/>
                <a:gd name="connsiteX2" fmla="*/ 1115941 w 1174675"/>
                <a:gd name="connsiteY2" fmla="*/ 0 h 587337"/>
                <a:gd name="connsiteX3" fmla="*/ 1174675 w 1174675"/>
                <a:gd name="connsiteY3" fmla="*/ 58734 h 587337"/>
                <a:gd name="connsiteX4" fmla="*/ 1174675 w 1174675"/>
                <a:gd name="connsiteY4" fmla="*/ 528603 h 587337"/>
                <a:gd name="connsiteX5" fmla="*/ 1115941 w 1174675"/>
                <a:gd name="connsiteY5" fmla="*/ 587337 h 587337"/>
                <a:gd name="connsiteX6" fmla="*/ 58734 w 1174675"/>
                <a:gd name="connsiteY6" fmla="*/ 587337 h 587337"/>
                <a:gd name="connsiteX7" fmla="*/ 0 w 1174675"/>
                <a:gd name="connsiteY7" fmla="*/ 528603 h 587337"/>
                <a:gd name="connsiteX8" fmla="*/ 0 w 1174675"/>
                <a:gd name="connsiteY8" fmla="*/ 58734 h 58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4675" h="587337">
                  <a:moveTo>
                    <a:pt x="0" y="58734"/>
                  </a:moveTo>
                  <a:cubicBezTo>
                    <a:pt x="0" y="26296"/>
                    <a:pt x="26296" y="0"/>
                    <a:pt x="58734" y="0"/>
                  </a:cubicBezTo>
                  <a:lnTo>
                    <a:pt x="1115941" y="0"/>
                  </a:lnTo>
                  <a:cubicBezTo>
                    <a:pt x="1148379" y="0"/>
                    <a:pt x="1174675" y="26296"/>
                    <a:pt x="1174675" y="58734"/>
                  </a:cubicBezTo>
                  <a:lnTo>
                    <a:pt x="1174675" y="528603"/>
                  </a:lnTo>
                  <a:cubicBezTo>
                    <a:pt x="1174675" y="561041"/>
                    <a:pt x="1148379" y="587337"/>
                    <a:pt x="1115941" y="587337"/>
                  </a:cubicBezTo>
                  <a:lnTo>
                    <a:pt x="58734" y="587337"/>
                  </a:lnTo>
                  <a:cubicBezTo>
                    <a:pt x="26296" y="587337"/>
                    <a:pt x="0" y="561041"/>
                    <a:pt x="0" y="528603"/>
                  </a:cubicBezTo>
                  <a:lnTo>
                    <a:pt x="0" y="58734"/>
                  </a:lnTo>
                  <a:close/>
                </a:path>
              </a:pathLst>
            </a:custGeom>
            <a:solidFill>
              <a:srgbClr val="00B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268" tIns="29268" rIns="29268" bIns="2926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2800" b="1" kern="1200" dirty="0">
                  <a:latin typeface="Nunito" pitchFamily="2" charset="0"/>
                </a:rPr>
                <a:t>Vật nuôi</a:t>
              </a:r>
              <a:endParaRPr lang="en-US" sz="2800" b="1" kern="1200" dirty="0">
                <a:latin typeface="Nunito" pitchFamily="2" charset="0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19E8734-49AF-75FE-350E-A381B746321E}"/>
                </a:ext>
              </a:extLst>
            </p:cNvPr>
            <p:cNvSpPr/>
            <p:nvPr/>
          </p:nvSpPr>
          <p:spPr>
            <a:xfrm>
              <a:off x="10244872" y="4008166"/>
              <a:ext cx="1750938" cy="485322"/>
            </a:xfrm>
            <a:custGeom>
              <a:avLst/>
              <a:gdLst>
                <a:gd name="connsiteX0" fmla="*/ 0 w 1174675"/>
                <a:gd name="connsiteY0" fmla="*/ 58734 h 587337"/>
                <a:gd name="connsiteX1" fmla="*/ 58734 w 1174675"/>
                <a:gd name="connsiteY1" fmla="*/ 0 h 587337"/>
                <a:gd name="connsiteX2" fmla="*/ 1115941 w 1174675"/>
                <a:gd name="connsiteY2" fmla="*/ 0 h 587337"/>
                <a:gd name="connsiteX3" fmla="*/ 1174675 w 1174675"/>
                <a:gd name="connsiteY3" fmla="*/ 58734 h 587337"/>
                <a:gd name="connsiteX4" fmla="*/ 1174675 w 1174675"/>
                <a:gd name="connsiteY4" fmla="*/ 528603 h 587337"/>
                <a:gd name="connsiteX5" fmla="*/ 1115941 w 1174675"/>
                <a:gd name="connsiteY5" fmla="*/ 587337 h 587337"/>
                <a:gd name="connsiteX6" fmla="*/ 58734 w 1174675"/>
                <a:gd name="connsiteY6" fmla="*/ 587337 h 587337"/>
                <a:gd name="connsiteX7" fmla="*/ 0 w 1174675"/>
                <a:gd name="connsiteY7" fmla="*/ 528603 h 587337"/>
                <a:gd name="connsiteX8" fmla="*/ 0 w 1174675"/>
                <a:gd name="connsiteY8" fmla="*/ 58734 h 58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4675" h="587337">
                  <a:moveTo>
                    <a:pt x="0" y="58734"/>
                  </a:moveTo>
                  <a:cubicBezTo>
                    <a:pt x="0" y="26296"/>
                    <a:pt x="26296" y="0"/>
                    <a:pt x="58734" y="0"/>
                  </a:cubicBezTo>
                  <a:lnTo>
                    <a:pt x="1115941" y="0"/>
                  </a:lnTo>
                  <a:cubicBezTo>
                    <a:pt x="1148379" y="0"/>
                    <a:pt x="1174675" y="26296"/>
                    <a:pt x="1174675" y="58734"/>
                  </a:cubicBezTo>
                  <a:lnTo>
                    <a:pt x="1174675" y="528603"/>
                  </a:lnTo>
                  <a:cubicBezTo>
                    <a:pt x="1174675" y="561041"/>
                    <a:pt x="1148379" y="587337"/>
                    <a:pt x="1115941" y="587337"/>
                  </a:cubicBezTo>
                  <a:lnTo>
                    <a:pt x="58734" y="587337"/>
                  </a:lnTo>
                  <a:cubicBezTo>
                    <a:pt x="26296" y="587337"/>
                    <a:pt x="0" y="561041"/>
                    <a:pt x="0" y="528603"/>
                  </a:cubicBezTo>
                  <a:lnTo>
                    <a:pt x="0" y="58734"/>
                  </a:lnTo>
                  <a:close/>
                </a:path>
              </a:pathLst>
            </a:custGeom>
            <a:solidFill>
              <a:srgbClr val="00B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268" tIns="29268" rIns="29268" bIns="2926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2800" b="1" kern="1200" dirty="0">
                  <a:latin typeface="Nunito" pitchFamily="2" charset="0"/>
                </a:rPr>
                <a:t>Thú rừng</a:t>
              </a:r>
              <a:endParaRPr lang="en-US" sz="2800" b="1" kern="1200" dirty="0">
                <a:latin typeface="Nunito" pitchFamily="2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31A9DE22-4412-B7A1-8D1D-3DE88E09153C}"/>
              </a:ext>
            </a:extLst>
          </p:cNvPr>
          <p:cNvSpPr/>
          <p:nvPr/>
        </p:nvSpPr>
        <p:spPr>
          <a:xfrm>
            <a:off x="4581236" y="1948873"/>
            <a:ext cx="7546109" cy="3722670"/>
          </a:xfrm>
          <a:prstGeom prst="rect">
            <a:avLst/>
          </a:prstGeom>
          <a:noFill/>
          <a:ln w="38100">
            <a:solidFill>
              <a:srgbClr val="ED7D3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3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 animBg="1"/>
      <p:bldP spid="47" grpId="0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A67D92-4DBB-CC00-E5BD-F01747E4302D}"/>
              </a:ext>
            </a:extLst>
          </p:cNvPr>
          <p:cNvGrpSpPr/>
          <p:nvPr/>
        </p:nvGrpSpPr>
        <p:grpSpPr>
          <a:xfrm>
            <a:off x="470558" y="105417"/>
            <a:ext cx="3408440" cy="646331"/>
            <a:chOff x="766395" y="105417"/>
            <a:chExt cx="3408440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168A8E-C60D-E384-81F9-87C80670B90A}"/>
                </a:ext>
              </a:extLst>
            </p:cNvPr>
            <p:cNvSpPr txBox="1"/>
            <p:nvPr/>
          </p:nvSpPr>
          <p:spPr>
            <a:xfrm>
              <a:off x="1048618" y="105417"/>
              <a:ext cx="312621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Khám Phá</a:t>
              </a:r>
              <a:endParaRPr lang="en-US" sz="36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FE69A2-810C-8876-E6E4-A66F5F4E9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5" y="126724"/>
              <a:ext cx="584420" cy="584420"/>
            </a:xfrm>
            <a:prstGeom prst="rect">
              <a:avLst/>
            </a:prstGeom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12ED08-7EDD-E329-73BA-B19133CFC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FA6363-9A4D-0F27-9299-72AD5DAC5263}"/>
              </a:ext>
            </a:extLst>
          </p:cNvPr>
          <p:cNvSpPr txBox="1"/>
          <p:nvPr/>
        </p:nvSpPr>
        <p:spPr>
          <a:xfrm>
            <a:off x="1170450" y="1167410"/>
            <a:ext cx="9279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1. 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Tạo cây thư mục với cấu trúc cây hợp lí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2977426-12D6-7640-E442-675BA9E75181}"/>
              </a:ext>
            </a:extLst>
          </p:cNvPr>
          <p:cNvSpPr/>
          <p:nvPr/>
        </p:nvSpPr>
        <p:spPr>
          <a:xfrm>
            <a:off x="4710546" y="3423416"/>
            <a:ext cx="2481602" cy="633488"/>
          </a:xfrm>
          <a:custGeom>
            <a:avLst/>
            <a:gdLst>
              <a:gd name="connsiteX0" fmla="*/ 0 w 1710715"/>
              <a:gd name="connsiteY0" fmla="*/ 68034 h 680336"/>
              <a:gd name="connsiteX1" fmla="*/ 68034 w 1710715"/>
              <a:gd name="connsiteY1" fmla="*/ 0 h 680336"/>
              <a:gd name="connsiteX2" fmla="*/ 1642681 w 1710715"/>
              <a:gd name="connsiteY2" fmla="*/ 0 h 680336"/>
              <a:gd name="connsiteX3" fmla="*/ 1710715 w 1710715"/>
              <a:gd name="connsiteY3" fmla="*/ 68034 h 680336"/>
              <a:gd name="connsiteX4" fmla="*/ 1710715 w 1710715"/>
              <a:gd name="connsiteY4" fmla="*/ 612302 h 680336"/>
              <a:gd name="connsiteX5" fmla="*/ 1642681 w 1710715"/>
              <a:gd name="connsiteY5" fmla="*/ 680336 h 680336"/>
              <a:gd name="connsiteX6" fmla="*/ 68034 w 1710715"/>
              <a:gd name="connsiteY6" fmla="*/ 680336 h 680336"/>
              <a:gd name="connsiteX7" fmla="*/ 0 w 1710715"/>
              <a:gd name="connsiteY7" fmla="*/ 612302 h 680336"/>
              <a:gd name="connsiteX8" fmla="*/ 0 w 1710715"/>
              <a:gd name="connsiteY8" fmla="*/ 68034 h 68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715" h="680336">
                <a:moveTo>
                  <a:pt x="0" y="68034"/>
                </a:moveTo>
                <a:cubicBezTo>
                  <a:pt x="0" y="30460"/>
                  <a:pt x="30460" y="0"/>
                  <a:pt x="68034" y="0"/>
                </a:cubicBezTo>
                <a:lnTo>
                  <a:pt x="1642681" y="0"/>
                </a:lnTo>
                <a:cubicBezTo>
                  <a:pt x="1680255" y="0"/>
                  <a:pt x="1710715" y="30460"/>
                  <a:pt x="1710715" y="68034"/>
                </a:cubicBezTo>
                <a:lnTo>
                  <a:pt x="1710715" y="612302"/>
                </a:lnTo>
                <a:cubicBezTo>
                  <a:pt x="1710715" y="649876"/>
                  <a:pt x="1680255" y="680336"/>
                  <a:pt x="1642681" y="680336"/>
                </a:cubicBezTo>
                <a:lnTo>
                  <a:pt x="68034" y="680336"/>
                </a:lnTo>
                <a:cubicBezTo>
                  <a:pt x="30460" y="680336"/>
                  <a:pt x="0" y="649876"/>
                  <a:pt x="0" y="612302"/>
                </a:cubicBezTo>
                <a:lnTo>
                  <a:pt x="0" y="68034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991" tIns="31991" rIns="31991" bIns="31991" numCol="1" spcCol="1270" anchor="ctr" anchorCtr="0">
            <a:noAutofit/>
          </a:bodyPr>
          <a:lstStyle/>
          <a:p>
            <a:pPr marL="0" lvl="0" indent="0" algn="ctr" defTabSz="84455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2800" b="1" kern="1200" dirty="0">
                <a:latin typeface="Nunito" pitchFamily="2" charset="0"/>
              </a:rPr>
              <a:t>Ảnh động vật</a:t>
            </a:r>
            <a:endParaRPr lang="en-US" sz="2800" b="1" kern="1200" dirty="0">
              <a:latin typeface="Nunito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F37CC8-3B9D-E43E-C85B-005B232682B4}"/>
              </a:ext>
            </a:extLst>
          </p:cNvPr>
          <p:cNvGrpSpPr/>
          <p:nvPr/>
        </p:nvGrpSpPr>
        <p:grpSpPr>
          <a:xfrm>
            <a:off x="9584058" y="2638110"/>
            <a:ext cx="811393" cy="553794"/>
            <a:chOff x="9473224" y="2638110"/>
            <a:chExt cx="811393" cy="55379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D795241-B2CC-81C5-2A59-F780DC3BE3AD}"/>
                </a:ext>
              </a:extLst>
            </p:cNvPr>
            <p:cNvSpPr/>
            <p:nvPr/>
          </p:nvSpPr>
          <p:spPr>
            <a:xfrm rot="19457599" flipV="1">
              <a:off x="9492829" y="2638110"/>
              <a:ext cx="711533" cy="45719"/>
            </a:xfrm>
            <a:custGeom>
              <a:avLst/>
              <a:gdLst>
                <a:gd name="connsiteX0" fmla="*/ 0 w 578646"/>
                <a:gd name="connsiteY0" fmla="*/ 14655 h 29311"/>
                <a:gd name="connsiteX1" fmla="*/ 578646 w 578646"/>
                <a:gd name="connsiteY1" fmla="*/ 14655 h 2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8646" h="29311">
                  <a:moveTo>
                    <a:pt x="0" y="14655"/>
                  </a:moveTo>
                  <a:lnTo>
                    <a:pt x="578646" y="14655"/>
                  </a:lnTo>
                </a:path>
              </a:pathLst>
            </a:custGeom>
            <a:noFill/>
            <a:ln w="38100">
              <a:solidFill>
                <a:srgbClr val="ED7D3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7557" tIns="189" rIns="287556" bIns="189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>
                <a:latin typeface="Nunito" pitchFamily="2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F1D5219-F19C-232B-9D77-B88C41DFF4E1}"/>
                </a:ext>
              </a:extLst>
            </p:cNvPr>
            <p:cNvSpPr/>
            <p:nvPr/>
          </p:nvSpPr>
          <p:spPr>
            <a:xfrm rot="2142401" flipV="1">
              <a:off x="9473224" y="3056653"/>
              <a:ext cx="811393" cy="135251"/>
            </a:xfrm>
            <a:custGeom>
              <a:avLst/>
              <a:gdLst>
                <a:gd name="connsiteX0" fmla="*/ 0 w 578646"/>
                <a:gd name="connsiteY0" fmla="*/ 14655 h 29311"/>
                <a:gd name="connsiteX1" fmla="*/ 578646 w 578646"/>
                <a:gd name="connsiteY1" fmla="*/ 14655 h 2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8646" h="29311">
                  <a:moveTo>
                    <a:pt x="0" y="14655"/>
                  </a:moveTo>
                  <a:lnTo>
                    <a:pt x="578646" y="14655"/>
                  </a:lnTo>
                </a:path>
              </a:pathLst>
            </a:custGeom>
            <a:noFill/>
            <a:ln w="38100">
              <a:solidFill>
                <a:srgbClr val="ED7D3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7557" tIns="188" rIns="287557" bIns="19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>
                <a:latin typeface="Nunito" pitchFamily="2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4CC12E-3E4C-16E0-EF42-8DD5056008B5}"/>
              </a:ext>
            </a:extLst>
          </p:cNvPr>
          <p:cNvGrpSpPr/>
          <p:nvPr/>
        </p:nvGrpSpPr>
        <p:grpSpPr>
          <a:xfrm>
            <a:off x="9538823" y="4433393"/>
            <a:ext cx="831275" cy="542465"/>
            <a:chOff x="9538823" y="4433393"/>
            <a:chExt cx="831275" cy="542465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778097D-C05E-85D9-0206-5A760C91E763}"/>
                </a:ext>
              </a:extLst>
            </p:cNvPr>
            <p:cNvSpPr/>
            <p:nvPr/>
          </p:nvSpPr>
          <p:spPr>
            <a:xfrm rot="19457599">
              <a:off x="9538823" y="4433393"/>
              <a:ext cx="818160" cy="45719"/>
            </a:xfrm>
            <a:custGeom>
              <a:avLst/>
              <a:gdLst>
                <a:gd name="connsiteX0" fmla="*/ 0 w 578646"/>
                <a:gd name="connsiteY0" fmla="*/ 14655 h 29311"/>
                <a:gd name="connsiteX1" fmla="*/ 578646 w 578646"/>
                <a:gd name="connsiteY1" fmla="*/ 14655 h 2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8646" h="29311">
                  <a:moveTo>
                    <a:pt x="0" y="14655"/>
                  </a:moveTo>
                  <a:lnTo>
                    <a:pt x="578646" y="14655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7557" tIns="188" rIns="287557" bIns="189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>
                <a:latin typeface="Nunito" pitchFamily="2" charset="0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BF4B9BC-8C7E-7C8A-1624-09830C0E7D38}"/>
                </a:ext>
              </a:extLst>
            </p:cNvPr>
            <p:cNvSpPr/>
            <p:nvPr/>
          </p:nvSpPr>
          <p:spPr>
            <a:xfrm rot="2142401">
              <a:off x="9563286" y="4919980"/>
              <a:ext cx="806812" cy="55878"/>
            </a:xfrm>
            <a:custGeom>
              <a:avLst/>
              <a:gdLst>
                <a:gd name="connsiteX0" fmla="*/ 0 w 578646"/>
                <a:gd name="connsiteY0" fmla="*/ 14655 h 29311"/>
                <a:gd name="connsiteX1" fmla="*/ 578646 w 578646"/>
                <a:gd name="connsiteY1" fmla="*/ 14655 h 2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8646" h="29311">
                  <a:moveTo>
                    <a:pt x="0" y="14655"/>
                  </a:moveTo>
                  <a:lnTo>
                    <a:pt x="578646" y="14655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7557" tIns="188" rIns="287556" bIns="189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>
                <a:latin typeface="Nunito" pitchFamily="2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DED0171-3955-BF89-A9E5-BC43FD449EDA}"/>
              </a:ext>
            </a:extLst>
          </p:cNvPr>
          <p:cNvSpPr txBox="1"/>
          <p:nvPr/>
        </p:nvSpPr>
        <p:spPr>
          <a:xfrm>
            <a:off x="5012873" y="5893923"/>
            <a:ext cx="64184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i="1" u="none" strike="noStrike" baseline="0" dirty="0">
                <a:solidFill>
                  <a:srgbClr val="F7941C"/>
                </a:solidFill>
                <a:latin typeface="Nunito" pitchFamily="2" charset="0"/>
                <a:cs typeface="Arial" panose="020B0604020202020204" pitchFamily="34" charset="0"/>
              </a:rPr>
              <a:t>Sơ đồ hình cây mô tả </a:t>
            </a:r>
            <a:r>
              <a:rPr lang="en-US" sz="2400" b="1" i="1" u="none" strike="noStrike" baseline="0" dirty="0" err="1">
                <a:solidFill>
                  <a:srgbClr val="F7941C"/>
                </a:solidFill>
                <a:latin typeface="Nunito" pitchFamily="2" charset="0"/>
                <a:cs typeface="Arial" panose="020B0604020202020204" pitchFamily="34" charset="0"/>
              </a:rPr>
              <a:t>cách</a:t>
            </a:r>
            <a:r>
              <a:rPr lang="en-US" sz="2400" b="1" i="1" u="none" strike="noStrike" baseline="0" dirty="0">
                <a:solidFill>
                  <a:srgbClr val="F7941C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vi-VN" sz="2400" b="1" i="1" u="none" strike="noStrike" baseline="0" dirty="0">
                <a:solidFill>
                  <a:srgbClr val="F7941C"/>
                </a:solidFill>
                <a:latin typeface="Nunito" pitchFamily="2" charset="0"/>
                <a:cs typeface="Arial" panose="020B0604020202020204" pitchFamily="34" charset="0"/>
              </a:rPr>
              <a:t>sắp</a:t>
            </a:r>
            <a:r>
              <a:rPr lang="vi-VN" sz="2400" b="1" i="1" u="none" strike="noStrike" dirty="0">
                <a:solidFill>
                  <a:srgbClr val="F7941C"/>
                </a:solidFill>
                <a:latin typeface="Nunito" pitchFamily="2" charset="0"/>
                <a:cs typeface="Arial" panose="020B0604020202020204" pitchFamily="34" charset="0"/>
              </a:rPr>
              <a:t> xếp</a:t>
            </a:r>
            <a:r>
              <a:rPr lang="en-US" sz="2400" b="1" i="1" u="none" strike="noStrike" baseline="0" dirty="0">
                <a:solidFill>
                  <a:srgbClr val="F7941C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400" b="1" i="1" u="none" strike="noStrike" baseline="0" dirty="0" err="1">
                <a:solidFill>
                  <a:srgbClr val="F7941C"/>
                </a:solidFill>
                <a:latin typeface="Nunito" pitchFamily="2" charset="0"/>
                <a:cs typeface="Arial" panose="020B0604020202020204" pitchFamily="34" charset="0"/>
              </a:rPr>
              <a:t>hình</a:t>
            </a:r>
            <a:r>
              <a:rPr lang="en-US" sz="2400" b="1" i="1" u="none" strike="noStrike" baseline="0" dirty="0">
                <a:solidFill>
                  <a:srgbClr val="F7941C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400" b="1" i="1" u="none" strike="noStrike" baseline="0" dirty="0" err="1">
                <a:solidFill>
                  <a:srgbClr val="F7941C"/>
                </a:solidFill>
                <a:latin typeface="Nunito" pitchFamily="2" charset="0"/>
                <a:cs typeface="Arial" panose="020B0604020202020204" pitchFamily="34" charset="0"/>
              </a:rPr>
              <a:t>ảnh</a:t>
            </a:r>
            <a:r>
              <a:rPr lang="en-US" sz="2400" b="1" i="1" u="none" strike="noStrike" baseline="0" dirty="0">
                <a:solidFill>
                  <a:srgbClr val="F7941C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endParaRPr lang="en-US" sz="2400" b="1" i="1" dirty="0">
              <a:latin typeface="Nunito" pitchFamily="2" charset="0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40952EF-6989-097A-A8AE-AFB3DD6CDFB7}"/>
              </a:ext>
            </a:extLst>
          </p:cNvPr>
          <p:cNvGrpSpPr/>
          <p:nvPr/>
        </p:nvGrpSpPr>
        <p:grpSpPr>
          <a:xfrm>
            <a:off x="10237863" y="2183536"/>
            <a:ext cx="1757947" cy="1354118"/>
            <a:chOff x="10237863" y="2183536"/>
            <a:chExt cx="1757947" cy="1354118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7477120-3020-8051-08E6-8981111BA66C}"/>
                </a:ext>
              </a:extLst>
            </p:cNvPr>
            <p:cNvSpPr/>
            <p:nvPr/>
          </p:nvSpPr>
          <p:spPr>
            <a:xfrm>
              <a:off x="10277957" y="3085742"/>
              <a:ext cx="1717853" cy="451912"/>
            </a:xfrm>
            <a:custGeom>
              <a:avLst/>
              <a:gdLst>
                <a:gd name="connsiteX0" fmla="*/ 0 w 1174675"/>
                <a:gd name="connsiteY0" fmla="*/ 58734 h 587337"/>
                <a:gd name="connsiteX1" fmla="*/ 58734 w 1174675"/>
                <a:gd name="connsiteY1" fmla="*/ 0 h 587337"/>
                <a:gd name="connsiteX2" fmla="*/ 1115941 w 1174675"/>
                <a:gd name="connsiteY2" fmla="*/ 0 h 587337"/>
                <a:gd name="connsiteX3" fmla="*/ 1174675 w 1174675"/>
                <a:gd name="connsiteY3" fmla="*/ 58734 h 587337"/>
                <a:gd name="connsiteX4" fmla="*/ 1174675 w 1174675"/>
                <a:gd name="connsiteY4" fmla="*/ 528603 h 587337"/>
                <a:gd name="connsiteX5" fmla="*/ 1115941 w 1174675"/>
                <a:gd name="connsiteY5" fmla="*/ 587337 h 587337"/>
                <a:gd name="connsiteX6" fmla="*/ 58734 w 1174675"/>
                <a:gd name="connsiteY6" fmla="*/ 587337 h 587337"/>
                <a:gd name="connsiteX7" fmla="*/ 0 w 1174675"/>
                <a:gd name="connsiteY7" fmla="*/ 528603 h 587337"/>
                <a:gd name="connsiteX8" fmla="*/ 0 w 1174675"/>
                <a:gd name="connsiteY8" fmla="*/ 58734 h 58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4675" h="587337">
                  <a:moveTo>
                    <a:pt x="0" y="58734"/>
                  </a:moveTo>
                  <a:cubicBezTo>
                    <a:pt x="0" y="26296"/>
                    <a:pt x="26296" y="0"/>
                    <a:pt x="58734" y="0"/>
                  </a:cubicBezTo>
                  <a:lnTo>
                    <a:pt x="1115941" y="0"/>
                  </a:lnTo>
                  <a:cubicBezTo>
                    <a:pt x="1148379" y="0"/>
                    <a:pt x="1174675" y="26296"/>
                    <a:pt x="1174675" y="58734"/>
                  </a:cubicBezTo>
                  <a:lnTo>
                    <a:pt x="1174675" y="528603"/>
                  </a:lnTo>
                  <a:cubicBezTo>
                    <a:pt x="1174675" y="561041"/>
                    <a:pt x="1148379" y="587337"/>
                    <a:pt x="1115941" y="587337"/>
                  </a:cubicBezTo>
                  <a:lnTo>
                    <a:pt x="58734" y="587337"/>
                  </a:lnTo>
                  <a:cubicBezTo>
                    <a:pt x="26296" y="587337"/>
                    <a:pt x="0" y="561041"/>
                    <a:pt x="0" y="528603"/>
                  </a:cubicBezTo>
                  <a:lnTo>
                    <a:pt x="0" y="58734"/>
                  </a:lnTo>
                  <a:close/>
                </a:path>
              </a:pathLst>
            </a:custGeom>
            <a:solidFill>
              <a:srgbClr val="EFA02E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268" tIns="29268" rIns="29268" bIns="2926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2800" b="1" kern="1200" dirty="0">
                  <a:latin typeface="Nunito" pitchFamily="2" charset="0"/>
                </a:rPr>
                <a:t>Tôm, cua</a:t>
              </a:r>
              <a:endParaRPr lang="en-US" sz="2800" b="1" kern="1200" dirty="0">
                <a:latin typeface="Nunito" pitchFamily="2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E06B476-4F36-F129-CA4A-C19D7B83EE96}"/>
                </a:ext>
              </a:extLst>
            </p:cNvPr>
            <p:cNvSpPr/>
            <p:nvPr/>
          </p:nvSpPr>
          <p:spPr>
            <a:xfrm>
              <a:off x="10237863" y="2183536"/>
              <a:ext cx="1757947" cy="431694"/>
            </a:xfrm>
            <a:custGeom>
              <a:avLst/>
              <a:gdLst>
                <a:gd name="connsiteX0" fmla="*/ 0 w 1174675"/>
                <a:gd name="connsiteY0" fmla="*/ 58734 h 587337"/>
                <a:gd name="connsiteX1" fmla="*/ 58734 w 1174675"/>
                <a:gd name="connsiteY1" fmla="*/ 0 h 587337"/>
                <a:gd name="connsiteX2" fmla="*/ 1115941 w 1174675"/>
                <a:gd name="connsiteY2" fmla="*/ 0 h 587337"/>
                <a:gd name="connsiteX3" fmla="*/ 1174675 w 1174675"/>
                <a:gd name="connsiteY3" fmla="*/ 58734 h 587337"/>
                <a:gd name="connsiteX4" fmla="*/ 1174675 w 1174675"/>
                <a:gd name="connsiteY4" fmla="*/ 528603 h 587337"/>
                <a:gd name="connsiteX5" fmla="*/ 1115941 w 1174675"/>
                <a:gd name="connsiteY5" fmla="*/ 587337 h 587337"/>
                <a:gd name="connsiteX6" fmla="*/ 58734 w 1174675"/>
                <a:gd name="connsiteY6" fmla="*/ 587337 h 587337"/>
                <a:gd name="connsiteX7" fmla="*/ 0 w 1174675"/>
                <a:gd name="connsiteY7" fmla="*/ 528603 h 587337"/>
                <a:gd name="connsiteX8" fmla="*/ 0 w 1174675"/>
                <a:gd name="connsiteY8" fmla="*/ 58734 h 58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4675" h="587337">
                  <a:moveTo>
                    <a:pt x="0" y="58734"/>
                  </a:moveTo>
                  <a:cubicBezTo>
                    <a:pt x="0" y="26296"/>
                    <a:pt x="26296" y="0"/>
                    <a:pt x="58734" y="0"/>
                  </a:cubicBezTo>
                  <a:lnTo>
                    <a:pt x="1115941" y="0"/>
                  </a:lnTo>
                  <a:cubicBezTo>
                    <a:pt x="1148379" y="0"/>
                    <a:pt x="1174675" y="26296"/>
                    <a:pt x="1174675" y="58734"/>
                  </a:cubicBezTo>
                  <a:lnTo>
                    <a:pt x="1174675" y="528603"/>
                  </a:lnTo>
                  <a:cubicBezTo>
                    <a:pt x="1174675" y="561041"/>
                    <a:pt x="1148379" y="587337"/>
                    <a:pt x="1115941" y="587337"/>
                  </a:cubicBezTo>
                  <a:lnTo>
                    <a:pt x="58734" y="587337"/>
                  </a:lnTo>
                  <a:cubicBezTo>
                    <a:pt x="26296" y="587337"/>
                    <a:pt x="0" y="561041"/>
                    <a:pt x="0" y="528603"/>
                  </a:cubicBezTo>
                  <a:lnTo>
                    <a:pt x="0" y="58734"/>
                  </a:lnTo>
                  <a:close/>
                </a:path>
              </a:pathLst>
            </a:custGeom>
            <a:solidFill>
              <a:srgbClr val="EFA02E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268" tIns="29268" rIns="29268" bIns="2926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2800" b="1" kern="1200" dirty="0">
                  <a:latin typeface="Nunito" pitchFamily="2" charset="0"/>
                </a:rPr>
                <a:t>Cá</a:t>
              </a:r>
              <a:endParaRPr lang="en-US" sz="2800" b="1" kern="1200" dirty="0">
                <a:latin typeface="Nunito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4B0BC8F-563E-ED19-7DC0-59A035EC7369}"/>
              </a:ext>
            </a:extLst>
          </p:cNvPr>
          <p:cNvGrpSpPr/>
          <p:nvPr/>
        </p:nvGrpSpPr>
        <p:grpSpPr>
          <a:xfrm>
            <a:off x="7508420" y="2572681"/>
            <a:ext cx="2139542" cy="1284434"/>
            <a:chOff x="7508420" y="2572681"/>
            <a:chExt cx="2139542" cy="1284434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635FD22-E83B-9560-ED89-C4FCE6BB814D}"/>
                </a:ext>
              </a:extLst>
            </p:cNvPr>
            <p:cNvSpPr/>
            <p:nvPr/>
          </p:nvSpPr>
          <p:spPr>
            <a:xfrm rot="18289469">
              <a:off x="6966859" y="3279806"/>
              <a:ext cx="1118870" cy="35748"/>
            </a:xfrm>
            <a:custGeom>
              <a:avLst/>
              <a:gdLst>
                <a:gd name="connsiteX0" fmla="*/ 0 w 822797"/>
                <a:gd name="connsiteY0" fmla="*/ 14655 h 29311"/>
                <a:gd name="connsiteX1" fmla="*/ 822797 w 822797"/>
                <a:gd name="connsiteY1" fmla="*/ 14655 h 2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2797" h="29311">
                  <a:moveTo>
                    <a:pt x="0" y="14655"/>
                  </a:moveTo>
                  <a:lnTo>
                    <a:pt x="822797" y="14655"/>
                  </a:lnTo>
                </a:path>
              </a:pathLst>
            </a:custGeom>
            <a:noFill/>
            <a:ln w="381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3529" tIns="-5915" rIns="403528" bIns="-5914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>
                <a:latin typeface="Nunito" pitchFamily="2" charset="0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4B715A2-3565-8159-03F5-1A27095A1F9F}"/>
                </a:ext>
              </a:extLst>
            </p:cNvPr>
            <p:cNvSpPr/>
            <p:nvPr/>
          </p:nvSpPr>
          <p:spPr>
            <a:xfrm>
              <a:off x="7812149" y="2572681"/>
              <a:ext cx="1835813" cy="548824"/>
            </a:xfrm>
            <a:custGeom>
              <a:avLst/>
              <a:gdLst>
                <a:gd name="connsiteX0" fmla="*/ 0 w 1174675"/>
                <a:gd name="connsiteY0" fmla="*/ 58734 h 587337"/>
                <a:gd name="connsiteX1" fmla="*/ 58734 w 1174675"/>
                <a:gd name="connsiteY1" fmla="*/ 0 h 587337"/>
                <a:gd name="connsiteX2" fmla="*/ 1115941 w 1174675"/>
                <a:gd name="connsiteY2" fmla="*/ 0 h 587337"/>
                <a:gd name="connsiteX3" fmla="*/ 1174675 w 1174675"/>
                <a:gd name="connsiteY3" fmla="*/ 58734 h 587337"/>
                <a:gd name="connsiteX4" fmla="*/ 1174675 w 1174675"/>
                <a:gd name="connsiteY4" fmla="*/ 528603 h 587337"/>
                <a:gd name="connsiteX5" fmla="*/ 1115941 w 1174675"/>
                <a:gd name="connsiteY5" fmla="*/ 587337 h 587337"/>
                <a:gd name="connsiteX6" fmla="*/ 58734 w 1174675"/>
                <a:gd name="connsiteY6" fmla="*/ 587337 h 587337"/>
                <a:gd name="connsiteX7" fmla="*/ 0 w 1174675"/>
                <a:gd name="connsiteY7" fmla="*/ 528603 h 587337"/>
                <a:gd name="connsiteX8" fmla="*/ 0 w 1174675"/>
                <a:gd name="connsiteY8" fmla="*/ 58734 h 58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4675" h="587337">
                  <a:moveTo>
                    <a:pt x="0" y="58734"/>
                  </a:moveTo>
                  <a:cubicBezTo>
                    <a:pt x="0" y="26296"/>
                    <a:pt x="26296" y="0"/>
                    <a:pt x="58734" y="0"/>
                  </a:cubicBezTo>
                  <a:lnTo>
                    <a:pt x="1115941" y="0"/>
                  </a:lnTo>
                  <a:cubicBezTo>
                    <a:pt x="1148379" y="0"/>
                    <a:pt x="1174675" y="26296"/>
                    <a:pt x="1174675" y="58734"/>
                  </a:cubicBezTo>
                  <a:lnTo>
                    <a:pt x="1174675" y="528603"/>
                  </a:lnTo>
                  <a:cubicBezTo>
                    <a:pt x="1174675" y="561041"/>
                    <a:pt x="1148379" y="587337"/>
                    <a:pt x="1115941" y="587337"/>
                  </a:cubicBezTo>
                  <a:lnTo>
                    <a:pt x="58734" y="587337"/>
                  </a:lnTo>
                  <a:cubicBezTo>
                    <a:pt x="26296" y="587337"/>
                    <a:pt x="0" y="561041"/>
                    <a:pt x="0" y="528603"/>
                  </a:cubicBezTo>
                  <a:lnTo>
                    <a:pt x="0" y="58734"/>
                  </a:lnTo>
                  <a:close/>
                </a:path>
              </a:pathLst>
            </a:custGeom>
            <a:solidFill>
              <a:srgbClr val="EFA02E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268" tIns="29268" rIns="29268" bIns="2926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2400" b="1" kern="1200" dirty="0">
                  <a:solidFill>
                    <a:srgbClr val="FF0000"/>
                  </a:solidFill>
                  <a:latin typeface="Nunito" pitchFamily="2" charset="0"/>
                </a:rPr>
                <a:t>Dưới nước</a:t>
              </a:r>
              <a:endParaRPr lang="en-US" sz="2400" b="1" kern="1200" dirty="0">
                <a:solidFill>
                  <a:srgbClr val="FF0000"/>
                </a:solidFill>
                <a:latin typeface="Nunito" pitchFamily="2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BA77E6D-9F94-0B16-D7A2-98626CD0D836}"/>
              </a:ext>
            </a:extLst>
          </p:cNvPr>
          <p:cNvGrpSpPr/>
          <p:nvPr/>
        </p:nvGrpSpPr>
        <p:grpSpPr>
          <a:xfrm>
            <a:off x="7508420" y="3656731"/>
            <a:ext cx="2139542" cy="1259978"/>
            <a:chOff x="7508420" y="3656731"/>
            <a:chExt cx="2139542" cy="125997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553E75E-6041-D04A-1815-4C5D59520D00}"/>
                </a:ext>
              </a:extLst>
            </p:cNvPr>
            <p:cNvSpPr/>
            <p:nvPr/>
          </p:nvSpPr>
          <p:spPr>
            <a:xfrm rot="3310531">
              <a:off x="6966859" y="4198292"/>
              <a:ext cx="1118870" cy="35748"/>
            </a:xfrm>
            <a:custGeom>
              <a:avLst/>
              <a:gdLst>
                <a:gd name="connsiteX0" fmla="*/ 0 w 822797"/>
                <a:gd name="connsiteY0" fmla="*/ 14655 h 29311"/>
                <a:gd name="connsiteX1" fmla="*/ 822797 w 822797"/>
                <a:gd name="connsiteY1" fmla="*/ 14655 h 2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2797" h="29311">
                  <a:moveTo>
                    <a:pt x="0" y="14655"/>
                  </a:moveTo>
                  <a:lnTo>
                    <a:pt x="822797" y="14655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3529" tIns="-5915" rIns="403528" bIns="-5914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>
                <a:latin typeface="Nunito" pitchFamily="2" charset="0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24F795-1CCC-1F6A-06E7-60652A100639}"/>
                </a:ext>
              </a:extLst>
            </p:cNvPr>
            <p:cNvSpPr/>
            <p:nvPr/>
          </p:nvSpPr>
          <p:spPr>
            <a:xfrm>
              <a:off x="7768324" y="4400450"/>
              <a:ext cx="1879638" cy="516259"/>
            </a:xfrm>
            <a:custGeom>
              <a:avLst/>
              <a:gdLst>
                <a:gd name="connsiteX0" fmla="*/ 0 w 1174675"/>
                <a:gd name="connsiteY0" fmla="*/ 58734 h 587337"/>
                <a:gd name="connsiteX1" fmla="*/ 58734 w 1174675"/>
                <a:gd name="connsiteY1" fmla="*/ 0 h 587337"/>
                <a:gd name="connsiteX2" fmla="*/ 1115941 w 1174675"/>
                <a:gd name="connsiteY2" fmla="*/ 0 h 587337"/>
                <a:gd name="connsiteX3" fmla="*/ 1174675 w 1174675"/>
                <a:gd name="connsiteY3" fmla="*/ 58734 h 587337"/>
                <a:gd name="connsiteX4" fmla="*/ 1174675 w 1174675"/>
                <a:gd name="connsiteY4" fmla="*/ 528603 h 587337"/>
                <a:gd name="connsiteX5" fmla="*/ 1115941 w 1174675"/>
                <a:gd name="connsiteY5" fmla="*/ 587337 h 587337"/>
                <a:gd name="connsiteX6" fmla="*/ 58734 w 1174675"/>
                <a:gd name="connsiteY6" fmla="*/ 587337 h 587337"/>
                <a:gd name="connsiteX7" fmla="*/ 0 w 1174675"/>
                <a:gd name="connsiteY7" fmla="*/ 528603 h 587337"/>
                <a:gd name="connsiteX8" fmla="*/ 0 w 1174675"/>
                <a:gd name="connsiteY8" fmla="*/ 58734 h 58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4675" h="587337">
                  <a:moveTo>
                    <a:pt x="0" y="58734"/>
                  </a:moveTo>
                  <a:cubicBezTo>
                    <a:pt x="0" y="26296"/>
                    <a:pt x="26296" y="0"/>
                    <a:pt x="58734" y="0"/>
                  </a:cubicBezTo>
                  <a:lnTo>
                    <a:pt x="1115941" y="0"/>
                  </a:lnTo>
                  <a:cubicBezTo>
                    <a:pt x="1148379" y="0"/>
                    <a:pt x="1174675" y="26296"/>
                    <a:pt x="1174675" y="58734"/>
                  </a:cubicBezTo>
                  <a:lnTo>
                    <a:pt x="1174675" y="528603"/>
                  </a:lnTo>
                  <a:cubicBezTo>
                    <a:pt x="1174675" y="561041"/>
                    <a:pt x="1148379" y="587337"/>
                    <a:pt x="1115941" y="587337"/>
                  </a:cubicBezTo>
                  <a:lnTo>
                    <a:pt x="58734" y="587337"/>
                  </a:lnTo>
                  <a:cubicBezTo>
                    <a:pt x="26296" y="587337"/>
                    <a:pt x="0" y="561041"/>
                    <a:pt x="0" y="528603"/>
                  </a:cubicBezTo>
                  <a:lnTo>
                    <a:pt x="0" y="58734"/>
                  </a:lnTo>
                  <a:close/>
                </a:path>
              </a:pathLst>
            </a:custGeom>
            <a:solidFill>
              <a:srgbClr val="00B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268" tIns="29268" rIns="29268" bIns="2926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2800" b="1" kern="1200" dirty="0">
                  <a:latin typeface="Nunito" pitchFamily="2" charset="0"/>
                </a:rPr>
                <a:t>Trên cạn</a:t>
              </a:r>
              <a:endParaRPr lang="en-US" sz="2800" b="1" kern="1200" dirty="0">
                <a:latin typeface="Nunito" pitchFamily="2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E25144F-3A43-2B01-BE90-529DB8F43535}"/>
              </a:ext>
            </a:extLst>
          </p:cNvPr>
          <p:cNvGrpSpPr/>
          <p:nvPr/>
        </p:nvGrpSpPr>
        <p:grpSpPr>
          <a:xfrm>
            <a:off x="10244872" y="4008166"/>
            <a:ext cx="1750938" cy="1420390"/>
            <a:chOff x="10244872" y="4008166"/>
            <a:chExt cx="1750938" cy="142039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E6CBD97-37BF-2578-A246-DD0165AC2604}"/>
                </a:ext>
              </a:extLst>
            </p:cNvPr>
            <p:cNvSpPr/>
            <p:nvPr/>
          </p:nvSpPr>
          <p:spPr>
            <a:xfrm>
              <a:off x="10284967" y="4925544"/>
              <a:ext cx="1710843" cy="503012"/>
            </a:xfrm>
            <a:custGeom>
              <a:avLst/>
              <a:gdLst>
                <a:gd name="connsiteX0" fmla="*/ 0 w 1174675"/>
                <a:gd name="connsiteY0" fmla="*/ 58734 h 587337"/>
                <a:gd name="connsiteX1" fmla="*/ 58734 w 1174675"/>
                <a:gd name="connsiteY1" fmla="*/ 0 h 587337"/>
                <a:gd name="connsiteX2" fmla="*/ 1115941 w 1174675"/>
                <a:gd name="connsiteY2" fmla="*/ 0 h 587337"/>
                <a:gd name="connsiteX3" fmla="*/ 1174675 w 1174675"/>
                <a:gd name="connsiteY3" fmla="*/ 58734 h 587337"/>
                <a:gd name="connsiteX4" fmla="*/ 1174675 w 1174675"/>
                <a:gd name="connsiteY4" fmla="*/ 528603 h 587337"/>
                <a:gd name="connsiteX5" fmla="*/ 1115941 w 1174675"/>
                <a:gd name="connsiteY5" fmla="*/ 587337 h 587337"/>
                <a:gd name="connsiteX6" fmla="*/ 58734 w 1174675"/>
                <a:gd name="connsiteY6" fmla="*/ 587337 h 587337"/>
                <a:gd name="connsiteX7" fmla="*/ 0 w 1174675"/>
                <a:gd name="connsiteY7" fmla="*/ 528603 h 587337"/>
                <a:gd name="connsiteX8" fmla="*/ 0 w 1174675"/>
                <a:gd name="connsiteY8" fmla="*/ 58734 h 58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4675" h="587337">
                  <a:moveTo>
                    <a:pt x="0" y="58734"/>
                  </a:moveTo>
                  <a:cubicBezTo>
                    <a:pt x="0" y="26296"/>
                    <a:pt x="26296" y="0"/>
                    <a:pt x="58734" y="0"/>
                  </a:cubicBezTo>
                  <a:lnTo>
                    <a:pt x="1115941" y="0"/>
                  </a:lnTo>
                  <a:cubicBezTo>
                    <a:pt x="1148379" y="0"/>
                    <a:pt x="1174675" y="26296"/>
                    <a:pt x="1174675" y="58734"/>
                  </a:cubicBezTo>
                  <a:lnTo>
                    <a:pt x="1174675" y="528603"/>
                  </a:lnTo>
                  <a:cubicBezTo>
                    <a:pt x="1174675" y="561041"/>
                    <a:pt x="1148379" y="587337"/>
                    <a:pt x="1115941" y="587337"/>
                  </a:cubicBezTo>
                  <a:lnTo>
                    <a:pt x="58734" y="587337"/>
                  </a:lnTo>
                  <a:cubicBezTo>
                    <a:pt x="26296" y="587337"/>
                    <a:pt x="0" y="561041"/>
                    <a:pt x="0" y="528603"/>
                  </a:cubicBezTo>
                  <a:lnTo>
                    <a:pt x="0" y="58734"/>
                  </a:lnTo>
                  <a:close/>
                </a:path>
              </a:pathLst>
            </a:custGeom>
            <a:solidFill>
              <a:srgbClr val="00B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268" tIns="29268" rIns="29268" bIns="2926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2800" b="1" kern="1200" dirty="0">
                  <a:latin typeface="Nunito" pitchFamily="2" charset="0"/>
                </a:rPr>
                <a:t>Vật nuôi</a:t>
              </a:r>
              <a:endParaRPr lang="en-US" sz="2800" b="1" kern="1200" dirty="0">
                <a:latin typeface="Nunito" pitchFamily="2" charset="0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9CC30E6-6CD8-CD4F-F2BF-6CFC106CA325}"/>
                </a:ext>
              </a:extLst>
            </p:cNvPr>
            <p:cNvSpPr/>
            <p:nvPr/>
          </p:nvSpPr>
          <p:spPr>
            <a:xfrm>
              <a:off x="10244872" y="4008166"/>
              <a:ext cx="1750938" cy="485322"/>
            </a:xfrm>
            <a:custGeom>
              <a:avLst/>
              <a:gdLst>
                <a:gd name="connsiteX0" fmla="*/ 0 w 1174675"/>
                <a:gd name="connsiteY0" fmla="*/ 58734 h 587337"/>
                <a:gd name="connsiteX1" fmla="*/ 58734 w 1174675"/>
                <a:gd name="connsiteY1" fmla="*/ 0 h 587337"/>
                <a:gd name="connsiteX2" fmla="*/ 1115941 w 1174675"/>
                <a:gd name="connsiteY2" fmla="*/ 0 h 587337"/>
                <a:gd name="connsiteX3" fmla="*/ 1174675 w 1174675"/>
                <a:gd name="connsiteY3" fmla="*/ 58734 h 587337"/>
                <a:gd name="connsiteX4" fmla="*/ 1174675 w 1174675"/>
                <a:gd name="connsiteY4" fmla="*/ 528603 h 587337"/>
                <a:gd name="connsiteX5" fmla="*/ 1115941 w 1174675"/>
                <a:gd name="connsiteY5" fmla="*/ 587337 h 587337"/>
                <a:gd name="connsiteX6" fmla="*/ 58734 w 1174675"/>
                <a:gd name="connsiteY6" fmla="*/ 587337 h 587337"/>
                <a:gd name="connsiteX7" fmla="*/ 0 w 1174675"/>
                <a:gd name="connsiteY7" fmla="*/ 528603 h 587337"/>
                <a:gd name="connsiteX8" fmla="*/ 0 w 1174675"/>
                <a:gd name="connsiteY8" fmla="*/ 58734 h 58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4675" h="587337">
                  <a:moveTo>
                    <a:pt x="0" y="58734"/>
                  </a:moveTo>
                  <a:cubicBezTo>
                    <a:pt x="0" y="26296"/>
                    <a:pt x="26296" y="0"/>
                    <a:pt x="58734" y="0"/>
                  </a:cubicBezTo>
                  <a:lnTo>
                    <a:pt x="1115941" y="0"/>
                  </a:lnTo>
                  <a:cubicBezTo>
                    <a:pt x="1148379" y="0"/>
                    <a:pt x="1174675" y="26296"/>
                    <a:pt x="1174675" y="58734"/>
                  </a:cubicBezTo>
                  <a:lnTo>
                    <a:pt x="1174675" y="528603"/>
                  </a:lnTo>
                  <a:cubicBezTo>
                    <a:pt x="1174675" y="561041"/>
                    <a:pt x="1148379" y="587337"/>
                    <a:pt x="1115941" y="587337"/>
                  </a:cubicBezTo>
                  <a:lnTo>
                    <a:pt x="58734" y="587337"/>
                  </a:lnTo>
                  <a:cubicBezTo>
                    <a:pt x="26296" y="587337"/>
                    <a:pt x="0" y="561041"/>
                    <a:pt x="0" y="528603"/>
                  </a:cubicBezTo>
                  <a:lnTo>
                    <a:pt x="0" y="58734"/>
                  </a:lnTo>
                  <a:close/>
                </a:path>
              </a:pathLst>
            </a:custGeom>
            <a:solidFill>
              <a:srgbClr val="00B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268" tIns="29268" rIns="29268" bIns="2926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2800" b="1" kern="1200" dirty="0">
                  <a:latin typeface="Nunito" pitchFamily="2" charset="0"/>
                </a:rPr>
                <a:t>Thú rừng</a:t>
              </a:r>
              <a:endParaRPr lang="en-US" sz="2800" b="1" kern="1200" dirty="0">
                <a:latin typeface="Nunito" pitchFamily="2" charset="0"/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C17A9CF8-8E59-E358-50A2-7E58078BF705}"/>
              </a:ext>
            </a:extLst>
          </p:cNvPr>
          <p:cNvSpPr/>
          <p:nvPr/>
        </p:nvSpPr>
        <p:spPr>
          <a:xfrm>
            <a:off x="4581236" y="1948873"/>
            <a:ext cx="7546109" cy="3722670"/>
          </a:xfrm>
          <a:prstGeom prst="rect">
            <a:avLst/>
          </a:prstGeom>
          <a:noFill/>
          <a:ln w="38100">
            <a:solidFill>
              <a:srgbClr val="ED7D3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8">
            <a:extLst>
              <a:ext uri="{FF2B5EF4-FFF2-40B4-BE49-F238E27FC236}">
                <a16:creationId xmlns:a16="http://schemas.microsoft.com/office/drawing/2014/main" id="{68A4EAA5-D7DF-517A-0D8C-C8D81A77D6E8}"/>
              </a:ext>
            </a:extLst>
          </p:cNvPr>
          <p:cNvSpPr/>
          <p:nvPr/>
        </p:nvSpPr>
        <p:spPr>
          <a:xfrm>
            <a:off x="108006" y="3030506"/>
            <a:ext cx="4341696" cy="19875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unito" pitchFamily="2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BF214884-9BA9-6E4E-065A-F76304EE2A1A}"/>
              </a:ext>
            </a:extLst>
          </p:cNvPr>
          <p:cNvSpPr/>
          <p:nvPr/>
        </p:nvSpPr>
        <p:spPr>
          <a:xfrm>
            <a:off x="313539" y="2572681"/>
            <a:ext cx="3950681" cy="62446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000" b="1" dirty="0">
                <a:solidFill>
                  <a:schemeClr val="bg1"/>
                </a:solidFill>
                <a:latin typeface="Nunito" pitchFamily="2" charset="0"/>
                <a:cs typeface="Arial" panose="020B0604020202020204" pitchFamily="34" charset="0"/>
              </a:rPr>
              <a:t>HOẠT ĐỘNG NHÓM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997FD51-390F-F456-72A1-874CAAF7A8E2}"/>
              </a:ext>
            </a:extLst>
          </p:cNvPr>
          <p:cNvSpPr txBox="1"/>
          <p:nvPr/>
        </p:nvSpPr>
        <p:spPr>
          <a:xfrm>
            <a:off x="313539" y="3428181"/>
            <a:ext cx="39506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Hãy tạo </a:t>
            </a:r>
            <a:r>
              <a:rPr lang="vi-VN" sz="2800" b="1" i="1" dirty="0">
                <a:solidFill>
                  <a:schemeClr val="accent2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cây thư mục 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trong ổ đĩa </a:t>
            </a:r>
            <a:r>
              <a:rPr lang="vi-VN" sz="2800" b="1" i="1" dirty="0">
                <a:solidFill>
                  <a:schemeClr val="accent2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D: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để lưu các </a:t>
            </a:r>
            <a:r>
              <a:rPr lang="vi-VN" sz="2800" b="1" i="1" dirty="0">
                <a:solidFill>
                  <a:schemeClr val="accent2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tệp hình ảnh 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này.</a:t>
            </a:r>
          </a:p>
        </p:txBody>
      </p:sp>
    </p:spTree>
    <p:extLst>
      <p:ext uri="{BB962C8B-B14F-4D97-AF65-F5344CB8AC3E}">
        <p14:creationId xmlns:p14="http://schemas.microsoft.com/office/powerpoint/2010/main" val="283802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ECF929D-F80B-2130-C617-640D8DDA1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57" y="2066083"/>
            <a:ext cx="6148099" cy="4196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3A67D92-4DBB-CC00-E5BD-F01747E4302D}"/>
              </a:ext>
            </a:extLst>
          </p:cNvPr>
          <p:cNvGrpSpPr/>
          <p:nvPr/>
        </p:nvGrpSpPr>
        <p:grpSpPr>
          <a:xfrm>
            <a:off x="470558" y="105417"/>
            <a:ext cx="3408440" cy="646331"/>
            <a:chOff x="766395" y="105417"/>
            <a:chExt cx="3408440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168A8E-C60D-E384-81F9-87C80670B90A}"/>
                </a:ext>
              </a:extLst>
            </p:cNvPr>
            <p:cNvSpPr txBox="1"/>
            <p:nvPr/>
          </p:nvSpPr>
          <p:spPr>
            <a:xfrm>
              <a:off x="1048618" y="105417"/>
              <a:ext cx="312621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Khám Phá</a:t>
              </a:r>
              <a:endParaRPr lang="en-US" sz="36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FE69A2-810C-8876-E6E4-A66F5F4E9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5" y="126724"/>
              <a:ext cx="584420" cy="58442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C13FF51-BB17-E672-1811-BE80DCEE9CBE}"/>
              </a:ext>
            </a:extLst>
          </p:cNvPr>
          <p:cNvSpPr txBox="1"/>
          <p:nvPr/>
        </p:nvSpPr>
        <p:spPr>
          <a:xfrm>
            <a:off x="258123" y="3312125"/>
            <a:ext cx="549570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7525" indent="-461963"/>
            <a:r>
              <a:rPr lang="vi-VN" sz="2600" b="1" dirty="0">
                <a:solidFill>
                  <a:srgbClr val="00B050"/>
                </a:solidFill>
                <a:latin typeface="Nunito" pitchFamily="2" charset="0"/>
                <a:cs typeface="Arial" panose="020B0604020202020204" pitchFamily="34" charset="0"/>
              </a:rPr>
              <a:t>a)  </a:t>
            </a:r>
            <a:r>
              <a:rPr lang="en-US" sz="2600" b="1" dirty="0" err="1">
                <a:solidFill>
                  <a:srgbClr val="00B050"/>
                </a:solidFill>
                <a:latin typeface="Nunito" pitchFamily="2" charset="0"/>
                <a:cs typeface="Arial" panose="020B0604020202020204" pitchFamily="34" charset="0"/>
              </a:rPr>
              <a:t>Kể</a:t>
            </a:r>
            <a:r>
              <a:rPr lang="en-US" sz="2600" b="1" dirty="0">
                <a:solidFill>
                  <a:srgbClr val="00B050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Nunito" pitchFamily="2" charset="0"/>
                <a:cs typeface="Arial" panose="020B0604020202020204" pitchFamily="34" charset="0"/>
              </a:rPr>
              <a:t>tên</a:t>
            </a:r>
            <a:r>
              <a:rPr lang="vi-VN" sz="2600" b="1" dirty="0">
                <a:solidFill>
                  <a:srgbClr val="00B050"/>
                </a:solidFill>
                <a:latin typeface="Nunito" pitchFamily="2" charset="0"/>
                <a:cs typeface="Arial" panose="020B0604020202020204" pitchFamily="34" charset="0"/>
              </a:rPr>
              <a:t> các </a:t>
            </a:r>
            <a:r>
              <a:rPr lang="en-US" sz="2600" b="1" i="1" u="heavy" dirty="0" err="1">
                <a:solidFill>
                  <a:srgbClr val="00B050"/>
                </a:solidFill>
                <a:latin typeface="Nunito" pitchFamily="2" charset="0"/>
                <a:cs typeface="Arial" panose="020B0604020202020204" pitchFamily="34" charset="0"/>
              </a:rPr>
              <a:t>thư</a:t>
            </a:r>
            <a:r>
              <a:rPr lang="vi-VN" sz="2600" b="1" i="1" u="heavy" dirty="0">
                <a:solidFill>
                  <a:srgbClr val="00B050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i="1" u="heavy" dirty="0" err="1">
                <a:solidFill>
                  <a:srgbClr val="00B050"/>
                </a:solidFill>
                <a:latin typeface="Nunito" pitchFamily="2" charset="0"/>
                <a:cs typeface="Arial" panose="020B0604020202020204" pitchFamily="34" charset="0"/>
              </a:rPr>
              <a:t>mục</a:t>
            </a:r>
            <a:r>
              <a:rPr lang="en-US" sz="2600" b="1" i="1" u="heavy" dirty="0">
                <a:solidFill>
                  <a:srgbClr val="00B050"/>
                </a:solidFill>
                <a:latin typeface="Nunito" pitchFamily="2" charset="0"/>
                <a:cs typeface="Arial" panose="020B0604020202020204" pitchFamily="34" charset="0"/>
              </a:rPr>
              <a:t> con</a:t>
            </a:r>
            <a:r>
              <a:rPr lang="en-US" sz="2600" b="1" i="1" dirty="0">
                <a:solidFill>
                  <a:srgbClr val="00B050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Nunito" pitchFamily="2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solidFill>
                  <a:srgbClr val="00B050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Nunito" pitchFamily="2" charset="0"/>
                <a:cs typeface="Arial" panose="020B0604020202020204" pitchFamily="34" charset="0"/>
              </a:rPr>
              <a:t>thư</a:t>
            </a:r>
            <a:r>
              <a:rPr lang="vi-VN" sz="2600" b="1" dirty="0">
                <a:solidFill>
                  <a:srgbClr val="00B050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Nunito" pitchFamily="2" charset="0"/>
                <a:cs typeface="Arial" panose="020B0604020202020204" pitchFamily="34" charset="0"/>
              </a:rPr>
              <a:t>mục</a:t>
            </a:r>
            <a:r>
              <a:rPr lang="en-US" sz="2600" b="1" dirty="0">
                <a:solidFill>
                  <a:srgbClr val="00B050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i="1" u="heavy" dirty="0">
                <a:solidFill>
                  <a:srgbClr val="00B050"/>
                </a:solidFill>
                <a:latin typeface="Nunito" pitchFamily="2" charset="0"/>
                <a:cs typeface="Arial" panose="020B0604020202020204" pitchFamily="34" charset="0"/>
              </a:rPr>
              <a:t>Anh dong vat</a:t>
            </a:r>
            <a:r>
              <a:rPr lang="en-US" sz="2600" b="1" dirty="0">
                <a:solidFill>
                  <a:srgbClr val="00B050"/>
                </a:solidFill>
                <a:latin typeface="Nunito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A42A1E-0C46-F36C-647A-29F80E770725}"/>
              </a:ext>
            </a:extLst>
          </p:cNvPr>
          <p:cNvSpPr txBox="1"/>
          <p:nvPr/>
        </p:nvSpPr>
        <p:spPr>
          <a:xfrm>
            <a:off x="348829" y="4280266"/>
            <a:ext cx="540500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4025" indent="-454025"/>
            <a:r>
              <a:rPr lang="vi-VN" sz="2600" b="1" dirty="0">
                <a:solidFill>
                  <a:schemeClr val="accent1"/>
                </a:solidFill>
                <a:latin typeface="Nunito" pitchFamily="2" charset="0"/>
                <a:cs typeface="Arial" panose="020B0604020202020204" pitchFamily="34" charset="0"/>
              </a:rPr>
              <a:t>b) </a:t>
            </a:r>
            <a:r>
              <a:rPr lang="en-US" sz="2600" b="1" dirty="0" err="1">
                <a:solidFill>
                  <a:schemeClr val="accent1"/>
                </a:solidFill>
                <a:latin typeface="Nunito" pitchFamily="2" charset="0"/>
                <a:cs typeface="Arial" panose="020B0604020202020204" pitchFamily="34" charset="0"/>
              </a:rPr>
              <a:t>Thư</a:t>
            </a:r>
            <a:r>
              <a:rPr lang="en-US" sz="2600" b="1" dirty="0">
                <a:solidFill>
                  <a:schemeClr val="accent1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1"/>
                </a:solidFill>
                <a:latin typeface="Nunito" pitchFamily="2" charset="0"/>
                <a:cs typeface="Arial" panose="020B0604020202020204" pitchFamily="34" charset="0"/>
              </a:rPr>
              <a:t>mục</a:t>
            </a:r>
            <a:r>
              <a:rPr lang="en-US" sz="2600" b="1" dirty="0">
                <a:solidFill>
                  <a:schemeClr val="accent1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i="1" u="heavy" dirty="0" err="1">
                <a:solidFill>
                  <a:schemeClr val="accent1"/>
                </a:solidFill>
                <a:latin typeface="Nunito" pitchFamily="2" charset="0"/>
                <a:cs typeface="Arial" panose="020B0604020202020204" pitchFamily="34" charset="0"/>
              </a:rPr>
              <a:t>Duoi</a:t>
            </a:r>
            <a:r>
              <a:rPr lang="en-US" sz="2600" b="1" i="1" u="heavy" dirty="0">
                <a:solidFill>
                  <a:schemeClr val="accent1"/>
                </a:solidFill>
                <a:latin typeface="Nunito" pitchFamily="2" charset="0"/>
                <a:cs typeface="Arial" panose="020B0604020202020204" pitchFamily="34" charset="0"/>
              </a:rPr>
              <a:t> nuoc</a:t>
            </a:r>
            <a:r>
              <a:rPr lang="en-US" sz="2600" b="1" dirty="0">
                <a:solidFill>
                  <a:schemeClr val="accent1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1"/>
                </a:solidFill>
                <a:latin typeface="Nunito" pitchFamily="2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chemeClr val="accent1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1"/>
                </a:solidFill>
                <a:latin typeface="Nunito" pitchFamily="2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solidFill>
                  <a:schemeClr val="accent1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i="1" u="heavy" dirty="0" err="1">
                <a:solidFill>
                  <a:schemeClr val="accent1"/>
                </a:solidFill>
                <a:latin typeface="Nunito" pitchFamily="2" charset="0"/>
                <a:cs typeface="Arial" panose="020B0604020202020204" pitchFamily="34" charset="0"/>
              </a:rPr>
              <a:t>thư</a:t>
            </a:r>
            <a:r>
              <a:rPr lang="vi-VN" sz="2600" b="1" i="1" u="heavy" dirty="0">
                <a:solidFill>
                  <a:schemeClr val="accent1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i="1" u="heavy" dirty="0" err="1">
                <a:solidFill>
                  <a:schemeClr val="accent1"/>
                </a:solidFill>
                <a:latin typeface="Nunito" pitchFamily="2" charset="0"/>
                <a:cs typeface="Arial" panose="020B0604020202020204" pitchFamily="34" charset="0"/>
              </a:rPr>
              <a:t>mục</a:t>
            </a:r>
            <a:r>
              <a:rPr lang="en-US" sz="2600" b="1" i="1" u="heavy" dirty="0">
                <a:solidFill>
                  <a:schemeClr val="accent1"/>
                </a:solidFill>
                <a:latin typeface="Nunito" pitchFamily="2" charset="0"/>
                <a:cs typeface="Arial" panose="020B0604020202020204" pitchFamily="34" charset="0"/>
              </a:rPr>
              <a:t> con</a:t>
            </a:r>
            <a:r>
              <a:rPr lang="en-US" sz="2600" b="1" dirty="0">
                <a:solidFill>
                  <a:schemeClr val="accent1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1"/>
                </a:solidFill>
                <a:latin typeface="Nunito" pitchFamily="2" charset="0"/>
                <a:cs typeface="Arial" panose="020B0604020202020204" pitchFamily="34" charset="0"/>
              </a:rPr>
              <a:t>nào</a:t>
            </a:r>
            <a:r>
              <a:rPr lang="en-US" sz="2600" b="1" dirty="0">
                <a:solidFill>
                  <a:schemeClr val="accent1"/>
                </a:solidFill>
                <a:latin typeface="Nunito" pitchFamily="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9DE998-B89A-95B7-6353-B1150C974617}"/>
              </a:ext>
            </a:extLst>
          </p:cNvPr>
          <p:cNvSpPr txBox="1"/>
          <p:nvPr/>
        </p:nvSpPr>
        <p:spPr>
          <a:xfrm>
            <a:off x="348828" y="5248513"/>
            <a:ext cx="540500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6875" indent="-396875"/>
            <a:r>
              <a:rPr lang="vi-VN" sz="26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c)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Thư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mục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i="1" u="heavy" dirty="0" err="1">
                <a:solidFill>
                  <a:schemeClr val="accent2">
                    <a:lumMod val="75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Tren</a:t>
            </a:r>
            <a:r>
              <a:rPr lang="en-US" sz="2600" b="1" i="1" u="heavy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can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/>
            </a:r>
            <a:br>
              <a:rPr lang="vi-VN" sz="26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cs typeface="Arial" panose="020B0604020202020204" pitchFamily="34" charset="0"/>
              </a:rPr>
            </a:br>
            <a:r>
              <a:rPr lang="en-US" sz="2600" b="1" i="1" u="heavy" dirty="0" err="1">
                <a:solidFill>
                  <a:schemeClr val="accent2">
                    <a:lumMod val="75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thư</a:t>
            </a:r>
            <a:r>
              <a:rPr lang="vi-VN" sz="2600" b="1" i="1" u="heavy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i="1" u="heavy" dirty="0" err="1">
                <a:solidFill>
                  <a:schemeClr val="accent2">
                    <a:lumMod val="75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mục</a:t>
            </a:r>
            <a:r>
              <a:rPr lang="en-US" sz="2600" b="1" i="1" u="heavy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con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nào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335D7-9BF5-06EE-9D89-EDD86ED8B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6C9FB5-D02A-CF2D-4D6A-87B072765237}"/>
              </a:ext>
            </a:extLst>
          </p:cNvPr>
          <p:cNvSpPr txBox="1"/>
          <p:nvPr/>
        </p:nvSpPr>
        <p:spPr>
          <a:xfrm>
            <a:off x="1170450" y="1167410"/>
            <a:ext cx="9397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1. 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Tạo cây thư mục với cấu trúc cây hợp lí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B6C0AC-5701-4BE2-3CC4-CAF1EB8463D3}"/>
              </a:ext>
            </a:extLst>
          </p:cNvPr>
          <p:cNvGrpSpPr/>
          <p:nvPr/>
        </p:nvGrpSpPr>
        <p:grpSpPr>
          <a:xfrm>
            <a:off x="173794" y="1918438"/>
            <a:ext cx="5995086" cy="1112650"/>
            <a:chOff x="173794" y="1918438"/>
            <a:chExt cx="5995086" cy="11126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3CC5C8-942D-E877-9F67-B08CFA132984}"/>
                </a:ext>
              </a:extLst>
            </p:cNvPr>
            <p:cNvSpPr txBox="1"/>
            <p:nvPr/>
          </p:nvSpPr>
          <p:spPr>
            <a:xfrm>
              <a:off x="1027104" y="2073735"/>
              <a:ext cx="5141776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00" b="1" dirty="0" err="1">
                  <a:solidFill>
                    <a:srgbClr val="ED7D31"/>
                  </a:solidFill>
                  <a:latin typeface="Nunito" pitchFamily="2" charset="0"/>
                  <a:cs typeface="Arial" panose="020B0604020202020204" pitchFamily="34" charset="0"/>
                </a:rPr>
                <a:t>Cây</a:t>
              </a:r>
              <a:r>
                <a:rPr lang="en-US" sz="2600" b="1" dirty="0">
                  <a:solidFill>
                    <a:srgbClr val="ED7D31"/>
                  </a:solidFill>
                  <a:latin typeface="Nunito" pitchFamily="2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ED7D31"/>
                  </a:solidFill>
                  <a:latin typeface="Nunito" pitchFamily="2" charset="0"/>
                  <a:cs typeface="Arial" panose="020B0604020202020204" pitchFamily="34" charset="0"/>
                </a:rPr>
                <a:t>thư</a:t>
              </a:r>
              <a:r>
                <a:rPr lang="en-US" sz="2600" b="1" dirty="0">
                  <a:solidFill>
                    <a:srgbClr val="ED7D31"/>
                  </a:solidFill>
                  <a:latin typeface="Nunito" pitchFamily="2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ED7D31"/>
                  </a:solidFill>
                  <a:latin typeface="Nunito" pitchFamily="2" charset="0"/>
                  <a:cs typeface="Arial" panose="020B0604020202020204" pitchFamily="34" charset="0"/>
                </a:rPr>
                <a:t>mục</a:t>
              </a:r>
              <a:r>
                <a:rPr lang="en-US" sz="2600" b="1" dirty="0">
                  <a:solidFill>
                    <a:srgbClr val="ED7D31"/>
                  </a:solidFill>
                  <a:latin typeface="Nunito" pitchFamily="2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accent2">
                      <a:lumMod val="50000"/>
                    </a:schemeClr>
                  </a:solidFill>
                  <a:latin typeface="Nunito" pitchFamily="2" charset="0"/>
                  <a:cs typeface="Arial" panose="020B0604020202020204" pitchFamily="34" charset="0"/>
                </a:rPr>
                <a:t>của</a:t>
              </a:r>
              <a:r>
                <a:rPr lang="en-US" sz="2600" b="1" dirty="0">
                  <a:solidFill>
                    <a:schemeClr val="accent2">
                      <a:lumMod val="50000"/>
                    </a:schemeClr>
                  </a:solidFill>
                  <a:latin typeface="Nunito" pitchFamily="2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2">
                      <a:lumMod val="50000"/>
                    </a:schemeClr>
                  </a:solidFill>
                  <a:latin typeface="Nunito" pitchFamily="2" charset="0"/>
                  <a:cs typeface="Arial" panose="020B0604020202020204" pitchFamily="34" charset="0"/>
                </a:rPr>
                <a:t>em</a:t>
              </a:r>
              <a:r>
                <a:rPr lang="en-US" sz="2600" b="1" dirty="0">
                  <a:solidFill>
                    <a:schemeClr val="accent2">
                      <a:lumMod val="50000"/>
                    </a:schemeClr>
                  </a:solidFill>
                  <a:latin typeface="Nunito" pitchFamily="2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accent2">
                      <a:lumMod val="50000"/>
                    </a:schemeClr>
                  </a:solidFill>
                  <a:latin typeface="Nunito" pitchFamily="2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chemeClr val="accent2">
                      <a:lumMod val="50000"/>
                    </a:schemeClr>
                  </a:solidFill>
                  <a:latin typeface="Nunito" pitchFamily="2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accent2">
                      <a:lumMod val="50000"/>
                    </a:schemeClr>
                  </a:solidFill>
                  <a:latin typeface="Nunito" pitchFamily="2" charset="0"/>
                  <a:cs typeface="Arial" panose="020B0604020202020204" pitchFamily="34" charset="0"/>
                </a:rPr>
                <a:t>giống</a:t>
              </a:r>
              <a:r>
                <a:rPr lang="en-US" sz="2600" b="1" dirty="0">
                  <a:solidFill>
                    <a:schemeClr val="accent2">
                      <a:lumMod val="50000"/>
                    </a:schemeClr>
                  </a:solidFill>
                  <a:latin typeface="Nunito" pitchFamily="2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ED7D31"/>
                  </a:solidFill>
                  <a:latin typeface="Nunito" pitchFamily="2" charset="0"/>
                  <a:cs typeface="Arial" panose="020B0604020202020204" pitchFamily="34" charset="0"/>
                </a:rPr>
                <a:t>cây</a:t>
              </a:r>
              <a:r>
                <a:rPr lang="vi-VN" sz="2600" b="1" dirty="0">
                  <a:solidFill>
                    <a:srgbClr val="ED7D31"/>
                  </a:solidFill>
                  <a:latin typeface="Nunito" pitchFamily="2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ED7D31"/>
                  </a:solidFill>
                  <a:latin typeface="Nunito" pitchFamily="2" charset="0"/>
                  <a:cs typeface="Arial" panose="020B0604020202020204" pitchFamily="34" charset="0"/>
                </a:rPr>
                <a:t>thư</a:t>
              </a:r>
              <a:r>
                <a:rPr lang="en-US" sz="2600" b="1" dirty="0">
                  <a:solidFill>
                    <a:srgbClr val="ED7D31"/>
                  </a:solidFill>
                  <a:latin typeface="Nunito" pitchFamily="2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ED7D31"/>
                  </a:solidFill>
                  <a:latin typeface="Nunito" pitchFamily="2" charset="0"/>
                  <a:cs typeface="Arial" panose="020B0604020202020204" pitchFamily="34" charset="0"/>
                </a:rPr>
                <a:t>mục</a:t>
              </a:r>
              <a:r>
                <a:rPr lang="en-US" sz="2600" b="1" dirty="0">
                  <a:solidFill>
                    <a:srgbClr val="ED7D31"/>
                  </a:solidFill>
                  <a:latin typeface="Nunito" pitchFamily="2" charset="0"/>
                  <a:cs typeface="Arial" panose="020B0604020202020204" pitchFamily="34" charset="0"/>
                </a:rPr>
                <a:t> </a:t>
              </a:r>
              <a:r>
                <a:rPr lang="en-US" sz="2600" b="1" dirty="0">
                  <a:solidFill>
                    <a:schemeClr val="accent2">
                      <a:lumMod val="50000"/>
                    </a:schemeClr>
                  </a:solidFill>
                  <a:latin typeface="Nunito" pitchFamily="2" charset="0"/>
                  <a:cs typeface="Arial" panose="020B0604020202020204" pitchFamily="34" charset="0"/>
                </a:rPr>
                <a:t>ở </a:t>
              </a:r>
              <a:r>
                <a:rPr lang="vi-VN" sz="2600" b="1" dirty="0">
                  <a:solidFill>
                    <a:schemeClr val="accent2">
                      <a:lumMod val="50000"/>
                    </a:schemeClr>
                  </a:solidFill>
                  <a:latin typeface="Nunito" pitchFamily="2" charset="0"/>
                  <a:cs typeface="Arial" panose="020B0604020202020204" pitchFamily="34" charset="0"/>
                </a:rPr>
                <a:t>hình bên?</a:t>
              </a:r>
              <a:endPara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7FFD6B0-8379-D00B-B89F-D7A063566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794" y="1918438"/>
              <a:ext cx="802143" cy="1112650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3DB9777-BA15-408A-9BDB-079215627559}"/>
              </a:ext>
            </a:extLst>
          </p:cNvPr>
          <p:cNvSpPr/>
          <p:nvPr/>
        </p:nvSpPr>
        <p:spPr>
          <a:xfrm>
            <a:off x="6613238" y="2697019"/>
            <a:ext cx="2422109" cy="47105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49E8E92-680F-EF9C-104E-86A44B0C3695}"/>
              </a:ext>
            </a:extLst>
          </p:cNvPr>
          <p:cNvSpPr/>
          <p:nvPr/>
        </p:nvSpPr>
        <p:spPr>
          <a:xfrm>
            <a:off x="6784114" y="3262169"/>
            <a:ext cx="2422109" cy="47105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0234BA-7BEA-2DE7-4181-3265EE50D726}"/>
              </a:ext>
            </a:extLst>
          </p:cNvPr>
          <p:cNvSpPr/>
          <p:nvPr/>
        </p:nvSpPr>
        <p:spPr>
          <a:xfrm>
            <a:off x="6784114" y="4697559"/>
            <a:ext cx="2422109" cy="47105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70E35FD-666E-39A2-8FE5-502142FADC45}"/>
              </a:ext>
            </a:extLst>
          </p:cNvPr>
          <p:cNvSpPr/>
          <p:nvPr/>
        </p:nvSpPr>
        <p:spPr>
          <a:xfrm>
            <a:off x="6976735" y="4183237"/>
            <a:ext cx="2422109" cy="47105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A04A46A-FDD2-DF0F-4BA1-8ECC99BF1202}"/>
              </a:ext>
            </a:extLst>
          </p:cNvPr>
          <p:cNvSpPr/>
          <p:nvPr/>
        </p:nvSpPr>
        <p:spPr>
          <a:xfrm>
            <a:off x="6976736" y="3698587"/>
            <a:ext cx="2422109" cy="47105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C47468-B4A0-C359-96A7-039009C705DE}"/>
              </a:ext>
            </a:extLst>
          </p:cNvPr>
          <p:cNvSpPr/>
          <p:nvPr/>
        </p:nvSpPr>
        <p:spPr>
          <a:xfrm>
            <a:off x="6782773" y="3227534"/>
            <a:ext cx="2422109" cy="47105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7D6CDEF-3C22-013A-B597-BF658CE8B154}"/>
              </a:ext>
            </a:extLst>
          </p:cNvPr>
          <p:cNvSpPr/>
          <p:nvPr/>
        </p:nvSpPr>
        <p:spPr>
          <a:xfrm>
            <a:off x="6793309" y="4711155"/>
            <a:ext cx="2422109" cy="471054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39D2446-4F4E-CECE-CDF7-78581E71C243}"/>
              </a:ext>
            </a:extLst>
          </p:cNvPr>
          <p:cNvSpPr/>
          <p:nvPr/>
        </p:nvSpPr>
        <p:spPr>
          <a:xfrm>
            <a:off x="6973416" y="5174622"/>
            <a:ext cx="2422109" cy="471054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261C0EE-E79C-1EAE-FAC7-29FA5B1CF3DF}"/>
              </a:ext>
            </a:extLst>
          </p:cNvPr>
          <p:cNvSpPr/>
          <p:nvPr/>
        </p:nvSpPr>
        <p:spPr>
          <a:xfrm>
            <a:off x="6973416" y="5634219"/>
            <a:ext cx="2422109" cy="471054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4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4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A67D92-4DBB-CC00-E5BD-F01747E4302D}"/>
              </a:ext>
            </a:extLst>
          </p:cNvPr>
          <p:cNvGrpSpPr/>
          <p:nvPr/>
        </p:nvGrpSpPr>
        <p:grpSpPr>
          <a:xfrm>
            <a:off x="470558" y="105417"/>
            <a:ext cx="3408440" cy="646331"/>
            <a:chOff x="766395" y="105417"/>
            <a:chExt cx="3408440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168A8E-C60D-E384-81F9-87C80670B90A}"/>
                </a:ext>
              </a:extLst>
            </p:cNvPr>
            <p:cNvSpPr txBox="1"/>
            <p:nvPr/>
          </p:nvSpPr>
          <p:spPr>
            <a:xfrm>
              <a:off x="1048618" y="105417"/>
              <a:ext cx="312621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Khám Phá</a:t>
              </a:r>
              <a:endParaRPr lang="en-US" sz="36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FE69A2-810C-8876-E6E4-A66F5F4E9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5" y="126724"/>
              <a:ext cx="584420" cy="584420"/>
            </a:xfrm>
            <a:prstGeom prst="rect">
              <a:avLst/>
            </a:prstGeom>
          </p:spPr>
        </p:pic>
      </p:grp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37330AF-B454-C8CF-4828-5D5B3661C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>
                <a:latin typeface="Nunito" pitchFamily="2" charset="0"/>
                <a:cs typeface="Arial" panose="020B0604020202020204" pitchFamily="34" charset="0"/>
              </a:rPr>
              <a:t>9</a:t>
            </a:fld>
            <a:endParaRPr lang="en-US">
              <a:latin typeface="Nunito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D66515-316A-5B33-1874-9BDC9E1DE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57" y="2066083"/>
            <a:ext cx="6148099" cy="4196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F4C99981-44E0-EA4C-2181-27642DC8B1CC}"/>
              </a:ext>
            </a:extLst>
          </p:cNvPr>
          <p:cNvSpPr/>
          <p:nvPr/>
        </p:nvSpPr>
        <p:spPr>
          <a:xfrm>
            <a:off x="83128" y="2331258"/>
            <a:ext cx="5661890" cy="39309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unito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CE056EE-6A46-9518-ACF0-BAE9A7581CAB}"/>
              </a:ext>
            </a:extLst>
          </p:cNvPr>
          <p:cNvSpPr/>
          <p:nvPr/>
        </p:nvSpPr>
        <p:spPr>
          <a:xfrm>
            <a:off x="2053629" y="1858608"/>
            <a:ext cx="1750159" cy="62446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000" b="1" dirty="0">
                <a:solidFill>
                  <a:schemeClr val="bg1"/>
                </a:solidFill>
                <a:latin typeface="Nunito" pitchFamily="2" charset="0"/>
                <a:cs typeface="Arial" panose="020B0604020202020204" pitchFamily="34" charset="0"/>
              </a:rPr>
              <a:t>LƯU Ý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9B37CC-933F-449D-B9BB-B8AE1BF04E0F}"/>
              </a:ext>
            </a:extLst>
          </p:cNvPr>
          <p:cNvSpPr txBox="1"/>
          <p:nvPr/>
        </p:nvSpPr>
        <p:spPr>
          <a:xfrm>
            <a:off x="112400" y="2647439"/>
            <a:ext cx="56326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27013" algn="just">
              <a:buFont typeface="Arial" panose="020B0604020202020204" pitchFamily="34" charset="0"/>
              <a:buChar char="•"/>
            </a:pP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Mô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tả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địa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chỉ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thư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mục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Tren</a:t>
            </a:r>
            <a:r>
              <a:rPr lang="en-US" sz="2600" b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can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tệp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Ca </a:t>
            </a: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voi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như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sau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:  </a:t>
            </a:r>
            <a:endParaRPr lang="vi-VN" sz="2400" b="1" i="1" dirty="0">
              <a:solidFill>
                <a:srgbClr val="0070C0"/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420957-C384-7877-F84B-6F7F87286B7F}"/>
              </a:ext>
            </a:extLst>
          </p:cNvPr>
          <p:cNvSpPr txBox="1"/>
          <p:nvPr/>
        </p:nvSpPr>
        <p:spPr>
          <a:xfrm>
            <a:off x="76210" y="5008047"/>
            <a:ext cx="57435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Địa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chỉ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tệp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/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thư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mục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còn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gọi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đường</a:t>
            </a:r>
            <a:r>
              <a:rPr lang="en-US" sz="2600" b="1" dirty="0">
                <a:solidFill>
                  <a:schemeClr val="accent2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dẫn</a:t>
            </a:r>
            <a:r>
              <a:rPr lang="en-US" sz="2600" b="1" dirty="0">
                <a:solidFill>
                  <a:schemeClr val="accent2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đến</a:t>
            </a:r>
            <a:r>
              <a:rPr lang="en-US" sz="2600" b="1" dirty="0">
                <a:solidFill>
                  <a:schemeClr val="accent2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tệp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/</a:t>
            </a:r>
            <a:r>
              <a:rPr lang="en-US" sz="2600" b="1" dirty="0" err="1">
                <a:solidFill>
                  <a:schemeClr val="accent2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thư</a:t>
            </a:r>
            <a:r>
              <a:rPr lang="en-US" sz="2600" b="1" dirty="0">
                <a:solidFill>
                  <a:schemeClr val="accent2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mục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.  </a:t>
            </a:r>
            <a:endParaRPr lang="vi-VN" sz="2600" b="1" dirty="0">
              <a:solidFill>
                <a:schemeClr val="accent2">
                  <a:lumMod val="50000"/>
                </a:schemeClr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1D2AF30-B017-4D19-BD25-E55842D2AAA2}"/>
              </a:ext>
            </a:extLst>
          </p:cNvPr>
          <p:cNvSpPr/>
          <p:nvPr/>
        </p:nvSpPr>
        <p:spPr>
          <a:xfrm>
            <a:off x="6345383" y="2222565"/>
            <a:ext cx="2422109" cy="47105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5749C4-8CD0-F1C8-A8D0-495D3E90F50B}"/>
              </a:ext>
            </a:extLst>
          </p:cNvPr>
          <p:cNvSpPr/>
          <p:nvPr/>
        </p:nvSpPr>
        <p:spPr>
          <a:xfrm>
            <a:off x="6631710" y="2697019"/>
            <a:ext cx="2422109" cy="47105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7A2359-B14C-7B96-69F6-ADF9DF7A0EA9}"/>
              </a:ext>
            </a:extLst>
          </p:cNvPr>
          <p:cNvSpPr/>
          <p:nvPr/>
        </p:nvSpPr>
        <p:spPr>
          <a:xfrm>
            <a:off x="6807195" y="4696691"/>
            <a:ext cx="2422109" cy="47105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8E845C-3D86-2807-45E8-D0D767292495}"/>
              </a:ext>
            </a:extLst>
          </p:cNvPr>
          <p:cNvSpPr txBox="1"/>
          <p:nvPr/>
        </p:nvSpPr>
        <p:spPr>
          <a:xfrm>
            <a:off x="1170450" y="1167410"/>
            <a:ext cx="9070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1. 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Tạo cây thư mục với cấu trúc cây hợp lí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A03250-8634-2349-0AD9-C31BD25ECC8B}"/>
              </a:ext>
            </a:extLst>
          </p:cNvPr>
          <p:cNvSpPr txBox="1"/>
          <p:nvPr/>
        </p:nvSpPr>
        <p:spPr>
          <a:xfrm>
            <a:off x="217705" y="3878366"/>
            <a:ext cx="5381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algn="just"/>
            <a:r>
              <a:rPr lang="en-US" sz="24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D:\Anh dong vat\</a:t>
            </a:r>
            <a:r>
              <a:rPr lang="en-US" sz="2400" b="1" i="1" dirty="0" err="1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Tren</a:t>
            </a:r>
            <a:r>
              <a:rPr lang="en-US" sz="24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can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353D86-EA22-6800-A625-57A89E136C7A}"/>
              </a:ext>
            </a:extLst>
          </p:cNvPr>
          <p:cNvSpPr txBox="1"/>
          <p:nvPr/>
        </p:nvSpPr>
        <p:spPr>
          <a:xfrm>
            <a:off x="208469" y="4446087"/>
            <a:ext cx="5621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algn="just"/>
            <a:r>
              <a:rPr lang="en-US" sz="2000" b="1" i="1" dirty="0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D:\Anh dong vat\</a:t>
            </a:r>
            <a:r>
              <a:rPr lang="en-US" sz="2000" b="1" i="1" dirty="0" err="1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Duoi</a:t>
            </a:r>
            <a:r>
              <a:rPr lang="en-US" sz="2000" b="1" i="1" dirty="0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nuoc\Ca\Ca </a:t>
            </a:r>
            <a:r>
              <a:rPr lang="en-US" sz="2000" b="1" i="1" dirty="0" err="1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voi</a:t>
            </a:r>
            <a:endParaRPr lang="vi-VN" sz="2000" b="1" i="1" dirty="0">
              <a:solidFill>
                <a:srgbClr val="0070C0"/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BBC3AB7-AD06-95E0-8016-F2C7CA5BF73E}"/>
              </a:ext>
            </a:extLst>
          </p:cNvPr>
          <p:cNvSpPr/>
          <p:nvPr/>
        </p:nvSpPr>
        <p:spPr>
          <a:xfrm>
            <a:off x="6345382" y="2222565"/>
            <a:ext cx="2422109" cy="47105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E598800-02FA-6620-3B03-513ABD3065FF}"/>
              </a:ext>
            </a:extLst>
          </p:cNvPr>
          <p:cNvSpPr/>
          <p:nvPr/>
        </p:nvSpPr>
        <p:spPr>
          <a:xfrm>
            <a:off x="6631710" y="2715491"/>
            <a:ext cx="2422109" cy="47105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92CF275-CA5B-BD61-C122-3BA1E22E6547}"/>
              </a:ext>
            </a:extLst>
          </p:cNvPr>
          <p:cNvSpPr/>
          <p:nvPr/>
        </p:nvSpPr>
        <p:spPr>
          <a:xfrm>
            <a:off x="6807195" y="3207329"/>
            <a:ext cx="2422109" cy="47105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500E12-2D7B-105C-A48F-61BC03BFB871}"/>
              </a:ext>
            </a:extLst>
          </p:cNvPr>
          <p:cNvSpPr/>
          <p:nvPr/>
        </p:nvSpPr>
        <p:spPr>
          <a:xfrm>
            <a:off x="6987305" y="3704125"/>
            <a:ext cx="2422109" cy="47105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64D35D-EC59-3BFF-D856-F3A4C7F3422A}"/>
              </a:ext>
            </a:extLst>
          </p:cNvPr>
          <p:cNvSpPr/>
          <p:nvPr/>
        </p:nvSpPr>
        <p:spPr>
          <a:xfrm>
            <a:off x="9529482" y="2675147"/>
            <a:ext cx="2422109" cy="47105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9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5" grpId="0"/>
      <p:bldP spid="16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4373</TotalTime>
  <Words>878</Words>
  <Application>Microsoft Office PowerPoint</Application>
  <PresentationFormat>Widescreen</PresentationFormat>
  <Paragraphs>126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Noto Sans JP Black</vt:lpstr>
      <vt:lpstr>Nunito</vt:lpstr>
      <vt:lpstr>Pangolin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Truong Thi Thanh Thao</dc:creator>
  <cp:lastModifiedBy>Admin</cp:lastModifiedBy>
  <cp:revision>674</cp:revision>
  <dcterms:created xsi:type="dcterms:W3CDTF">2022-10-17T03:39:44Z</dcterms:created>
  <dcterms:modified xsi:type="dcterms:W3CDTF">2024-10-28T03:10:08Z</dcterms:modified>
</cp:coreProperties>
</file>