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3.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3"/>
    <p:sldMasterId id="2147483679" r:id="rId4"/>
    <p:sldMasterId id="2147483691" r:id="rId5"/>
  </p:sldMasterIdLst>
  <p:notesMasterIdLst>
    <p:notesMasterId r:id="rId30"/>
  </p:notesMasterIdLst>
  <p:sldIdLst>
    <p:sldId id="370" r:id="rId6"/>
    <p:sldId id="389" r:id="rId7"/>
    <p:sldId id="373" r:id="rId8"/>
    <p:sldId id="374" r:id="rId9"/>
    <p:sldId id="384" r:id="rId10"/>
    <p:sldId id="375" r:id="rId11"/>
    <p:sldId id="383" r:id="rId12"/>
    <p:sldId id="386" r:id="rId13"/>
    <p:sldId id="381" r:id="rId14"/>
    <p:sldId id="385" r:id="rId15"/>
    <p:sldId id="378" r:id="rId16"/>
    <p:sldId id="379" r:id="rId17"/>
    <p:sldId id="380" r:id="rId18"/>
    <p:sldId id="387" r:id="rId19"/>
    <p:sldId id="388" r:id="rId20"/>
    <p:sldId id="257" r:id="rId21"/>
    <p:sldId id="297" r:id="rId22"/>
    <p:sldId id="256" r:id="rId23"/>
    <p:sldId id="263" r:id="rId24"/>
    <p:sldId id="298" r:id="rId25"/>
    <p:sldId id="299" r:id="rId26"/>
    <p:sldId id="272" r:id="rId27"/>
    <p:sldId id="300" r:id="rId28"/>
    <p:sldId id="307" r:id="rId29"/>
    <p:sldId id="302" r:id="rId31"/>
    <p:sldId id="303" r:id="rId32"/>
    <p:sldId id="282" r:id="rId33"/>
    <p:sldId id="301" r:id="rId34"/>
    <p:sldId id="304" r:id="rId35"/>
    <p:sldId id="305" r:id="rId36"/>
    <p:sldId id="306" r:id="rId37"/>
    <p:sldId id="268" r:id="rId38"/>
    <p:sldId id="308" r:id="rId39"/>
    <p:sldId id="311" r:id="rId40"/>
    <p:sldId id="310" r:id="rId41"/>
    <p:sldId id="313" r:id="rId42"/>
    <p:sldId id="353" r:id="rId43"/>
    <p:sldId id="354" r:id="rId44"/>
    <p:sldId id="355" r:id="rId45"/>
    <p:sldId id="366" r:id="rId46"/>
    <p:sldId id="367" r:id="rId47"/>
    <p:sldId id="368" r:id="rId48"/>
    <p:sldId id="357" r:id="rId49"/>
    <p:sldId id="356" r:id="rId50"/>
    <p:sldId id="358" r:id="rId51"/>
    <p:sldId id="359" r:id="rId52"/>
    <p:sldId id="360" r:id="rId53"/>
    <p:sldId id="361" r:id="rId54"/>
    <p:sldId id="362" r:id="rId55"/>
    <p:sldId id="363" r:id="rId56"/>
    <p:sldId id="372" r:id="rId57"/>
    <p:sldId id="364" r:id="rId58"/>
    <p:sldId id="309" r:id="rId59"/>
    <p:sldId id="365" r:id="rId60"/>
    <p:sldId id="323" r:id="rId61"/>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0"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66B"/>
    <a:srgbClr val="202C8F"/>
    <a:srgbClr val="993366"/>
    <a:srgbClr val="660066"/>
    <a:srgbClr val="D60093"/>
    <a:srgbClr val="F5CDCE"/>
    <a:srgbClr val="DF8C8C"/>
    <a:srgbClr val="FDFBF6"/>
    <a:srgbClr val="AAC4E9"/>
    <a:srgbClr val="D4D5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09" autoAdjust="0"/>
  </p:normalViewPr>
  <p:slideViewPr>
    <p:cSldViewPr snapToGrid="0" snapToObjects="1" showGuides="1">
      <p:cViewPr varScale="1">
        <p:scale>
          <a:sx n="66" d="100"/>
          <a:sy n="66" d="100"/>
        </p:scale>
        <p:origin x="668" y="44"/>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notesMaster" Target="notesMasters/notesMaster1.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C366290-4595-5745-A50F-D5EC13BAC6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C366290-4595-5745-A50F-D5EC13BAC6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C366290-4595-5745-A50F-D5EC13BAC6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C366290-4595-5745-A50F-D5EC13BAC6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C366290-4595-5745-A50F-D5EC13BAC6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C366290-4595-5745-A50F-D5EC13BAC6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 name="Freeform: Shape 28"/>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1" fmla="*/ 1693819 w 1785259"/>
              <a:gd name="connsiteY0-2" fmla="*/ 10532 h 5462555"/>
              <a:gd name="connsiteX1-3" fmla="*/ 1678579 w 1785259"/>
              <a:gd name="connsiteY1-4" fmla="*/ 5418828 h 5462555"/>
              <a:gd name="connsiteX2-5" fmla="*/ 1176667 w 1785259"/>
              <a:gd name="connsiteY2-6" fmla="*/ 5429928 h 5462555"/>
              <a:gd name="connsiteX3-7" fmla="*/ 512297 w 1785259"/>
              <a:gd name="connsiteY3-8" fmla="*/ 5030409 h 5462555"/>
              <a:gd name="connsiteX4-9" fmla="*/ 314208 w 1785259"/>
              <a:gd name="connsiteY4-10" fmla="*/ 4179509 h 5462555"/>
              <a:gd name="connsiteX5-11" fmla="*/ 429138 w 1785259"/>
              <a:gd name="connsiteY5-12" fmla="*/ 3898280 h 5462555"/>
              <a:gd name="connsiteX6-13" fmla="*/ 592360 w 1785259"/>
              <a:gd name="connsiteY6-14" fmla="*/ 3258731 h 5462555"/>
              <a:gd name="connsiteX7-15" fmla="*/ 481029 w 1785259"/>
              <a:gd name="connsiteY7-16" fmla="*/ 2679952 h 5462555"/>
              <a:gd name="connsiteX8-17" fmla="*/ 277230 w 1785259"/>
              <a:gd name="connsiteY8-18" fmla="*/ 2221719 h 5462555"/>
              <a:gd name="connsiteX9-19" fmla="*/ 119523 w 1785259"/>
              <a:gd name="connsiteY9-20" fmla="*/ 667910 h 5462555"/>
              <a:gd name="connsiteX10-21" fmla="*/ 361880 w 1785259"/>
              <a:gd name="connsiteY10-22" fmla="*/ 369606 h 5462555"/>
              <a:gd name="connsiteX11-23" fmla="*/ 864738 w 1785259"/>
              <a:gd name="connsiteY11-24" fmla="*/ 104615 h 5462555"/>
              <a:gd name="connsiteX12-25" fmla="*/ 1513718 w 1785259"/>
              <a:gd name="connsiteY12-26" fmla="*/ 4215 h 5462555"/>
              <a:gd name="connsiteX13-27" fmla="*/ 1603804 w 1785259"/>
              <a:gd name="connsiteY13-28" fmla="*/ 54 h 5462555"/>
              <a:gd name="connsiteX14-29" fmla="*/ 1785259 w 1785259"/>
              <a:gd name="connsiteY14-30" fmla="*/ 101972 h 5462555"/>
              <a:gd name="connsiteX0-31" fmla="*/ 1678579 w 1785259"/>
              <a:gd name="connsiteY0-32" fmla="*/ 5418828 h 5462555"/>
              <a:gd name="connsiteX1-33" fmla="*/ 1176667 w 1785259"/>
              <a:gd name="connsiteY1-34" fmla="*/ 5429928 h 5462555"/>
              <a:gd name="connsiteX2-35" fmla="*/ 512297 w 1785259"/>
              <a:gd name="connsiteY2-36" fmla="*/ 5030409 h 5462555"/>
              <a:gd name="connsiteX3-37" fmla="*/ 314208 w 1785259"/>
              <a:gd name="connsiteY3-38" fmla="*/ 4179509 h 5462555"/>
              <a:gd name="connsiteX4-39" fmla="*/ 429138 w 1785259"/>
              <a:gd name="connsiteY4-40" fmla="*/ 3898280 h 5462555"/>
              <a:gd name="connsiteX5-41" fmla="*/ 592360 w 1785259"/>
              <a:gd name="connsiteY5-42" fmla="*/ 3258731 h 5462555"/>
              <a:gd name="connsiteX6-43" fmla="*/ 481029 w 1785259"/>
              <a:gd name="connsiteY6-44" fmla="*/ 2679952 h 5462555"/>
              <a:gd name="connsiteX7-45" fmla="*/ 277230 w 1785259"/>
              <a:gd name="connsiteY7-46" fmla="*/ 2221719 h 5462555"/>
              <a:gd name="connsiteX8-47" fmla="*/ 119523 w 1785259"/>
              <a:gd name="connsiteY8-48" fmla="*/ 667910 h 5462555"/>
              <a:gd name="connsiteX9-49" fmla="*/ 361880 w 1785259"/>
              <a:gd name="connsiteY9-50" fmla="*/ 369606 h 5462555"/>
              <a:gd name="connsiteX10-51" fmla="*/ 864738 w 1785259"/>
              <a:gd name="connsiteY10-52" fmla="*/ 104615 h 5462555"/>
              <a:gd name="connsiteX11-53" fmla="*/ 1513718 w 1785259"/>
              <a:gd name="connsiteY11-54" fmla="*/ 4215 h 5462555"/>
              <a:gd name="connsiteX12-55" fmla="*/ 1603804 w 1785259"/>
              <a:gd name="connsiteY12-56" fmla="*/ 54 h 5462555"/>
              <a:gd name="connsiteX13-57" fmla="*/ 1785259 w 1785259"/>
              <a:gd name="connsiteY13-58" fmla="*/ 101972 h 5462555"/>
              <a:gd name="connsiteX0-59" fmla="*/ 1678579 w 1785259"/>
              <a:gd name="connsiteY0-60" fmla="*/ 5416834 h 5460561"/>
              <a:gd name="connsiteX1-61" fmla="*/ 1176667 w 1785259"/>
              <a:gd name="connsiteY1-62" fmla="*/ 5427934 h 5460561"/>
              <a:gd name="connsiteX2-63" fmla="*/ 512297 w 1785259"/>
              <a:gd name="connsiteY2-64" fmla="*/ 5028415 h 5460561"/>
              <a:gd name="connsiteX3-65" fmla="*/ 314208 w 1785259"/>
              <a:gd name="connsiteY3-66" fmla="*/ 4177515 h 5460561"/>
              <a:gd name="connsiteX4-67" fmla="*/ 429138 w 1785259"/>
              <a:gd name="connsiteY4-68" fmla="*/ 3896286 h 5460561"/>
              <a:gd name="connsiteX5-69" fmla="*/ 592360 w 1785259"/>
              <a:gd name="connsiteY5-70" fmla="*/ 3256737 h 5460561"/>
              <a:gd name="connsiteX6-71" fmla="*/ 481029 w 1785259"/>
              <a:gd name="connsiteY6-72" fmla="*/ 2677958 h 5460561"/>
              <a:gd name="connsiteX7-73" fmla="*/ 277230 w 1785259"/>
              <a:gd name="connsiteY7-74" fmla="*/ 2219725 h 5460561"/>
              <a:gd name="connsiteX8-75" fmla="*/ 119523 w 1785259"/>
              <a:gd name="connsiteY8-76" fmla="*/ 665916 h 5460561"/>
              <a:gd name="connsiteX9-77" fmla="*/ 361880 w 1785259"/>
              <a:gd name="connsiteY9-78" fmla="*/ 367612 h 5460561"/>
              <a:gd name="connsiteX10-79" fmla="*/ 864738 w 1785259"/>
              <a:gd name="connsiteY10-80" fmla="*/ 102621 h 5460561"/>
              <a:gd name="connsiteX11-81" fmla="*/ 1513718 w 1785259"/>
              <a:gd name="connsiteY11-82" fmla="*/ 2221 h 5460561"/>
              <a:gd name="connsiteX12-83" fmla="*/ 1654604 w 1785259"/>
              <a:gd name="connsiteY12-84" fmla="*/ 600 h 5460561"/>
              <a:gd name="connsiteX13-85" fmla="*/ 1785259 w 1785259"/>
              <a:gd name="connsiteY13-86" fmla="*/ 99978 h 5460561"/>
              <a:gd name="connsiteX0-87" fmla="*/ 1678579 w 1678579"/>
              <a:gd name="connsiteY0-88" fmla="*/ 5416834 h 5460561"/>
              <a:gd name="connsiteX1-89" fmla="*/ 1176667 w 1678579"/>
              <a:gd name="connsiteY1-90" fmla="*/ 5427934 h 5460561"/>
              <a:gd name="connsiteX2-91" fmla="*/ 512297 w 1678579"/>
              <a:gd name="connsiteY2-92" fmla="*/ 5028415 h 5460561"/>
              <a:gd name="connsiteX3-93" fmla="*/ 314208 w 1678579"/>
              <a:gd name="connsiteY3-94" fmla="*/ 4177515 h 5460561"/>
              <a:gd name="connsiteX4-95" fmla="*/ 429138 w 1678579"/>
              <a:gd name="connsiteY4-96" fmla="*/ 3896286 h 5460561"/>
              <a:gd name="connsiteX5-97" fmla="*/ 592360 w 1678579"/>
              <a:gd name="connsiteY5-98" fmla="*/ 3256737 h 5460561"/>
              <a:gd name="connsiteX6-99" fmla="*/ 481029 w 1678579"/>
              <a:gd name="connsiteY6-100" fmla="*/ 2677958 h 5460561"/>
              <a:gd name="connsiteX7-101" fmla="*/ 277230 w 1678579"/>
              <a:gd name="connsiteY7-102" fmla="*/ 2219725 h 5460561"/>
              <a:gd name="connsiteX8-103" fmla="*/ 119523 w 1678579"/>
              <a:gd name="connsiteY8-104" fmla="*/ 665916 h 5460561"/>
              <a:gd name="connsiteX9-105" fmla="*/ 361880 w 1678579"/>
              <a:gd name="connsiteY9-106" fmla="*/ 367612 h 5460561"/>
              <a:gd name="connsiteX10-107" fmla="*/ 864738 w 1678579"/>
              <a:gd name="connsiteY10-108" fmla="*/ 102621 h 5460561"/>
              <a:gd name="connsiteX11-109" fmla="*/ 1513718 w 1678579"/>
              <a:gd name="connsiteY11-110" fmla="*/ 2221 h 5460561"/>
              <a:gd name="connsiteX12-111" fmla="*/ 1654604 w 1678579"/>
              <a:gd name="connsiteY12-112" fmla="*/ 600 h 5460561"/>
              <a:gd name="connsiteX0-113" fmla="*/ 1678579 w 1678579"/>
              <a:gd name="connsiteY0-114" fmla="*/ 5416834 h 5460561"/>
              <a:gd name="connsiteX1-115" fmla="*/ 1176667 w 1678579"/>
              <a:gd name="connsiteY1-116" fmla="*/ 5427934 h 5460561"/>
              <a:gd name="connsiteX2-117" fmla="*/ 512297 w 1678579"/>
              <a:gd name="connsiteY2-118" fmla="*/ 5028415 h 5460561"/>
              <a:gd name="connsiteX3-119" fmla="*/ 314208 w 1678579"/>
              <a:gd name="connsiteY3-120" fmla="*/ 4177515 h 5460561"/>
              <a:gd name="connsiteX4-121" fmla="*/ 429138 w 1678579"/>
              <a:gd name="connsiteY4-122" fmla="*/ 3896286 h 5460561"/>
              <a:gd name="connsiteX5-123" fmla="*/ 592360 w 1678579"/>
              <a:gd name="connsiteY5-124" fmla="*/ 3256737 h 5460561"/>
              <a:gd name="connsiteX6-125" fmla="*/ 481029 w 1678579"/>
              <a:gd name="connsiteY6-126" fmla="*/ 2677958 h 5460561"/>
              <a:gd name="connsiteX7-127" fmla="*/ 277230 w 1678579"/>
              <a:gd name="connsiteY7-128" fmla="*/ 2219725 h 5460561"/>
              <a:gd name="connsiteX8-129" fmla="*/ 119523 w 1678579"/>
              <a:gd name="connsiteY8-130" fmla="*/ 665916 h 5460561"/>
              <a:gd name="connsiteX9-131" fmla="*/ 361880 w 1678579"/>
              <a:gd name="connsiteY9-132" fmla="*/ 367612 h 5460561"/>
              <a:gd name="connsiteX10-133" fmla="*/ 864738 w 1678579"/>
              <a:gd name="connsiteY10-134" fmla="*/ 102621 h 5460561"/>
              <a:gd name="connsiteX11-135" fmla="*/ 1513718 w 1678579"/>
              <a:gd name="connsiteY11-136" fmla="*/ 2221 h 5460561"/>
              <a:gd name="connsiteX12-137" fmla="*/ 1672384 w 1678579"/>
              <a:gd name="connsiteY12-138" fmla="*/ 600 h 54605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34" name="Freeform: Shape 33"/>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reeform: Shape 22"/>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8" name="Freeform: Shape 27"/>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 name="Title 1"/>
          <p:cNvSpPr>
            <a:spLocks noGrp="1"/>
          </p:cNvSpPr>
          <p:nvPr>
            <p:ph type="title" hasCustomPrompt="1"/>
          </p:nvPr>
        </p:nvSpPr>
        <p:spPr>
          <a:xfrm>
            <a:off x="704384" y="2788521"/>
            <a:ext cx="6229530" cy="1325563"/>
          </a:xfrm>
        </p:spPr>
        <p:txBody>
          <a:bodyPr/>
          <a:lstStyle>
            <a:lvl1pPr algn="ctr">
              <a:defRPr>
                <a:solidFill>
                  <a:schemeClr val="accent1"/>
                </a:solidFill>
              </a:defRPr>
            </a:lvl1pPr>
          </a:lstStyle>
          <a:p>
            <a:r>
              <a:rPr lang="en-US" dirty="0"/>
              <a:t>click to edit master title style</a:t>
            </a:r>
            <a:endParaRPr lang="en-US" dirty="0"/>
          </a:p>
        </p:txBody>
      </p:sp>
      <p:sp>
        <p:nvSpPr>
          <p:cNvPr id="3" name="Content Placeholder 2"/>
          <p:cNvSpPr>
            <a:spLocks noGrp="1"/>
          </p:cNvSpPr>
          <p:nvPr>
            <p:ph idx="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25" name="Freeform: Shape 24"/>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12" name="Freeform: Shape 11"/>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1" fmla="*/ 2445355 w 2536795"/>
              <a:gd name="connsiteY0-2" fmla="*/ 1315293 h 1406733"/>
              <a:gd name="connsiteX1-3" fmla="*/ 0 w 2536795"/>
              <a:gd name="connsiteY1-4" fmla="*/ 1315293 h 1406733"/>
              <a:gd name="connsiteX2-5" fmla="*/ 18759 w 2536795"/>
              <a:gd name="connsiteY2-6" fmla="*/ 1065812 h 1406733"/>
              <a:gd name="connsiteX3-7" fmla="*/ 421385 w 2536795"/>
              <a:gd name="connsiteY3-8" fmla="*/ 160260 h 1406733"/>
              <a:gd name="connsiteX4-9" fmla="*/ 945169 w 2536795"/>
              <a:gd name="connsiteY4-10" fmla="*/ 789 h 1406733"/>
              <a:gd name="connsiteX5-11" fmla="*/ 1083192 w 2536795"/>
              <a:gd name="connsiteY5-12" fmla="*/ 15575 h 1406733"/>
              <a:gd name="connsiteX6-13" fmla="*/ 1778340 w 2536795"/>
              <a:gd name="connsiteY6-14" fmla="*/ 301396 h 1406733"/>
              <a:gd name="connsiteX7-15" fmla="*/ 2419558 w 2536795"/>
              <a:gd name="connsiteY7-16" fmla="*/ 1243748 h 1406733"/>
              <a:gd name="connsiteX8-17" fmla="*/ 2536795 w 2536795"/>
              <a:gd name="connsiteY8-18" fmla="*/ 1406733 h 1406733"/>
              <a:gd name="connsiteX0-19" fmla="*/ 2445355 w 2445355"/>
              <a:gd name="connsiteY0-20" fmla="*/ 1315293 h 1315293"/>
              <a:gd name="connsiteX1-21" fmla="*/ 0 w 2445355"/>
              <a:gd name="connsiteY1-22" fmla="*/ 1315293 h 1315293"/>
              <a:gd name="connsiteX2-23" fmla="*/ 18759 w 2445355"/>
              <a:gd name="connsiteY2-24" fmla="*/ 1065812 h 1315293"/>
              <a:gd name="connsiteX3-25" fmla="*/ 421385 w 2445355"/>
              <a:gd name="connsiteY3-26" fmla="*/ 160260 h 1315293"/>
              <a:gd name="connsiteX4-27" fmla="*/ 945169 w 2445355"/>
              <a:gd name="connsiteY4-28" fmla="*/ 789 h 1315293"/>
              <a:gd name="connsiteX5-29" fmla="*/ 1083192 w 2445355"/>
              <a:gd name="connsiteY5-30" fmla="*/ 15575 h 1315293"/>
              <a:gd name="connsiteX6-31" fmla="*/ 1778340 w 2445355"/>
              <a:gd name="connsiteY6-32" fmla="*/ 301396 h 1315293"/>
              <a:gd name="connsiteX7-33" fmla="*/ 2419558 w 2445355"/>
              <a:gd name="connsiteY7-34" fmla="*/ 1243748 h 1315293"/>
              <a:gd name="connsiteX8-35" fmla="*/ 2430115 w 2445355"/>
              <a:gd name="connsiteY8-36" fmla="*/ 1294338 h 1315293"/>
              <a:gd name="connsiteX0-37" fmla="*/ 2445355 w 2445355"/>
              <a:gd name="connsiteY0-38" fmla="*/ 1315293 h 1315293"/>
              <a:gd name="connsiteX1-39" fmla="*/ 0 w 2445355"/>
              <a:gd name="connsiteY1-40" fmla="*/ 1315293 h 1315293"/>
              <a:gd name="connsiteX2-41" fmla="*/ 18759 w 2445355"/>
              <a:gd name="connsiteY2-42" fmla="*/ 1065812 h 1315293"/>
              <a:gd name="connsiteX3-43" fmla="*/ 421385 w 2445355"/>
              <a:gd name="connsiteY3-44" fmla="*/ 160260 h 1315293"/>
              <a:gd name="connsiteX4-45" fmla="*/ 945169 w 2445355"/>
              <a:gd name="connsiteY4-46" fmla="*/ 789 h 1315293"/>
              <a:gd name="connsiteX5-47" fmla="*/ 1083192 w 2445355"/>
              <a:gd name="connsiteY5-48" fmla="*/ 15575 h 1315293"/>
              <a:gd name="connsiteX6-49" fmla="*/ 1778340 w 2445355"/>
              <a:gd name="connsiteY6-50" fmla="*/ 301396 h 1315293"/>
              <a:gd name="connsiteX7-51" fmla="*/ 2419558 w 2445355"/>
              <a:gd name="connsiteY7-52" fmla="*/ 1243748 h 1315293"/>
              <a:gd name="connsiteX8-53" fmla="*/ 2430115 w 2445355"/>
              <a:gd name="connsiteY8-54" fmla="*/ 1294338 h 1315293"/>
              <a:gd name="connsiteX0-55" fmla="*/ 0 w 2430115"/>
              <a:gd name="connsiteY0-56" fmla="*/ 1315293 h 1315293"/>
              <a:gd name="connsiteX1-57" fmla="*/ 18759 w 2430115"/>
              <a:gd name="connsiteY1-58" fmla="*/ 1065812 h 1315293"/>
              <a:gd name="connsiteX2-59" fmla="*/ 421385 w 2430115"/>
              <a:gd name="connsiteY2-60" fmla="*/ 160260 h 1315293"/>
              <a:gd name="connsiteX3-61" fmla="*/ 945169 w 2430115"/>
              <a:gd name="connsiteY3-62" fmla="*/ 789 h 1315293"/>
              <a:gd name="connsiteX4-63" fmla="*/ 1083192 w 2430115"/>
              <a:gd name="connsiteY4-64" fmla="*/ 15575 h 1315293"/>
              <a:gd name="connsiteX5-65" fmla="*/ 1778340 w 2430115"/>
              <a:gd name="connsiteY5-66" fmla="*/ 301396 h 1315293"/>
              <a:gd name="connsiteX6-67" fmla="*/ 2419558 w 2430115"/>
              <a:gd name="connsiteY6-68" fmla="*/ 1243748 h 1315293"/>
              <a:gd name="connsiteX7-69" fmla="*/ 2430115 w 2430115"/>
              <a:gd name="connsiteY7-70" fmla="*/ 1294338 h 1315293"/>
              <a:gd name="connsiteX0-71" fmla="*/ 0 w 2430115"/>
              <a:gd name="connsiteY0-72" fmla="*/ 1281003 h 1294338"/>
              <a:gd name="connsiteX1-73" fmla="*/ 18759 w 2430115"/>
              <a:gd name="connsiteY1-74" fmla="*/ 1065812 h 1294338"/>
              <a:gd name="connsiteX2-75" fmla="*/ 421385 w 2430115"/>
              <a:gd name="connsiteY2-76" fmla="*/ 160260 h 1294338"/>
              <a:gd name="connsiteX3-77" fmla="*/ 945169 w 2430115"/>
              <a:gd name="connsiteY3-78" fmla="*/ 789 h 1294338"/>
              <a:gd name="connsiteX4-79" fmla="*/ 1083192 w 2430115"/>
              <a:gd name="connsiteY4-80" fmla="*/ 15575 h 1294338"/>
              <a:gd name="connsiteX5-81" fmla="*/ 1778340 w 2430115"/>
              <a:gd name="connsiteY5-82" fmla="*/ 301396 h 1294338"/>
              <a:gd name="connsiteX6-83" fmla="*/ 2419558 w 2430115"/>
              <a:gd name="connsiteY6-84" fmla="*/ 1243748 h 1294338"/>
              <a:gd name="connsiteX7-85" fmla="*/ 2430115 w 2430115"/>
              <a:gd name="connsiteY7-86" fmla="*/ 1294338 h 12943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6" name="Freeform: Shape 25"/>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1" fmla="*/ 2441508 w 2532948"/>
              <a:gd name="connsiteY0-2" fmla="*/ 2924552 h 3015992"/>
              <a:gd name="connsiteX1-3" fmla="*/ 0 w 2532948"/>
              <a:gd name="connsiteY1-4" fmla="*/ 2924552 h 3015992"/>
              <a:gd name="connsiteX2-5" fmla="*/ 0 w 2532948"/>
              <a:gd name="connsiteY2-6" fmla="*/ 13617 h 3015992"/>
              <a:gd name="connsiteX3-7" fmla="*/ 59230 w 2532948"/>
              <a:gd name="connsiteY3-8" fmla="*/ 6396 h 3015992"/>
              <a:gd name="connsiteX4-9" fmla="*/ 194658 w 2532948"/>
              <a:gd name="connsiteY4-10" fmla="*/ 123 h 3015992"/>
              <a:gd name="connsiteX5-11" fmla="*/ 1254757 w 2532948"/>
              <a:gd name="connsiteY5-12" fmla="*/ 251792 h 3015992"/>
              <a:gd name="connsiteX6-13" fmla="*/ 2447922 w 2532948"/>
              <a:gd name="connsiteY6-14" fmla="*/ 2893553 h 3015992"/>
              <a:gd name="connsiteX7-15" fmla="*/ 2532948 w 2532948"/>
              <a:gd name="connsiteY7-16" fmla="*/ 3015992 h 3015992"/>
              <a:gd name="connsiteX0-17" fmla="*/ 0 w 2532948"/>
              <a:gd name="connsiteY0-18" fmla="*/ 2924552 h 3015992"/>
              <a:gd name="connsiteX1-19" fmla="*/ 0 w 2532948"/>
              <a:gd name="connsiteY1-20" fmla="*/ 13617 h 3015992"/>
              <a:gd name="connsiteX2-21" fmla="*/ 59230 w 2532948"/>
              <a:gd name="connsiteY2-22" fmla="*/ 6396 h 3015992"/>
              <a:gd name="connsiteX3-23" fmla="*/ 194658 w 2532948"/>
              <a:gd name="connsiteY3-24" fmla="*/ 123 h 3015992"/>
              <a:gd name="connsiteX4-25" fmla="*/ 1254757 w 2532948"/>
              <a:gd name="connsiteY4-26" fmla="*/ 251792 h 3015992"/>
              <a:gd name="connsiteX5-27" fmla="*/ 2447922 w 2532948"/>
              <a:gd name="connsiteY5-28" fmla="*/ 2893553 h 3015992"/>
              <a:gd name="connsiteX6-29" fmla="*/ 2532948 w 2532948"/>
              <a:gd name="connsiteY6-30" fmla="*/ 3015992 h 3015992"/>
              <a:gd name="connsiteX0-31" fmla="*/ 0 w 2532948"/>
              <a:gd name="connsiteY0-32" fmla="*/ 13617 h 3015992"/>
              <a:gd name="connsiteX1-33" fmla="*/ 59230 w 2532948"/>
              <a:gd name="connsiteY1-34" fmla="*/ 6396 h 3015992"/>
              <a:gd name="connsiteX2-35" fmla="*/ 194658 w 2532948"/>
              <a:gd name="connsiteY2-36" fmla="*/ 123 h 3015992"/>
              <a:gd name="connsiteX3-37" fmla="*/ 1254757 w 2532948"/>
              <a:gd name="connsiteY3-38" fmla="*/ 251792 h 3015992"/>
              <a:gd name="connsiteX4-39" fmla="*/ 2447922 w 2532948"/>
              <a:gd name="connsiteY4-40" fmla="*/ 2893553 h 3015992"/>
              <a:gd name="connsiteX5-41" fmla="*/ 2532948 w 2532948"/>
              <a:gd name="connsiteY5-42" fmla="*/ 3015992 h 3015992"/>
              <a:gd name="connsiteX0-43" fmla="*/ 0 w 2538663"/>
              <a:gd name="connsiteY0-44" fmla="*/ 25047 h 3015992"/>
              <a:gd name="connsiteX1-45" fmla="*/ 64945 w 2538663"/>
              <a:gd name="connsiteY1-46" fmla="*/ 6396 h 3015992"/>
              <a:gd name="connsiteX2-47" fmla="*/ 200373 w 2538663"/>
              <a:gd name="connsiteY2-48" fmla="*/ 123 h 3015992"/>
              <a:gd name="connsiteX3-49" fmla="*/ 1260472 w 2538663"/>
              <a:gd name="connsiteY3-50" fmla="*/ 251792 h 3015992"/>
              <a:gd name="connsiteX4-51" fmla="*/ 2453637 w 2538663"/>
              <a:gd name="connsiteY4-52" fmla="*/ 2893553 h 3015992"/>
              <a:gd name="connsiteX5-53" fmla="*/ 2538663 w 2538663"/>
              <a:gd name="connsiteY5-54" fmla="*/ 3015992 h 3015992"/>
              <a:gd name="connsiteX0-55" fmla="*/ 0 w 2538663"/>
              <a:gd name="connsiteY0-56" fmla="*/ 25047 h 3015992"/>
              <a:gd name="connsiteX1-57" fmla="*/ 63040 w 2538663"/>
              <a:gd name="connsiteY1-58" fmla="*/ 15921 h 3015992"/>
              <a:gd name="connsiteX2-59" fmla="*/ 200373 w 2538663"/>
              <a:gd name="connsiteY2-60" fmla="*/ 123 h 3015992"/>
              <a:gd name="connsiteX3-61" fmla="*/ 1260472 w 2538663"/>
              <a:gd name="connsiteY3-62" fmla="*/ 251792 h 3015992"/>
              <a:gd name="connsiteX4-63" fmla="*/ 2453637 w 2538663"/>
              <a:gd name="connsiteY4-64" fmla="*/ 2893553 h 3015992"/>
              <a:gd name="connsiteX5-65" fmla="*/ 2538663 w 2538663"/>
              <a:gd name="connsiteY5-66" fmla="*/ 3015992 h 3015992"/>
              <a:gd name="connsiteX0-67" fmla="*/ 0 w 2525328"/>
              <a:gd name="connsiteY0-68" fmla="*/ 28857 h 3015992"/>
              <a:gd name="connsiteX1-69" fmla="*/ 49705 w 2525328"/>
              <a:gd name="connsiteY1-70" fmla="*/ 15921 h 3015992"/>
              <a:gd name="connsiteX2-71" fmla="*/ 187038 w 2525328"/>
              <a:gd name="connsiteY2-72" fmla="*/ 123 h 3015992"/>
              <a:gd name="connsiteX3-73" fmla="*/ 1247137 w 2525328"/>
              <a:gd name="connsiteY3-74" fmla="*/ 251792 h 3015992"/>
              <a:gd name="connsiteX4-75" fmla="*/ 2440302 w 2525328"/>
              <a:gd name="connsiteY4-76" fmla="*/ 2893553 h 3015992"/>
              <a:gd name="connsiteX5-77" fmla="*/ 2525328 w 2525328"/>
              <a:gd name="connsiteY5-78" fmla="*/ 3015992 h 3015992"/>
              <a:gd name="connsiteX0-79" fmla="*/ 0 w 2469462"/>
              <a:gd name="connsiteY0-80" fmla="*/ 28857 h 2893553"/>
              <a:gd name="connsiteX1-81" fmla="*/ 49705 w 2469462"/>
              <a:gd name="connsiteY1-82" fmla="*/ 15921 h 2893553"/>
              <a:gd name="connsiteX2-83" fmla="*/ 187038 w 2469462"/>
              <a:gd name="connsiteY2-84" fmla="*/ 123 h 2893553"/>
              <a:gd name="connsiteX3-85" fmla="*/ 1247137 w 2469462"/>
              <a:gd name="connsiteY3-86" fmla="*/ 251792 h 2893553"/>
              <a:gd name="connsiteX4-87" fmla="*/ 2440302 w 2469462"/>
              <a:gd name="connsiteY4-88" fmla="*/ 2893553 h 28935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71" y="704088"/>
            <a:ext cx="6502620" cy="676656"/>
          </a:xfrm>
        </p:spPr>
        <p:txBody>
          <a:bodyPr anchor="b"/>
          <a:lstStyle>
            <a:lvl1pPr>
              <a:defRPr sz="4800"/>
            </a:lvl1pPr>
          </a:lstStyle>
          <a:p>
            <a:r>
              <a:rPr lang="en-US" dirty="0"/>
              <a:t>click to edit master title style</a:t>
            </a:r>
            <a:endParaRPr lang="en-US" dirty="0"/>
          </a:p>
        </p:txBody>
      </p:sp>
      <p:sp>
        <p:nvSpPr>
          <p:cNvPr id="4" name="Text Placeholder 3"/>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pic>
        <p:nvPicPr>
          <p:cNvPr id="9" name="Picture 8" descr="Shape, circle&#10;&#10;Description automatically generated"/>
          <p:cNvPicPr>
            <a:picLocks noChangeAspect="1"/>
          </p:cNvPicPr>
          <p:nvPr userDrawn="1"/>
        </p:nvPicPr>
        <p:blipFill rotWithShape="1">
          <a:blip r:embed="rId2"/>
          <a:srcRect r="30186" b="9728"/>
          <a:stretch>
            <a:fillRect/>
          </a:stretch>
        </p:blipFill>
        <p:spPr>
          <a:xfrm>
            <a:off x="6768197" y="1316481"/>
            <a:ext cx="4727117" cy="4998132"/>
          </a:xfrm>
          <a:prstGeom prst="rect">
            <a:avLst/>
          </a:prstGeom>
        </p:spPr>
      </p:pic>
      <p:sp>
        <p:nvSpPr>
          <p:cNvPr id="18" name="Freeform: Shape 17"/>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1" name="Picture Placeholder 20"/>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r>
              <a:rPr lang="en-US" dirty="0"/>
              <a:t>20XX</a:t>
            </a:r>
            <a:endParaRPr lang="en-US" dirty="0"/>
          </a:p>
        </p:txBody>
      </p:sp>
      <p:sp>
        <p:nvSpPr>
          <p:cNvPr id="6" name="Footer Placeholder 5"/>
          <p:cNvSpPr>
            <a:spLocks noGrp="1"/>
          </p:cNvSpPr>
          <p:nvPr>
            <p:ph type="ftr" sz="quarter" idx="11"/>
          </p:nvPr>
        </p:nvSpPr>
        <p:spPr/>
        <p:txBody>
          <a:bodyPr/>
          <a:lstStyle/>
          <a:p>
            <a:r>
              <a:rPr lang="en-US" dirty="0"/>
              <a:t>presentation title</a:t>
            </a:r>
            <a:endParaRPr lang="en-US" dirty="0"/>
          </a:p>
        </p:txBody>
      </p:sp>
      <p:sp>
        <p:nvSpPr>
          <p:cNvPr id="7" name="Slide Number Placeholder 6"/>
          <p:cNvSpPr>
            <a:spLocks noGrp="1"/>
          </p:cNvSpPr>
          <p:nvPr>
            <p:ph type="sldNum" sz="quarter" idx="12"/>
          </p:nvPr>
        </p:nvSpPr>
        <p:spPr/>
        <p:txBody>
          <a:bodyPr/>
          <a:lstStyle/>
          <a:p>
            <a:fld id="{58FB4751-880F-D840-AAA9-3A15815CC996}" type="slidenum">
              <a:rPr lang="en-US" smtClean="0"/>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5" name="Freeform: Shape 24"/>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 name="Title 1"/>
          <p:cNvSpPr>
            <a:spLocks noGrp="1"/>
          </p:cNvSpPr>
          <p:nvPr>
            <p:ph type="title" hasCustomPrompt="1"/>
          </p:nvPr>
        </p:nvSpPr>
        <p:spPr>
          <a:xfrm>
            <a:off x="2560320" y="3078480"/>
            <a:ext cx="4840641" cy="1773555"/>
          </a:xfrm>
        </p:spPr>
        <p:txBody>
          <a:bodyPr anchor="b"/>
          <a:lstStyle>
            <a:lvl1pPr>
              <a:defRPr sz="6000">
                <a:solidFill>
                  <a:schemeClr val="accent1"/>
                </a:solidFill>
              </a:defRPr>
            </a:lvl1pPr>
          </a:lstStyle>
          <a:p>
            <a:r>
              <a:rPr lang="en-US" dirty="0"/>
              <a:t>click to edit master title style</a:t>
            </a:r>
            <a:endParaRPr lang="en-US" dirty="0"/>
          </a:p>
        </p:txBody>
      </p:sp>
      <p:sp>
        <p:nvSpPr>
          <p:cNvPr id="3" name="Text Placeholder 2"/>
          <p:cNvSpPr>
            <a:spLocks noGrp="1"/>
          </p:cNvSpPr>
          <p:nvPr>
            <p:ph type="body" idx="1"/>
          </p:nvPr>
        </p:nvSpPr>
        <p:spPr>
          <a:xfrm>
            <a:off x="2560320" y="4852035"/>
            <a:ext cx="4840641" cy="551411"/>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19" name="Freeform: Shape 18"/>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13" name="Freeform: Shape 12"/>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8" name="Freeform: Shape 27"/>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1" fmla="*/ 5400689 w 5492129"/>
              <a:gd name="connsiteY0-2" fmla="*/ 1188904 h 1280344"/>
              <a:gd name="connsiteX1-3" fmla="*/ 0 w 5492129"/>
              <a:gd name="connsiteY1-4" fmla="*/ 1188904 h 1280344"/>
              <a:gd name="connsiteX2-5" fmla="*/ 259507 w 5492129"/>
              <a:gd name="connsiteY2-6" fmla="*/ 1076708 h 1280344"/>
              <a:gd name="connsiteX3-7" fmla="*/ 1032152 w 5492129"/>
              <a:gd name="connsiteY3-8" fmla="*/ 750675 h 1280344"/>
              <a:gd name="connsiteX4-9" fmla="*/ 3480861 w 5492129"/>
              <a:gd name="connsiteY4-10" fmla="*/ 9 h 1280344"/>
              <a:gd name="connsiteX5-11" fmla="*/ 3799515 w 5492129"/>
              <a:gd name="connsiteY5-12" fmla="*/ 34963 h 1280344"/>
              <a:gd name="connsiteX6-13" fmla="*/ 5393241 w 5492129"/>
              <a:gd name="connsiteY6-14" fmla="*/ 1169180 h 1280344"/>
              <a:gd name="connsiteX7-15" fmla="*/ 5492129 w 5492129"/>
              <a:gd name="connsiteY7-16" fmla="*/ 1280344 h 1280344"/>
              <a:gd name="connsiteX0-17" fmla="*/ 5400689 w 5400689"/>
              <a:gd name="connsiteY0-18" fmla="*/ 1188904 h 1188904"/>
              <a:gd name="connsiteX1-19" fmla="*/ 0 w 5400689"/>
              <a:gd name="connsiteY1-20" fmla="*/ 1188904 h 1188904"/>
              <a:gd name="connsiteX2-21" fmla="*/ 259507 w 5400689"/>
              <a:gd name="connsiteY2-22" fmla="*/ 1076708 h 1188904"/>
              <a:gd name="connsiteX3-23" fmla="*/ 1032152 w 5400689"/>
              <a:gd name="connsiteY3-24" fmla="*/ 750675 h 1188904"/>
              <a:gd name="connsiteX4-25" fmla="*/ 3480861 w 5400689"/>
              <a:gd name="connsiteY4-26" fmla="*/ 9 h 1188904"/>
              <a:gd name="connsiteX5-27" fmla="*/ 3799515 w 5400689"/>
              <a:gd name="connsiteY5-28" fmla="*/ 34963 h 1188904"/>
              <a:gd name="connsiteX6-29" fmla="*/ 5393241 w 5400689"/>
              <a:gd name="connsiteY6-30" fmla="*/ 1169180 h 1188904"/>
              <a:gd name="connsiteX0-31" fmla="*/ 0 w 5393241"/>
              <a:gd name="connsiteY0-32" fmla="*/ 1188904 h 1188904"/>
              <a:gd name="connsiteX1-33" fmla="*/ 259507 w 5393241"/>
              <a:gd name="connsiteY1-34" fmla="*/ 1076708 h 1188904"/>
              <a:gd name="connsiteX2-35" fmla="*/ 1032152 w 5393241"/>
              <a:gd name="connsiteY2-36" fmla="*/ 750675 h 1188904"/>
              <a:gd name="connsiteX3-37" fmla="*/ 3480861 w 5393241"/>
              <a:gd name="connsiteY3-38" fmla="*/ 9 h 1188904"/>
              <a:gd name="connsiteX4-39" fmla="*/ 3799515 w 5393241"/>
              <a:gd name="connsiteY4-40" fmla="*/ 34963 h 1188904"/>
              <a:gd name="connsiteX5-41" fmla="*/ 5393241 w 5393241"/>
              <a:gd name="connsiteY5-42" fmla="*/ 1169180 h 1188904"/>
              <a:gd name="connsiteX0-43" fmla="*/ 0 w 5250366"/>
              <a:gd name="connsiteY0-44" fmla="*/ 1126039 h 1169180"/>
              <a:gd name="connsiteX1-45" fmla="*/ 116632 w 5250366"/>
              <a:gd name="connsiteY1-46" fmla="*/ 1076708 h 1169180"/>
              <a:gd name="connsiteX2-47" fmla="*/ 889277 w 5250366"/>
              <a:gd name="connsiteY2-48" fmla="*/ 750675 h 1169180"/>
              <a:gd name="connsiteX3-49" fmla="*/ 3337986 w 5250366"/>
              <a:gd name="connsiteY3-50" fmla="*/ 9 h 1169180"/>
              <a:gd name="connsiteX4-51" fmla="*/ 3656640 w 5250366"/>
              <a:gd name="connsiteY4-52" fmla="*/ 34963 h 1169180"/>
              <a:gd name="connsiteX5-53" fmla="*/ 5250366 w 5250366"/>
              <a:gd name="connsiteY5-54" fmla="*/ 1169180 h 1169180"/>
              <a:gd name="connsiteX0-55" fmla="*/ 0 w 5273226"/>
              <a:gd name="connsiteY0-56" fmla="*/ 1135564 h 1169180"/>
              <a:gd name="connsiteX1-57" fmla="*/ 139492 w 5273226"/>
              <a:gd name="connsiteY1-58" fmla="*/ 1076708 h 1169180"/>
              <a:gd name="connsiteX2-59" fmla="*/ 912137 w 5273226"/>
              <a:gd name="connsiteY2-60" fmla="*/ 750675 h 1169180"/>
              <a:gd name="connsiteX3-61" fmla="*/ 3360846 w 5273226"/>
              <a:gd name="connsiteY3-62" fmla="*/ 9 h 1169180"/>
              <a:gd name="connsiteX4-63" fmla="*/ 3679500 w 5273226"/>
              <a:gd name="connsiteY4-64" fmla="*/ 34963 h 1169180"/>
              <a:gd name="connsiteX5-65" fmla="*/ 5273226 w 5273226"/>
              <a:gd name="connsiteY5-66" fmla="*/ 1169180 h 11691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30" name="Freeform: Shape 29"/>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1" fmla="*/ 4261350 w 4352790"/>
              <a:gd name="connsiteY0-2" fmla="*/ 21789 h 3718078"/>
              <a:gd name="connsiteX1-3" fmla="*/ 4261350 w 4352790"/>
              <a:gd name="connsiteY1-4" fmla="*/ 3718077 h 3718078"/>
              <a:gd name="connsiteX2-5" fmla="*/ 0 w 4352790"/>
              <a:gd name="connsiteY2-6" fmla="*/ 3718078 h 3718078"/>
              <a:gd name="connsiteX3-7" fmla="*/ 41809 w 4352790"/>
              <a:gd name="connsiteY3-8" fmla="*/ 3519677 h 3718078"/>
              <a:gd name="connsiteX4-9" fmla="*/ 817272 w 4352790"/>
              <a:gd name="connsiteY4-10" fmla="*/ 2444285 h 3718078"/>
              <a:gd name="connsiteX5-11" fmla="*/ 2666355 w 4352790"/>
              <a:gd name="connsiteY5-12" fmla="*/ 2522977 h 3718078"/>
              <a:gd name="connsiteX6-13" fmla="*/ 3155070 w 4352790"/>
              <a:gd name="connsiteY6-14" fmla="*/ 383844 h 3718078"/>
              <a:gd name="connsiteX7-15" fmla="*/ 3895887 w 4352790"/>
              <a:gd name="connsiteY7-16" fmla="*/ 10843 h 3718078"/>
              <a:gd name="connsiteX8-17" fmla="*/ 4095553 w 4352790"/>
              <a:gd name="connsiteY8-18" fmla="*/ 1025 h 3718078"/>
              <a:gd name="connsiteX9-19" fmla="*/ 4195147 w 4352790"/>
              <a:gd name="connsiteY9-20" fmla="*/ 9904 h 3718078"/>
              <a:gd name="connsiteX10-21" fmla="*/ 4352790 w 4352790"/>
              <a:gd name="connsiteY10-22" fmla="*/ 113229 h 3718078"/>
              <a:gd name="connsiteX0-23" fmla="*/ 4261350 w 4352790"/>
              <a:gd name="connsiteY0-24" fmla="*/ 3718077 h 3718078"/>
              <a:gd name="connsiteX1-25" fmla="*/ 0 w 4352790"/>
              <a:gd name="connsiteY1-26" fmla="*/ 3718078 h 3718078"/>
              <a:gd name="connsiteX2-27" fmla="*/ 41809 w 4352790"/>
              <a:gd name="connsiteY2-28" fmla="*/ 3519677 h 3718078"/>
              <a:gd name="connsiteX3-29" fmla="*/ 817272 w 4352790"/>
              <a:gd name="connsiteY3-30" fmla="*/ 2444285 h 3718078"/>
              <a:gd name="connsiteX4-31" fmla="*/ 2666355 w 4352790"/>
              <a:gd name="connsiteY4-32" fmla="*/ 2522977 h 3718078"/>
              <a:gd name="connsiteX5-33" fmla="*/ 3155070 w 4352790"/>
              <a:gd name="connsiteY5-34" fmla="*/ 383844 h 3718078"/>
              <a:gd name="connsiteX6-35" fmla="*/ 3895887 w 4352790"/>
              <a:gd name="connsiteY6-36" fmla="*/ 10843 h 3718078"/>
              <a:gd name="connsiteX7-37" fmla="*/ 4095553 w 4352790"/>
              <a:gd name="connsiteY7-38" fmla="*/ 1025 h 3718078"/>
              <a:gd name="connsiteX8-39" fmla="*/ 4195147 w 4352790"/>
              <a:gd name="connsiteY8-40" fmla="*/ 9904 h 3718078"/>
              <a:gd name="connsiteX9-41" fmla="*/ 4352790 w 4352790"/>
              <a:gd name="connsiteY9-42" fmla="*/ 113229 h 3718078"/>
              <a:gd name="connsiteX0-43" fmla="*/ 4261350 w 4261350"/>
              <a:gd name="connsiteY0-44" fmla="*/ 3718077 h 3718078"/>
              <a:gd name="connsiteX1-45" fmla="*/ 0 w 4261350"/>
              <a:gd name="connsiteY1-46" fmla="*/ 3718078 h 3718078"/>
              <a:gd name="connsiteX2-47" fmla="*/ 41809 w 4261350"/>
              <a:gd name="connsiteY2-48" fmla="*/ 3519677 h 3718078"/>
              <a:gd name="connsiteX3-49" fmla="*/ 817272 w 4261350"/>
              <a:gd name="connsiteY3-50" fmla="*/ 2444285 h 3718078"/>
              <a:gd name="connsiteX4-51" fmla="*/ 2666355 w 4261350"/>
              <a:gd name="connsiteY4-52" fmla="*/ 2522977 h 3718078"/>
              <a:gd name="connsiteX5-53" fmla="*/ 3155070 w 4261350"/>
              <a:gd name="connsiteY5-54" fmla="*/ 383844 h 3718078"/>
              <a:gd name="connsiteX6-55" fmla="*/ 3895887 w 4261350"/>
              <a:gd name="connsiteY6-56" fmla="*/ 10843 h 3718078"/>
              <a:gd name="connsiteX7-57" fmla="*/ 4095553 w 4261350"/>
              <a:gd name="connsiteY7-58" fmla="*/ 1025 h 3718078"/>
              <a:gd name="connsiteX8-59" fmla="*/ 4195147 w 4261350"/>
              <a:gd name="connsiteY8-60" fmla="*/ 9904 h 3718078"/>
              <a:gd name="connsiteX0-61" fmla="*/ 4261350 w 4261350"/>
              <a:gd name="connsiteY0-62" fmla="*/ 3718077 h 3718078"/>
              <a:gd name="connsiteX1-63" fmla="*/ 0 w 4261350"/>
              <a:gd name="connsiteY1-64" fmla="*/ 3718078 h 3718078"/>
              <a:gd name="connsiteX2-65" fmla="*/ 41809 w 4261350"/>
              <a:gd name="connsiteY2-66" fmla="*/ 3519677 h 3718078"/>
              <a:gd name="connsiteX3-67" fmla="*/ 817272 w 4261350"/>
              <a:gd name="connsiteY3-68" fmla="*/ 2444285 h 3718078"/>
              <a:gd name="connsiteX4-69" fmla="*/ 2666355 w 4261350"/>
              <a:gd name="connsiteY4-70" fmla="*/ 2522977 h 3718078"/>
              <a:gd name="connsiteX5-71" fmla="*/ 3155070 w 4261350"/>
              <a:gd name="connsiteY5-72" fmla="*/ 383844 h 3718078"/>
              <a:gd name="connsiteX6-73" fmla="*/ 3895887 w 4261350"/>
              <a:gd name="connsiteY6-74" fmla="*/ 10843 h 3718078"/>
              <a:gd name="connsiteX7-75" fmla="*/ 4095553 w 4261350"/>
              <a:gd name="connsiteY7-76" fmla="*/ 1025 h 3718078"/>
              <a:gd name="connsiteX8-77" fmla="*/ 4208482 w 4261350"/>
              <a:gd name="connsiteY8-78" fmla="*/ 11809 h 3718078"/>
              <a:gd name="connsiteX0-79" fmla="*/ 0 w 4208482"/>
              <a:gd name="connsiteY0-80" fmla="*/ 3718078 h 3718078"/>
              <a:gd name="connsiteX1-81" fmla="*/ 41809 w 4208482"/>
              <a:gd name="connsiteY1-82" fmla="*/ 3519677 h 3718078"/>
              <a:gd name="connsiteX2-83" fmla="*/ 817272 w 4208482"/>
              <a:gd name="connsiteY2-84" fmla="*/ 2444285 h 3718078"/>
              <a:gd name="connsiteX3-85" fmla="*/ 2666355 w 4208482"/>
              <a:gd name="connsiteY3-86" fmla="*/ 2522977 h 3718078"/>
              <a:gd name="connsiteX4-87" fmla="*/ 3155070 w 4208482"/>
              <a:gd name="connsiteY4-88" fmla="*/ 383844 h 3718078"/>
              <a:gd name="connsiteX5-89" fmla="*/ 3895887 w 4208482"/>
              <a:gd name="connsiteY5-90" fmla="*/ 10843 h 3718078"/>
              <a:gd name="connsiteX6-91" fmla="*/ 4095553 w 4208482"/>
              <a:gd name="connsiteY6-92" fmla="*/ 1025 h 3718078"/>
              <a:gd name="connsiteX7-93" fmla="*/ 4208482 w 4208482"/>
              <a:gd name="connsiteY7-94" fmla="*/ 11809 h 3718078"/>
              <a:gd name="connsiteX0-95" fmla="*/ 0 w 4200862"/>
              <a:gd name="connsiteY0-96" fmla="*/ 3685693 h 3685693"/>
              <a:gd name="connsiteX1-97" fmla="*/ 34189 w 4200862"/>
              <a:gd name="connsiteY1-98" fmla="*/ 3519677 h 3685693"/>
              <a:gd name="connsiteX2-99" fmla="*/ 809652 w 4200862"/>
              <a:gd name="connsiteY2-100" fmla="*/ 2444285 h 3685693"/>
              <a:gd name="connsiteX3-101" fmla="*/ 2658735 w 4200862"/>
              <a:gd name="connsiteY3-102" fmla="*/ 2522977 h 3685693"/>
              <a:gd name="connsiteX4-103" fmla="*/ 3147450 w 4200862"/>
              <a:gd name="connsiteY4-104" fmla="*/ 383844 h 3685693"/>
              <a:gd name="connsiteX5-105" fmla="*/ 3888267 w 4200862"/>
              <a:gd name="connsiteY5-106" fmla="*/ 10843 h 3685693"/>
              <a:gd name="connsiteX6-107" fmla="*/ 4087933 w 4200862"/>
              <a:gd name="connsiteY6-108" fmla="*/ 1025 h 3685693"/>
              <a:gd name="connsiteX7-109" fmla="*/ 4200862 w 4200862"/>
              <a:gd name="connsiteY7-110" fmla="*/ 11809 h 36856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3" name="Freeform: Shape 22"/>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1" fmla="*/ 2355896 w 2445269"/>
              <a:gd name="connsiteY0-2" fmla="*/ 305299 h 5176020"/>
              <a:gd name="connsiteX1-3" fmla="*/ 2355896 w 2445269"/>
              <a:gd name="connsiteY1-4" fmla="*/ 5176020 h 5176020"/>
              <a:gd name="connsiteX2-5" fmla="*/ 1257259 w 2445269"/>
              <a:gd name="connsiteY2-6" fmla="*/ 5176020 h 5176020"/>
              <a:gd name="connsiteX3-7" fmla="*/ 1235764 w 2445269"/>
              <a:gd name="connsiteY3-8" fmla="*/ 5150921 h 5176020"/>
              <a:gd name="connsiteX4-9" fmla="*/ 706756 w 2445269"/>
              <a:gd name="connsiteY4-10" fmla="*/ 4186633 h 5176020"/>
              <a:gd name="connsiteX5-11" fmla="*/ 87362 w 2445269"/>
              <a:gd name="connsiteY5-12" fmla="*/ 1347390 h 5176020"/>
              <a:gd name="connsiteX6-13" fmla="*/ 604815 w 2445269"/>
              <a:gd name="connsiteY6-14" fmla="*/ 465087 h 5176020"/>
              <a:gd name="connsiteX7-15" fmla="*/ 1426482 w 2445269"/>
              <a:gd name="connsiteY7-16" fmla="*/ 5354 h 5176020"/>
              <a:gd name="connsiteX8-17" fmla="*/ 1569604 w 2445269"/>
              <a:gd name="connsiteY8-18" fmla="*/ 930 h 5176020"/>
              <a:gd name="connsiteX9-19" fmla="*/ 2294545 w 2445269"/>
              <a:gd name="connsiteY9-20" fmla="*/ 262206 h 5176020"/>
              <a:gd name="connsiteX10-21" fmla="*/ 2445269 w 2445269"/>
              <a:gd name="connsiteY10-22" fmla="*/ 396137 h 5176020"/>
              <a:gd name="connsiteX0-23" fmla="*/ 2355896 w 2445269"/>
              <a:gd name="connsiteY0-24" fmla="*/ 5176020 h 5176020"/>
              <a:gd name="connsiteX1-25" fmla="*/ 1257259 w 2445269"/>
              <a:gd name="connsiteY1-26" fmla="*/ 5176020 h 5176020"/>
              <a:gd name="connsiteX2-27" fmla="*/ 1235764 w 2445269"/>
              <a:gd name="connsiteY2-28" fmla="*/ 5150921 h 5176020"/>
              <a:gd name="connsiteX3-29" fmla="*/ 706756 w 2445269"/>
              <a:gd name="connsiteY3-30" fmla="*/ 4186633 h 5176020"/>
              <a:gd name="connsiteX4-31" fmla="*/ 87362 w 2445269"/>
              <a:gd name="connsiteY4-32" fmla="*/ 1347390 h 5176020"/>
              <a:gd name="connsiteX5-33" fmla="*/ 604815 w 2445269"/>
              <a:gd name="connsiteY5-34" fmla="*/ 465087 h 5176020"/>
              <a:gd name="connsiteX6-35" fmla="*/ 1426482 w 2445269"/>
              <a:gd name="connsiteY6-36" fmla="*/ 5354 h 5176020"/>
              <a:gd name="connsiteX7-37" fmla="*/ 1569604 w 2445269"/>
              <a:gd name="connsiteY7-38" fmla="*/ 930 h 5176020"/>
              <a:gd name="connsiteX8-39" fmla="*/ 2294545 w 2445269"/>
              <a:gd name="connsiteY8-40" fmla="*/ 262206 h 5176020"/>
              <a:gd name="connsiteX9-41" fmla="*/ 2445269 w 2445269"/>
              <a:gd name="connsiteY9-42" fmla="*/ 396137 h 5176020"/>
              <a:gd name="connsiteX0-43" fmla="*/ 2355896 w 2440304"/>
              <a:gd name="connsiteY0-44" fmla="*/ 5176020 h 5176020"/>
              <a:gd name="connsiteX1-45" fmla="*/ 1257259 w 2440304"/>
              <a:gd name="connsiteY1-46" fmla="*/ 5176020 h 5176020"/>
              <a:gd name="connsiteX2-47" fmla="*/ 1235764 w 2440304"/>
              <a:gd name="connsiteY2-48" fmla="*/ 5150921 h 5176020"/>
              <a:gd name="connsiteX3-49" fmla="*/ 706756 w 2440304"/>
              <a:gd name="connsiteY3-50" fmla="*/ 4186633 h 5176020"/>
              <a:gd name="connsiteX4-51" fmla="*/ 87362 w 2440304"/>
              <a:gd name="connsiteY4-52" fmla="*/ 1347390 h 5176020"/>
              <a:gd name="connsiteX5-53" fmla="*/ 604815 w 2440304"/>
              <a:gd name="connsiteY5-54" fmla="*/ 465087 h 5176020"/>
              <a:gd name="connsiteX6-55" fmla="*/ 1426482 w 2440304"/>
              <a:gd name="connsiteY6-56" fmla="*/ 5354 h 5176020"/>
              <a:gd name="connsiteX7-57" fmla="*/ 1569604 w 2440304"/>
              <a:gd name="connsiteY7-58" fmla="*/ 930 h 5176020"/>
              <a:gd name="connsiteX8-59" fmla="*/ 2294545 w 2440304"/>
              <a:gd name="connsiteY8-60" fmla="*/ 262206 h 5176020"/>
              <a:gd name="connsiteX9-61" fmla="*/ 2440304 w 2440304"/>
              <a:gd name="connsiteY9-62" fmla="*/ 396137 h 5176020"/>
              <a:gd name="connsiteX0-63" fmla="*/ 2355896 w 2440304"/>
              <a:gd name="connsiteY0-64" fmla="*/ 5176020 h 5176020"/>
              <a:gd name="connsiteX1-65" fmla="*/ 1257259 w 2440304"/>
              <a:gd name="connsiteY1-66" fmla="*/ 5176020 h 5176020"/>
              <a:gd name="connsiteX2-67" fmla="*/ 1235764 w 2440304"/>
              <a:gd name="connsiteY2-68" fmla="*/ 5150921 h 5176020"/>
              <a:gd name="connsiteX3-69" fmla="*/ 706756 w 2440304"/>
              <a:gd name="connsiteY3-70" fmla="*/ 4186633 h 5176020"/>
              <a:gd name="connsiteX4-71" fmla="*/ 87362 w 2440304"/>
              <a:gd name="connsiteY4-72" fmla="*/ 1347390 h 5176020"/>
              <a:gd name="connsiteX5-73" fmla="*/ 604815 w 2440304"/>
              <a:gd name="connsiteY5-74" fmla="*/ 465087 h 5176020"/>
              <a:gd name="connsiteX6-75" fmla="*/ 1426482 w 2440304"/>
              <a:gd name="connsiteY6-76" fmla="*/ 5354 h 5176020"/>
              <a:gd name="connsiteX7-77" fmla="*/ 1569604 w 2440304"/>
              <a:gd name="connsiteY7-78" fmla="*/ 930 h 5176020"/>
              <a:gd name="connsiteX8-79" fmla="*/ 2304475 w 2440304"/>
              <a:gd name="connsiteY8-80" fmla="*/ 274822 h 5176020"/>
              <a:gd name="connsiteX9-81" fmla="*/ 2440304 w 2440304"/>
              <a:gd name="connsiteY9-82" fmla="*/ 396137 h 5176020"/>
              <a:gd name="connsiteX0-83" fmla="*/ 2355896 w 2355896"/>
              <a:gd name="connsiteY0-84" fmla="*/ 5176020 h 5176020"/>
              <a:gd name="connsiteX1-85" fmla="*/ 1257259 w 2355896"/>
              <a:gd name="connsiteY1-86" fmla="*/ 5176020 h 5176020"/>
              <a:gd name="connsiteX2-87" fmla="*/ 1235764 w 2355896"/>
              <a:gd name="connsiteY2-88" fmla="*/ 5150921 h 5176020"/>
              <a:gd name="connsiteX3-89" fmla="*/ 706756 w 2355896"/>
              <a:gd name="connsiteY3-90" fmla="*/ 4186633 h 5176020"/>
              <a:gd name="connsiteX4-91" fmla="*/ 87362 w 2355896"/>
              <a:gd name="connsiteY4-92" fmla="*/ 1347390 h 5176020"/>
              <a:gd name="connsiteX5-93" fmla="*/ 604815 w 2355896"/>
              <a:gd name="connsiteY5-94" fmla="*/ 465087 h 5176020"/>
              <a:gd name="connsiteX6-95" fmla="*/ 1426482 w 2355896"/>
              <a:gd name="connsiteY6-96" fmla="*/ 5354 h 5176020"/>
              <a:gd name="connsiteX7-97" fmla="*/ 1569604 w 2355896"/>
              <a:gd name="connsiteY7-98" fmla="*/ 930 h 5176020"/>
              <a:gd name="connsiteX8-99" fmla="*/ 2304475 w 2355896"/>
              <a:gd name="connsiteY8-100" fmla="*/ 274822 h 5176020"/>
              <a:gd name="connsiteX0-101" fmla="*/ 1257259 w 2304475"/>
              <a:gd name="connsiteY0-102" fmla="*/ 5176020 h 5176020"/>
              <a:gd name="connsiteX1-103" fmla="*/ 1235764 w 2304475"/>
              <a:gd name="connsiteY1-104" fmla="*/ 5150921 h 5176020"/>
              <a:gd name="connsiteX2-105" fmla="*/ 706756 w 2304475"/>
              <a:gd name="connsiteY2-106" fmla="*/ 4186633 h 5176020"/>
              <a:gd name="connsiteX3-107" fmla="*/ 87362 w 2304475"/>
              <a:gd name="connsiteY3-108" fmla="*/ 1347390 h 5176020"/>
              <a:gd name="connsiteX4-109" fmla="*/ 604815 w 2304475"/>
              <a:gd name="connsiteY4-110" fmla="*/ 465087 h 5176020"/>
              <a:gd name="connsiteX5-111" fmla="*/ 1426482 w 2304475"/>
              <a:gd name="connsiteY5-112" fmla="*/ 5354 h 5176020"/>
              <a:gd name="connsiteX6-113" fmla="*/ 1569604 w 2304475"/>
              <a:gd name="connsiteY6-114" fmla="*/ 930 h 5176020"/>
              <a:gd name="connsiteX7-115" fmla="*/ 2304475 w 2304475"/>
              <a:gd name="connsiteY7-116" fmla="*/ 274822 h 5176020"/>
              <a:gd name="connsiteX0-117" fmla="*/ 1235764 w 2304475"/>
              <a:gd name="connsiteY0-118" fmla="*/ 5150921 h 5150921"/>
              <a:gd name="connsiteX1-119" fmla="*/ 706756 w 2304475"/>
              <a:gd name="connsiteY1-120" fmla="*/ 4186633 h 5150921"/>
              <a:gd name="connsiteX2-121" fmla="*/ 87362 w 2304475"/>
              <a:gd name="connsiteY2-122" fmla="*/ 1347390 h 5150921"/>
              <a:gd name="connsiteX3-123" fmla="*/ 604815 w 2304475"/>
              <a:gd name="connsiteY3-124" fmla="*/ 465087 h 5150921"/>
              <a:gd name="connsiteX4-125" fmla="*/ 1426482 w 2304475"/>
              <a:gd name="connsiteY4-126" fmla="*/ 5354 h 5150921"/>
              <a:gd name="connsiteX5-127" fmla="*/ 1569604 w 2304475"/>
              <a:gd name="connsiteY5-128" fmla="*/ 930 h 5150921"/>
              <a:gd name="connsiteX6-129" fmla="*/ 2304475 w 2304475"/>
              <a:gd name="connsiteY6-130" fmla="*/ 274822 h 51509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 name="Title 1"/>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endParaRPr lang="en-US" dirty="0"/>
          </a:p>
        </p:txBody>
      </p:sp>
      <p:sp>
        <p:nvSpPr>
          <p:cNvPr id="3" name="Content Placeholder 2"/>
          <p:cNvSpPr>
            <a:spLocks noGrp="1"/>
          </p:cNvSpPr>
          <p:nvPr>
            <p:ph idx="1"/>
          </p:nvPr>
        </p:nvSpPr>
        <p:spPr>
          <a:xfrm>
            <a:off x="576072" y="1901952"/>
            <a:ext cx="9363456" cy="387705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r>
              <a:rPr lang="en-US" dirty="0"/>
              <a:t>20XX</a:t>
            </a:r>
            <a:endParaRPr lang="en-US" dirty="0"/>
          </a:p>
        </p:txBody>
      </p:sp>
      <p:sp>
        <p:nvSpPr>
          <p:cNvPr id="5" name="Footer Placeholder 4"/>
          <p:cNvSpPr>
            <a:spLocks noGrp="1"/>
          </p:cNvSpPr>
          <p:nvPr>
            <p:ph type="ftr" sz="quarter" idx="11"/>
          </p:nvPr>
        </p:nvSpPr>
        <p:spPr/>
        <p:txBody>
          <a:bodyPr/>
          <a:lstStyle/>
          <a:p>
            <a:r>
              <a:rPr lang="en-US" dirty="0"/>
              <a:t>presentation title</a:t>
            </a:r>
            <a:endParaRPr lang="en-US" dirty="0"/>
          </a:p>
        </p:txBody>
      </p:sp>
      <p:sp>
        <p:nvSpPr>
          <p:cNvPr id="6" name="Slide Number Placeholder 5"/>
          <p:cNvSpPr>
            <a:spLocks noGrp="1"/>
          </p:cNvSpPr>
          <p:nvPr>
            <p:ph type="sldNum" sz="quarter" idx="12"/>
          </p:nvPr>
        </p:nvSpPr>
        <p:spPr/>
        <p:txBody>
          <a:bodyPr/>
          <a:lstStyle/>
          <a:p>
            <a:fld id="{58FB4751-880F-D840-AAA9-3A15815CC996}" type="slidenum">
              <a:rPr lang="en-US" smtClean="0"/>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endParaRPr lang="en-US" dirty="0"/>
          </a:p>
        </p:txBody>
      </p:sp>
      <p:sp>
        <p:nvSpPr>
          <p:cNvPr id="21" name="Content Placeholder 2"/>
          <p:cNvSpPr>
            <a:spLocks noGrp="1"/>
          </p:cNvSpPr>
          <p:nvPr>
            <p:ph idx="1"/>
          </p:nvPr>
        </p:nvSpPr>
        <p:spPr>
          <a:xfrm>
            <a:off x="576072" y="1901952"/>
            <a:ext cx="9363456" cy="387705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20XX</a:t>
            </a:r>
            <a:endParaRPr lang="en-US" dirty="0"/>
          </a:p>
        </p:txBody>
      </p:sp>
      <p:sp>
        <p:nvSpPr>
          <p:cNvPr id="5" name="Footer Placeholder 4"/>
          <p:cNvSpPr>
            <a:spLocks noGrp="1"/>
          </p:cNvSpPr>
          <p:nvPr>
            <p:ph type="ftr" sz="quarter" idx="11"/>
          </p:nvPr>
        </p:nvSpPr>
        <p:spPr/>
        <p:txBody>
          <a:bodyPr/>
          <a:lstStyle/>
          <a:p>
            <a:r>
              <a:rPr lang="en-US" dirty="0"/>
              <a:t>presentation title</a:t>
            </a:r>
            <a:endParaRPr lang="en-US" dirty="0"/>
          </a:p>
        </p:txBody>
      </p:sp>
      <p:sp>
        <p:nvSpPr>
          <p:cNvPr id="6" name="Slide Number Placeholder 5"/>
          <p:cNvSpPr>
            <a:spLocks noGrp="1"/>
          </p:cNvSpPr>
          <p:nvPr>
            <p:ph type="sldNum" sz="quarter" idx="12"/>
          </p:nvPr>
        </p:nvSpPr>
        <p:spPr/>
        <p:txBody>
          <a:bodyPr/>
          <a:lstStyle/>
          <a:p>
            <a:fld id="{58FB4751-880F-D840-AAA9-3A15815CC996}" type="slidenum">
              <a:rPr lang="en-US" smtClean="0"/>
            </a:fld>
            <a:endParaRPr lang="en-US" dirty="0"/>
          </a:p>
        </p:txBody>
      </p:sp>
      <p:sp>
        <p:nvSpPr>
          <p:cNvPr id="13" name="Freeform: Shape 12"/>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19" name="Freeform: Shape 18"/>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1" fmla="*/ 0 w 6112702"/>
              <a:gd name="connsiteY0-2" fmla="*/ 0 h 7110654"/>
              <a:gd name="connsiteX1-3" fmla="*/ 6112702 w 6112702"/>
              <a:gd name="connsiteY1-4" fmla="*/ 0 h 7110654"/>
              <a:gd name="connsiteX2-5" fmla="*/ 6112702 w 6112702"/>
              <a:gd name="connsiteY2-6" fmla="*/ 7022484 h 7110654"/>
              <a:gd name="connsiteX3-7" fmla="*/ 6063029 w 6112702"/>
              <a:gd name="connsiteY3-8" fmla="*/ 7038508 h 7110654"/>
              <a:gd name="connsiteX4-9" fmla="*/ 4891976 w 6112702"/>
              <a:gd name="connsiteY4-10" fmla="*/ 6854987 h 7110654"/>
              <a:gd name="connsiteX5-11" fmla="*/ 4716552 w 6112702"/>
              <a:gd name="connsiteY5-12" fmla="*/ 767477 h 7110654"/>
              <a:gd name="connsiteX6-13" fmla="*/ 118479 w 6112702"/>
              <a:gd name="connsiteY6-14" fmla="*/ 160166 h 7110654"/>
              <a:gd name="connsiteX7-15" fmla="*/ 10887 w 6112702"/>
              <a:gd name="connsiteY7-16" fmla="*/ 17038 h 7110654"/>
              <a:gd name="connsiteX8" fmla="*/ 91440 w 6112702"/>
              <a:gd name="connsiteY8" fmla="*/ 91440 h 7110654"/>
              <a:gd name="connsiteX0-17" fmla="*/ 0 w 6112702"/>
              <a:gd name="connsiteY0-18" fmla="*/ 0 h 7110654"/>
              <a:gd name="connsiteX1-19" fmla="*/ 6112702 w 6112702"/>
              <a:gd name="connsiteY1-20" fmla="*/ 0 h 7110654"/>
              <a:gd name="connsiteX2-21" fmla="*/ 6112702 w 6112702"/>
              <a:gd name="connsiteY2-22" fmla="*/ 7022484 h 7110654"/>
              <a:gd name="connsiteX3-23" fmla="*/ 6063029 w 6112702"/>
              <a:gd name="connsiteY3-24" fmla="*/ 7038508 h 7110654"/>
              <a:gd name="connsiteX4-25" fmla="*/ 4891976 w 6112702"/>
              <a:gd name="connsiteY4-26" fmla="*/ 6854987 h 7110654"/>
              <a:gd name="connsiteX5-27" fmla="*/ 4716552 w 6112702"/>
              <a:gd name="connsiteY5-28" fmla="*/ 767477 h 7110654"/>
              <a:gd name="connsiteX6-29" fmla="*/ 118479 w 6112702"/>
              <a:gd name="connsiteY6-30" fmla="*/ 160166 h 7110654"/>
              <a:gd name="connsiteX7-31" fmla="*/ 10887 w 6112702"/>
              <a:gd name="connsiteY7-32" fmla="*/ 17038 h 7110654"/>
              <a:gd name="connsiteX0-33" fmla="*/ 6101815 w 6101815"/>
              <a:gd name="connsiteY0-34" fmla="*/ 0 h 7110654"/>
              <a:gd name="connsiteX1-35" fmla="*/ 6101815 w 6101815"/>
              <a:gd name="connsiteY1-36" fmla="*/ 7022484 h 7110654"/>
              <a:gd name="connsiteX2-37" fmla="*/ 6052142 w 6101815"/>
              <a:gd name="connsiteY2-38" fmla="*/ 7038508 h 7110654"/>
              <a:gd name="connsiteX3-39" fmla="*/ 4881089 w 6101815"/>
              <a:gd name="connsiteY3-40" fmla="*/ 6854987 h 7110654"/>
              <a:gd name="connsiteX4-41" fmla="*/ 4705665 w 6101815"/>
              <a:gd name="connsiteY4-42" fmla="*/ 767477 h 7110654"/>
              <a:gd name="connsiteX5-43" fmla="*/ 107592 w 6101815"/>
              <a:gd name="connsiteY5-44" fmla="*/ 160166 h 7110654"/>
              <a:gd name="connsiteX6-45" fmla="*/ 0 w 6101815"/>
              <a:gd name="connsiteY6-46" fmla="*/ 17038 h 7110654"/>
              <a:gd name="connsiteX0-47" fmla="*/ 6101815 w 6101815"/>
              <a:gd name="connsiteY0-48" fmla="*/ 7005446 h 7093616"/>
              <a:gd name="connsiteX1-49" fmla="*/ 6052142 w 6101815"/>
              <a:gd name="connsiteY1-50" fmla="*/ 7021470 h 7093616"/>
              <a:gd name="connsiteX2-51" fmla="*/ 4881089 w 6101815"/>
              <a:gd name="connsiteY2-52" fmla="*/ 6837949 h 7093616"/>
              <a:gd name="connsiteX3-53" fmla="*/ 4705665 w 6101815"/>
              <a:gd name="connsiteY3-54" fmla="*/ 750439 h 7093616"/>
              <a:gd name="connsiteX4-55" fmla="*/ 107592 w 6101815"/>
              <a:gd name="connsiteY4-56" fmla="*/ 143128 h 7093616"/>
              <a:gd name="connsiteX5-57" fmla="*/ 0 w 6101815"/>
              <a:gd name="connsiteY5-58" fmla="*/ 0 h 7093616"/>
              <a:gd name="connsiteX0-59" fmla="*/ 6052142 w 6052142"/>
              <a:gd name="connsiteY0-60" fmla="*/ 7021470 h 7093616"/>
              <a:gd name="connsiteX1-61" fmla="*/ 4881089 w 6052142"/>
              <a:gd name="connsiteY1-62" fmla="*/ 6837949 h 7093616"/>
              <a:gd name="connsiteX2-63" fmla="*/ 4705665 w 6052142"/>
              <a:gd name="connsiteY2-64" fmla="*/ 750439 h 7093616"/>
              <a:gd name="connsiteX3-65" fmla="*/ 107592 w 6052142"/>
              <a:gd name="connsiteY3-66" fmla="*/ 143128 h 7093616"/>
              <a:gd name="connsiteX4-67" fmla="*/ 0 w 6052142"/>
              <a:gd name="connsiteY4-68" fmla="*/ 0 h 7093616"/>
              <a:gd name="connsiteX0-69" fmla="*/ 6052142 w 6052142"/>
              <a:gd name="connsiteY0-70" fmla="*/ 7021470 h 7095398"/>
              <a:gd name="connsiteX1-71" fmla="*/ 4881089 w 6052142"/>
              <a:gd name="connsiteY1-72" fmla="*/ 6843664 h 7095398"/>
              <a:gd name="connsiteX2-73" fmla="*/ 4705665 w 6052142"/>
              <a:gd name="connsiteY2-74" fmla="*/ 750439 h 7095398"/>
              <a:gd name="connsiteX3-75" fmla="*/ 107592 w 6052142"/>
              <a:gd name="connsiteY3-76" fmla="*/ 143128 h 7095398"/>
              <a:gd name="connsiteX4-77" fmla="*/ 0 w 6052142"/>
              <a:gd name="connsiteY4-78" fmla="*/ 0 h 7095398"/>
              <a:gd name="connsiteX0-79" fmla="*/ 6052142 w 6052142"/>
              <a:gd name="connsiteY0-80" fmla="*/ 7021470 h 7348010"/>
              <a:gd name="connsiteX1-81" fmla="*/ 5132169 w 6052142"/>
              <a:gd name="connsiteY1-82" fmla="*/ 7012413 h 7348010"/>
              <a:gd name="connsiteX2-83" fmla="*/ 4881089 w 6052142"/>
              <a:gd name="connsiteY2-84" fmla="*/ 6843664 h 7348010"/>
              <a:gd name="connsiteX3-85" fmla="*/ 4705665 w 6052142"/>
              <a:gd name="connsiteY3-86" fmla="*/ 750439 h 7348010"/>
              <a:gd name="connsiteX4-87" fmla="*/ 107592 w 6052142"/>
              <a:gd name="connsiteY4-88" fmla="*/ 143128 h 7348010"/>
              <a:gd name="connsiteX5-89" fmla="*/ 0 w 6052142"/>
              <a:gd name="connsiteY5-90" fmla="*/ 0 h 7348010"/>
              <a:gd name="connsiteX0-91" fmla="*/ 6052142 w 6052142"/>
              <a:gd name="connsiteY0-92" fmla="*/ 7021470 h 7351452"/>
              <a:gd name="connsiteX1-93" fmla="*/ 5132169 w 6052142"/>
              <a:gd name="connsiteY1-94" fmla="*/ 7012413 h 7351452"/>
              <a:gd name="connsiteX2-95" fmla="*/ 4881089 w 6052142"/>
              <a:gd name="connsiteY2-96" fmla="*/ 6843664 h 7351452"/>
              <a:gd name="connsiteX3-97" fmla="*/ 4705665 w 6052142"/>
              <a:gd name="connsiteY3-98" fmla="*/ 750439 h 7351452"/>
              <a:gd name="connsiteX4-99" fmla="*/ 107592 w 6052142"/>
              <a:gd name="connsiteY4-100" fmla="*/ 143128 h 7351452"/>
              <a:gd name="connsiteX5-101" fmla="*/ 0 w 6052142"/>
              <a:gd name="connsiteY5-102" fmla="*/ 0 h 7351452"/>
              <a:gd name="connsiteX0-103" fmla="*/ 6052142 w 6052142"/>
              <a:gd name="connsiteY0-104" fmla="*/ 7021470 h 7351452"/>
              <a:gd name="connsiteX1-105" fmla="*/ 5132169 w 6052142"/>
              <a:gd name="connsiteY1-106" fmla="*/ 7012413 h 7351452"/>
              <a:gd name="connsiteX2-107" fmla="*/ 4881089 w 6052142"/>
              <a:gd name="connsiteY2-108" fmla="*/ 6843664 h 7351452"/>
              <a:gd name="connsiteX3-109" fmla="*/ 4705665 w 6052142"/>
              <a:gd name="connsiteY3-110" fmla="*/ 750439 h 7351452"/>
              <a:gd name="connsiteX4-111" fmla="*/ 107592 w 6052142"/>
              <a:gd name="connsiteY4-112" fmla="*/ 143128 h 7351452"/>
              <a:gd name="connsiteX5-113" fmla="*/ 0 w 6052142"/>
              <a:gd name="connsiteY5-114" fmla="*/ 0 h 7351452"/>
              <a:gd name="connsiteX0-115" fmla="*/ 6052142 w 6052142"/>
              <a:gd name="connsiteY0-116" fmla="*/ 7021470 h 7021470"/>
              <a:gd name="connsiteX1-117" fmla="*/ 5132169 w 6052142"/>
              <a:gd name="connsiteY1-118" fmla="*/ 7012413 h 7021470"/>
              <a:gd name="connsiteX2-119" fmla="*/ 4881089 w 6052142"/>
              <a:gd name="connsiteY2-120" fmla="*/ 6843664 h 7021470"/>
              <a:gd name="connsiteX3-121" fmla="*/ 4705665 w 6052142"/>
              <a:gd name="connsiteY3-122" fmla="*/ 750439 h 7021470"/>
              <a:gd name="connsiteX4-123" fmla="*/ 107592 w 6052142"/>
              <a:gd name="connsiteY4-124" fmla="*/ 143128 h 7021470"/>
              <a:gd name="connsiteX5-125" fmla="*/ 0 w 6052142"/>
              <a:gd name="connsiteY5-126" fmla="*/ 0 h 7021470"/>
              <a:gd name="connsiteX0-127" fmla="*/ 6052142 w 6052142"/>
              <a:gd name="connsiteY0-128" fmla="*/ 7021470 h 7021470"/>
              <a:gd name="connsiteX1-129" fmla="*/ 5132169 w 6052142"/>
              <a:gd name="connsiteY1-130" fmla="*/ 7012413 h 7021470"/>
              <a:gd name="connsiteX2-131" fmla="*/ 4968339 w 6052142"/>
              <a:gd name="connsiteY2-132" fmla="*/ 6900018 h 7021470"/>
              <a:gd name="connsiteX3-133" fmla="*/ 4881089 w 6052142"/>
              <a:gd name="connsiteY3-134" fmla="*/ 6843664 h 7021470"/>
              <a:gd name="connsiteX4-135" fmla="*/ 4705665 w 6052142"/>
              <a:gd name="connsiteY4-136" fmla="*/ 750439 h 7021470"/>
              <a:gd name="connsiteX5-137" fmla="*/ 107592 w 6052142"/>
              <a:gd name="connsiteY5-138" fmla="*/ 143128 h 7021470"/>
              <a:gd name="connsiteX6-139" fmla="*/ 0 w 6052142"/>
              <a:gd name="connsiteY6-140" fmla="*/ 0 h 7021470"/>
              <a:gd name="connsiteX0-141" fmla="*/ 5132169 w 5132169"/>
              <a:gd name="connsiteY0-142" fmla="*/ 7012413 h 7012413"/>
              <a:gd name="connsiteX1-143" fmla="*/ 4968339 w 5132169"/>
              <a:gd name="connsiteY1-144" fmla="*/ 6900018 h 7012413"/>
              <a:gd name="connsiteX2-145" fmla="*/ 4881089 w 5132169"/>
              <a:gd name="connsiteY2-146" fmla="*/ 6843664 h 7012413"/>
              <a:gd name="connsiteX3-147" fmla="*/ 4705665 w 5132169"/>
              <a:gd name="connsiteY3-148" fmla="*/ 750439 h 7012413"/>
              <a:gd name="connsiteX4-149" fmla="*/ 107592 w 5132169"/>
              <a:gd name="connsiteY4-150" fmla="*/ 143128 h 7012413"/>
              <a:gd name="connsiteX5-151" fmla="*/ 0 w 5132169"/>
              <a:gd name="connsiteY5-152" fmla="*/ 0 h 7012413"/>
              <a:gd name="connsiteX0-153" fmla="*/ 4995009 w 5047481"/>
              <a:gd name="connsiteY0-154" fmla="*/ 6915258 h 6915258"/>
              <a:gd name="connsiteX1-155" fmla="*/ 4968339 w 5047481"/>
              <a:gd name="connsiteY1-156" fmla="*/ 6900018 h 6915258"/>
              <a:gd name="connsiteX2-157" fmla="*/ 4881089 w 5047481"/>
              <a:gd name="connsiteY2-158" fmla="*/ 6843664 h 6915258"/>
              <a:gd name="connsiteX3-159" fmla="*/ 4705665 w 5047481"/>
              <a:gd name="connsiteY3-160" fmla="*/ 750439 h 6915258"/>
              <a:gd name="connsiteX4-161" fmla="*/ 107592 w 5047481"/>
              <a:gd name="connsiteY4-162" fmla="*/ 143128 h 6915258"/>
              <a:gd name="connsiteX5-163" fmla="*/ 0 w 5047481"/>
              <a:gd name="connsiteY5-164" fmla="*/ 0 h 691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3" name="Freeform: Shape 22"/>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30" name="Freeform: Shape 29"/>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4" name="Date Placeholder 3"/>
          <p:cNvSpPr>
            <a:spLocks noGrp="1"/>
          </p:cNvSpPr>
          <p:nvPr>
            <p:ph type="dt" sz="half" idx="10"/>
          </p:nvPr>
        </p:nvSpPr>
        <p:spPr/>
        <p:txBody>
          <a:bodyPr/>
          <a:lstStyle/>
          <a:p>
            <a:r>
              <a:rPr lang="en-US" dirty="0"/>
              <a:t>20XX</a:t>
            </a:r>
            <a:endParaRPr lang="en-US" dirty="0"/>
          </a:p>
        </p:txBody>
      </p:sp>
      <p:sp>
        <p:nvSpPr>
          <p:cNvPr id="5" name="Footer Placeholder 4"/>
          <p:cNvSpPr>
            <a:spLocks noGrp="1"/>
          </p:cNvSpPr>
          <p:nvPr>
            <p:ph type="ftr" sz="quarter" idx="11"/>
          </p:nvPr>
        </p:nvSpPr>
        <p:spPr/>
        <p:txBody>
          <a:bodyPr/>
          <a:lstStyle/>
          <a:p>
            <a:r>
              <a:rPr lang="en-US" dirty="0"/>
              <a:t>presentation title</a:t>
            </a:r>
            <a:endParaRPr lang="en-US" dirty="0"/>
          </a:p>
        </p:txBody>
      </p:sp>
      <p:sp>
        <p:nvSpPr>
          <p:cNvPr id="6" name="Slide Number Placeholder 5"/>
          <p:cNvSpPr>
            <a:spLocks noGrp="1"/>
          </p:cNvSpPr>
          <p:nvPr>
            <p:ph type="sldNum" sz="quarter" idx="12"/>
          </p:nvPr>
        </p:nvSpPr>
        <p:spPr/>
        <p:txBody>
          <a:bodyPr/>
          <a:lstStyle/>
          <a:p>
            <a:fld id="{58FB4751-880F-D840-AAA9-3A15815CC996}" type="slidenum">
              <a:rPr lang="en-US" smtClean="0"/>
            </a:fld>
            <a:endParaRPr lang="en-US" dirty="0"/>
          </a:p>
        </p:txBody>
      </p:sp>
      <p:sp>
        <p:nvSpPr>
          <p:cNvPr id="20" name="Title 1"/>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endParaRPr lang="en-US" dirty="0"/>
          </a:p>
        </p:txBody>
      </p:sp>
      <p:sp>
        <p:nvSpPr>
          <p:cNvPr id="21" name="Content Placeholder 2"/>
          <p:cNvSpPr>
            <a:spLocks noGrp="1"/>
          </p:cNvSpPr>
          <p:nvPr>
            <p:ph idx="1"/>
          </p:nvPr>
        </p:nvSpPr>
        <p:spPr>
          <a:xfrm>
            <a:off x="576072" y="1901952"/>
            <a:ext cx="10515600" cy="387705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2" name="Freeform: Shape 51"/>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4" name="Date Placeholder 3"/>
          <p:cNvSpPr>
            <a:spLocks noGrp="1"/>
          </p:cNvSpPr>
          <p:nvPr>
            <p:ph type="dt" sz="half" idx="10"/>
          </p:nvPr>
        </p:nvSpPr>
        <p:spPr/>
        <p:txBody>
          <a:bodyPr/>
          <a:lstStyle/>
          <a:p>
            <a:r>
              <a:rPr lang="en-US" dirty="0"/>
              <a:t>20XX</a:t>
            </a:r>
            <a:endParaRPr lang="en-US" dirty="0"/>
          </a:p>
        </p:txBody>
      </p:sp>
      <p:sp>
        <p:nvSpPr>
          <p:cNvPr id="5" name="Footer Placeholder 4"/>
          <p:cNvSpPr>
            <a:spLocks noGrp="1"/>
          </p:cNvSpPr>
          <p:nvPr>
            <p:ph type="ftr" sz="quarter" idx="11"/>
          </p:nvPr>
        </p:nvSpPr>
        <p:spPr/>
        <p:txBody>
          <a:bodyPr/>
          <a:lstStyle/>
          <a:p>
            <a:r>
              <a:rPr lang="en-US" dirty="0"/>
              <a:t>presentation title</a:t>
            </a:r>
            <a:endParaRPr lang="en-US" dirty="0"/>
          </a:p>
        </p:txBody>
      </p:sp>
      <p:sp>
        <p:nvSpPr>
          <p:cNvPr id="6" name="Slide Number Placeholder 5"/>
          <p:cNvSpPr>
            <a:spLocks noGrp="1"/>
          </p:cNvSpPr>
          <p:nvPr>
            <p:ph type="sldNum" sz="quarter" idx="12"/>
          </p:nvPr>
        </p:nvSpPr>
        <p:spPr/>
        <p:txBody>
          <a:bodyPr/>
          <a:lstStyle/>
          <a:p>
            <a:fld id="{58FB4751-880F-D840-AAA9-3A15815CC996}" type="slidenum">
              <a:rPr lang="en-US" smtClean="0"/>
            </a:fld>
            <a:endParaRPr lang="en-US" dirty="0"/>
          </a:p>
        </p:txBody>
      </p:sp>
      <p:pic>
        <p:nvPicPr>
          <p:cNvPr id="26" name="Graphic 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Text Placeholder 31"/>
          <p:cNvSpPr>
            <a:spLocks noGrp="1"/>
          </p:cNvSpPr>
          <p:nvPr>
            <p:ph type="body" sz="quarter" idx="13"/>
          </p:nvPr>
        </p:nvSpPr>
        <p:spPr>
          <a:xfrm>
            <a:off x="3278188" y="2740025"/>
            <a:ext cx="5688012" cy="2028825"/>
          </a:xfrm>
        </p:spPr>
        <p:txBody>
          <a:bodyPr>
            <a:normAutofit/>
          </a:bodyPr>
          <a:lstStyle>
            <a:lvl1pPr marL="0" indent="0" algn="ctr">
              <a:lnSpc>
                <a:spcPct val="100000"/>
              </a:lnSpc>
              <a:spcBef>
                <a:spcPts val="0"/>
              </a:spcBef>
              <a:buNone/>
              <a:defRPr sz="2400"/>
            </a:lvl1pPr>
          </a:lstStyle>
          <a:p>
            <a:pPr lvl="0"/>
            <a:r>
              <a:rPr lang="en-US"/>
              <a:t>Click to edit Master text styles</a:t>
            </a:r>
            <a:endParaRPr lang="en-US"/>
          </a:p>
        </p:txBody>
      </p:sp>
      <p:sp>
        <p:nvSpPr>
          <p:cNvPr id="2" name="Title 1"/>
          <p:cNvSpPr>
            <a:spLocks noGrp="1"/>
          </p:cNvSpPr>
          <p:nvPr>
            <p:ph type="title"/>
          </p:nvPr>
        </p:nvSpPr>
        <p:spPr>
          <a:xfrm>
            <a:off x="838200" y="1901952"/>
            <a:ext cx="10515600" cy="466344"/>
          </a:xfrm>
        </p:spPr>
        <p:txBody>
          <a:bodyPr/>
          <a:lstStyle>
            <a:lvl1pPr algn="ctr">
              <a:defRPr sz="2400" cap="all" baseline="0">
                <a:latin typeface="Gill Sans Nova" panose="020B0602020104020203" pitchFamily="34" charset="0"/>
              </a:defRPr>
            </a:lvl1pPr>
          </a:lstStyle>
          <a:p>
            <a:r>
              <a:rPr lang="en-US"/>
              <a:t>Click to edit Master title style</a:t>
            </a:r>
            <a:endParaRPr lang="en-US" dirty="0"/>
          </a:p>
        </p:txBody>
      </p:sp>
      <p:sp>
        <p:nvSpPr>
          <p:cNvPr id="22" name="Freeform: Shape 21"/>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16" name="Freeform: Shape 15"/>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endParaRPr lang="en-US" dirty="0"/>
          </a:p>
        </p:txBody>
      </p:sp>
      <p:sp>
        <p:nvSpPr>
          <p:cNvPr id="28" name="Freeform: Shape 27"/>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39" name="Picture Placeholder 38"/>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endParaRPr lang="en-US"/>
          </a:p>
        </p:txBody>
      </p:sp>
      <p:sp>
        <p:nvSpPr>
          <p:cNvPr id="48" name="Text Placeholder 46"/>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endParaRPr lang="en-US"/>
          </a:p>
        </p:txBody>
      </p:sp>
      <p:sp>
        <p:nvSpPr>
          <p:cNvPr id="49" name="Text Placeholder 46"/>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endParaRPr lang="en-US"/>
          </a:p>
        </p:txBody>
      </p:sp>
      <p:sp>
        <p:nvSpPr>
          <p:cNvPr id="50" name="Text Placeholder 46"/>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endParaRPr lang="en-US"/>
          </a:p>
        </p:txBody>
      </p:sp>
      <p:sp>
        <p:nvSpPr>
          <p:cNvPr id="52" name="Text Placeholder 46"/>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endParaRPr lang="en-US" dirty="0"/>
          </a:p>
        </p:txBody>
      </p:sp>
      <p:sp>
        <p:nvSpPr>
          <p:cNvPr id="53" name="Text Placeholder 46"/>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endParaRPr lang="en-US" dirty="0"/>
          </a:p>
        </p:txBody>
      </p:sp>
      <p:sp>
        <p:nvSpPr>
          <p:cNvPr id="54" name="Text Placeholder 46"/>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endParaRPr lang="en-US" dirty="0"/>
          </a:p>
        </p:txBody>
      </p:sp>
      <p:sp>
        <p:nvSpPr>
          <p:cNvPr id="55" name="Text Placeholder 46"/>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endParaRPr lang="en-US" dirty="0"/>
          </a:p>
        </p:txBody>
      </p:sp>
      <p:sp>
        <p:nvSpPr>
          <p:cNvPr id="4" name="Date Placeholder 3"/>
          <p:cNvSpPr>
            <a:spLocks noGrp="1"/>
          </p:cNvSpPr>
          <p:nvPr>
            <p:ph type="dt" sz="half" idx="10"/>
          </p:nvPr>
        </p:nvSpPr>
        <p:spPr/>
        <p:txBody>
          <a:bodyPr/>
          <a:lstStyle/>
          <a:p>
            <a:r>
              <a:rPr lang="en-US" dirty="0"/>
              <a:t>20XX</a:t>
            </a:r>
            <a:endParaRPr lang="en-US" dirty="0"/>
          </a:p>
        </p:txBody>
      </p:sp>
      <p:sp>
        <p:nvSpPr>
          <p:cNvPr id="5" name="Footer Placeholder 4"/>
          <p:cNvSpPr>
            <a:spLocks noGrp="1"/>
          </p:cNvSpPr>
          <p:nvPr>
            <p:ph type="ftr" sz="quarter" idx="11"/>
          </p:nvPr>
        </p:nvSpPr>
        <p:spPr/>
        <p:txBody>
          <a:bodyPr/>
          <a:lstStyle/>
          <a:p>
            <a:r>
              <a:rPr lang="en-US" dirty="0"/>
              <a:t>presentation title</a:t>
            </a:r>
            <a:endParaRPr lang="en-US" dirty="0"/>
          </a:p>
        </p:txBody>
      </p:sp>
      <p:sp>
        <p:nvSpPr>
          <p:cNvPr id="6" name="Slide Number Placeholder 5"/>
          <p:cNvSpPr>
            <a:spLocks noGrp="1"/>
          </p:cNvSpPr>
          <p:nvPr>
            <p:ph type="sldNum" sz="quarter" idx="12"/>
          </p:nvPr>
        </p:nvSpPr>
        <p:spPr/>
        <p:txBody>
          <a:bodyPr/>
          <a:lstStyle/>
          <a:p>
            <a:fld id="{58FB4751-880F-D840-AAA9-3A15815CC996}" type="slidenum">
              <a:rPr lang="en-US" smtClean="0"/>
            </a:fld>
            <a:endParaRPr lang="en-US" dirty="0"/>
          </a:p>
        </p:txBody>
      </p:sp>
      <p:sp>
        <p:nvSpPr>
          <p:cNvPr id="18" name="Freeform: Shape 17"/>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4" name="Freeform: Shape 23"/>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1" fmla="*/ 0 w 5864280"/>
              <a:gd name="connsiteY0-2" fmla="*/ 0 h 6938010"/>
              <a:gd name="connsiteX1-3" fmla="*/ 5864280 w 5864280"/>
              <a:gd name="connsiteY1-4" fmla="*/ 0 h 6938010"/>
              <a:gd name="connsiteX2-5" fmla="*/ 5864280 w 5864280"/>
              <a:gd name="connsiteY2-6" fmla="*/ 6938010 h 6938010"/>
              <a:gd name="connsiteX3-7" fmla="*/ 4899969 w 5864280"/>
              <a:gd name="connsiteY3-8" fmla="*/ 6938010 h 6938010"/>
              <a:gd name="connsiteX4-9" fmla="*/ 4880783 w 5864280"/>
              <a:gd name="connsiteY4-10" fmla="*/ 6771085 h 6938010"/>
              <a:gd name="connsiteX5-11" fmla="*/ 5036864 w 5864280"/>
              <a:gd name="connsiteY5-12" fmla="*/ 1534679 h 6938010"/>
              <a:gd name="connsiteX6-13" fmla="*/ 438790 w 5864280"/>
              <a:gd name="connsiteY6-14" fmla="*/ 927368 h 6938010"/>
              <a:gd name="connsiteX7-15" fmla="*/ 39064 w 5864280"/>
              <a:gd name="connsiteY7-16" fmla="*/ 165620 h 6938010"/>
              <a:gd name="connsiteX8" fmla="*/ 91440 w 5864280"/>
              <a:gd name="connsiteY8" fmla="*/ 91440 h 6938010"/>
              <a:gd name="connsiteX0-17" fmla="*/ 7620 w 5871900"/>
              <a:gd name="connsiteY0-18" fmla="*/ 0 h 6938010"/>
              <a:gd name="connsiteX1-19" fmla="*/ 5871900 w 5871900"/>
              <a:gd name="connsiteY1-20" fmla="*/ 0 h 6938010"/>
              <a:gd name="connsiteX2-21" fmla="*/ 5871900 w 5871900"/>
              <a:gd name="connsiteY2-22" fmla="*/ 6938010 h 6938010"/>
              <a:gd name="connsiteX3-23" fmla="*/ 4907589 w 5871900"/>
              <a:gd name="connsiteY3-24" fmla="*/ 6938010 h 6938010"/>
              <a:gd name="connsiteX4-25" fmla="*/ 4888403 w 5871900"/>
              <a:gd name="connsiteY4-26" fmla="*/ 6771085 h 6938010"/>
              <a:gd name="connsiteX5-27" fmla="*/ 5044484 w 5871900"/>
              <a:gd name="connsiteY5-28" fmla="*/ 1534679 h 6938010"/>
              <a:gd name="connsiteX6-29" fmla="*/ 446410 w 5871900"/>
              <a:gd name="connsiteY6-30" fmla="*/ 927368 h 6938010"/>
              <a:gd name="connsiteX7-31" fmla="*/ 46684 w 5871900"/>
              <a:gd name="connsiteY7-32" fmla="*/ 165620 h 6938010"/>
              <a:gd name="connsiteX8-33" fmla="*/ 0 w 5871900"/>
              <a:gd name="connsiteY8-34" fmla="*/ 15240 h 6938010"/>
              <a:gd name="connsiteX0-35" fmla="*/ 0 w 5864280"/>
              <a:gd name="connsiteY0-36" fmla="*/ 0 h 6938010"/>
              <a:gd name="connsiteX1-37" fmla="*/ 5864280 w 5864280"/>
              <a:gd name="connsiteY1-38" fmla="*/ 0 h 6938010"/>
              <a:gd name="connsiteX2-39" fmla="*/ 5864280 w 5864280"/>
              <a:gd name="connsiteY2-40" fmla="*/ 6938010 h 6938010"/>
              <a:gd name="connsiteX3-41" fmla="*/ 4899969 w 5864280"/>
              <a:gd name="connsiteY3-42" fmla="*/ 6938010 h 6938010"/>
              <a:gd name="connsiteX4-43" fmla="*/ 4880783 w 5864280"/>
              <a:gd name="connsiteY4-44" fmla="*/ 6771085 h 6938010"/>
              <a:gd name="connsiteX5-45" fmla="*/ 5036864 w 5864280"/>
              <a:gd name="connsiteY5-46" fmla="*/ 1534679 h 6938010"/>
              <a:gd name="connsiteX6-47" fmla="*/ 438790 w 5864280"/>
              <a:gd name="connsiteY6-48" fmla="*/ 927368 h 6938010"/>
              <a:gd name="connsiteX7-49" fmla="*/ 39064 w 5864280"/>
              <a:gd name="connsiteY7-50" fmla="*/ 165620 h 6938010"/>
              <a:gd name="connsiteX8-51" fmla="*/ 7620 w 5864280"/>
              <a:gd name="connsiteY8-52" fmla="*/ 17780 h 6938010"/>
              <a:gd name="connsiteX0-53" fmla="*/ 12700 w 5856660"/>
              <a:gd name="connsiteY0-54" fmla="*/ 0 h 7004050"/>
              <a:gd name="connsiteX1-55" fmla="*/ 5856660 w 5856660"/>
              <a:gd name="connsiteY1-56" fmla="*/ 66040 h 7004050"/>
              <a:gd name="connsiteX2-57" fmla="*/ 5856660 w 5856660"/>
              <a:gd name="connsiteY2-58" fmla="*/ 7004050 h 7004050"/>
              <a:gd name="connsiteX3-59" fmla="*/ 4892349 w 5856660"/>
              <a:gd name="connsiteY3-60" fmla="*/ 7004050 h 7004050"/>
              <a:gd name="connsiteX4-61" fmla="*/ 4873163 w 5856660"/>
              <a:gd name="connsiteY4-62" fmla="*/ 6837125 h 7004050"/>
              <a:gd name="connsiteX5-63" fmla="*/ 5029244 w 5856660"/>
              <a:gd name="connsiteY5-64" fmla="*/ 1600719 h 7004050"/>
              <a:gd name="connsiteX6-65" fmla="*/ 431170 w 5856660"/>
              <a:gd name="connsiteY6-66" fmla="*/ 993408 h 7004050"/>
              <a:gd name="connsiteX7-67" fmla="*/ 31444 w 5856660"/>
              <a:gd name="connsiteY7-68" fmla="*/ 231660 h 7004050"/>
              <a:gd name="connsiteX8-69" fmla="*/ 0 w 5856660"/>
              <a:gd name="connsiteY8-70" fmla="*/ 83820 h 7004050"/>
              <a:gd name="connsiteX0-71" fmla="*/ 5856660 w 5856660"/>
              <a:gd name="connsiteY0-72" fmla="*/ 0 h 6938010"/>
              <a:gd name="connsiteX1-73" fmla="*/ 5856660 w 5856660"/>
              <a:gd name="connsiteY1-74" fmla="*/ 6938010 h 6938010"/>
              <a:gd name="connsiteX2-75" fmla="*/ 4892349 w 5856660"/>
              <a:gd name="connsiteY2-76" fmla="*/ 6938010 h 6938010"/>
              <a:gd name="connsiteX3-77" fmla="*/ 4873163 w 5856660"/>
              <a:gd name="connsiteY3-78" fmla="*/ 6771085 h 6938010"/>
              <a:gd name="connsiteX4-79" fmla="*/ 5029244 w 5856660"/>
              <a:gd name="connsiteY4-80" fmla="*/ 1534679 h 6938010"/>
              <a:gd name="connsiteX5-81" fmla="*/ 431170 w 5856660"/>
              <a:gd name="connsiteY5-82" fmla="*/ 927368 h 6938010"/>
              <a:gd name="connsiteX6-83" fmla="*/ 31444 w 5856660"/>
              <a:gd name="connsiteY6-84" fmla="*/ 165620 h 6938010"/>
              <a:gd name="connsiteX7-85" fmla="*/ 0 w 5856660"/>
              <a:gd name="connsiteY7-86" fmla="*/ 17780 h 6938010"/>
              <a:gd name="connsiteX0-87" fmla="*/ 5856660 w 5856660"/>
              <a:gd name="connsiteY0-88" fmla="*/ 6920230 h 6920230"/>
              <a:gd name="connsiteX1-89" fmla="*/ 4892349 w 5856660"/>
              <a:gd name="connsiteY1-90" fmla="*/ 6920230 h 6920230"/>
              <a:gd name="connsiteX2-91" fmla="*/ 4873163 w 5856660"/>
              <a:gd name="connsiteY2-92" fmla="*/ 6753305 h 6920230"/>
              <a:gd name="connsiteX3-93" fmla="*/ 5029244 w 5856660"/>
              <a:gd name="connsiteY3-94" fmla="*/ 1516899 h 6920230"/>
              <a:gd name="connsiteX4-95" fmla="*/ 431170 w 5856660"/>
              <a:gd name="connsiteY4-96" fmla="*/ 909588 h 6920230"/>
              <a:gd name="connsiteX5-97" fmla="*/ 31444 w 5856660"/>
              <a:gd name="connsiteY5-98" fmla="*/ 147840 h 6920230"/>
              <a:gd name="connsiteX6-99" fmla="*/ 0 w 5856660"/>
              <a:gd name="connsiteY6-100" fmla="*/ 0 h 6920230"/>
              <a:gd name="connsiteX0-101" fmla="*/ 4892349 w 5371060"/>
              <a:gd name="connsiteY0-102" fmla="*/ 6920230 h 6920230"/>
              <a:gd name="connsiteX1-103" fmla="*/ 4873163 w 5371060"/>
              <a:gd name="connsiteY1-104" fmla="*/ 6753305 h 6920230"/>
              <a:gd name="connsiteX2-105" fmla="*/ 5029244 w 5371060"/>
              <a:gd name="connsiteY2-106" fmla="*/ 1516899 h 6920230"/>
              <a:gd name="connsiteX3-107" fmla="*/ 431170 w 5371060"/>
              <a:gd name="connsiteY3-108" fmla="*/ 909588 h 6920230"/>
              <a:gd name="connsiteX4-109" fmla="*/ 31444 w 5371060"/>
              <a:gd name="connsiteY4-110" fmla="*/ 147840 h 6920230"/>
              <a:gd name="connsiteX5-111" fmla="*/ 0 w 5371060"/>
              <a:gd name="connsiteY5-112" fmla="*/ 0 h 6920230"/>
              <a:gd name="connsiteX0-113" fmla="*/ 4889809 w 5371060"/>
              <a:gd name="connsiteY0-114" fmla="*/ 6904990 h 6904990"/>
              <a:gd name="connsiteX1-115" fmla="*/ 4873163 w 5371060"/>
              <a:gd name="connsiteY1-116" fmla="*/ 6753305 h 6904990"/>
              <a:gd name="connsiteX2-117" fmla="*/ 5029244 w 5371060"/>
              <a:gd name="connsiteY2-118" fmla="*/ 1516899 h 6904990"/>
              <a:gd name="connsiteX3-119" fmla="*/ 431170 w 5371060"/>
              <a:gd name="connsiteY3-120" fmla="*/ 909588 h 6904990"/>
              <a:gd name="connsiteX4-121" fmla="*/ 31444 w 5371060"/>
              <a:gd name="connsiteY4-122" fmla="*/ 147840 h 6904990"/>
              <a:gd name="connsiteX5-123" fmla="*/ 0 w 5371060"/>
              <a:gd name="connsiteY5-124" fmla="*/ 0 h 6904990"/>
              <a:gd name="connsiteX0-125" fmla="*/ 4892349 w 5371060"/>
              <a:gd name="connsiteY0-126" fmla="*/ 6899910 h 6899910"/>
              <a:gd name="connsiteX1-127" fmla="*/ 4873163 w 5371060"/>
              <a:gd name="connsiteY1-128" fmla="*/ 6753305 h 6899910"/>
              <a:gd name="connsiteX2-129" fmla="*/ 5029244 w 5371060"/>
              <a:gd name="connsiteY2-130" fmla="*/ 1516899 h 6899910"/>
              <a:gd name="connsiteX3-131" fmla="*/ 431170 w 5371060"/>
              <a:gd name="connsiteY3-132" fmla="*/ 909588 h 6899910"/>
              <a:gd name="connsiteX4-133" fmla="*/ 31444 w 5371060"/>
              <a:gd name="connsiteY4-134" fmla="*/ 147840 h 6899910"/>
              <a:gd name="connsiteX5-135" fmla="*/ 0 w 5371060"/>
              <a:gd name="connsiteY5-136" fmla="*/ 0 h 68999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45" name="Title 1"/>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endParaRPr lang="en-US" dirty="0"/>
          </a:p>
        </p:txBody>
      </p:sp>
      <p:sp>
        <p:nvSpPr>
          <p:cNvPr id="39" name="Picture Placeholder 38"/>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p:cNvSpPr>
            <a:spLocks noGrp="1"/>
          </p:cNvSpPr>
          <p:nvPr>
            <p:ph type="body" sz="quarter" idx="17"/>
          </p:nvPr>
        </p:nvSpPr>
        <p:spPr>
          <a:xfrm>
            <a:off x="63325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endParaRPr lang="en-US"/>
          </a:p>
        </p:txBody>
      </p:sp>
      <p:sp>
        <p:nvSpPr>
          <p:cNvPr id="48" name="Text Placeholder 46"/>
          <p:cNvSpPr>
            <a:spLocks noGrp="1"/>
          </p:cNvSpPr>
          <p:nvPr>
            <p:ph type="body" sz="quarter" idx="18"/>
          </p:nvPr>
        </p:nvSpPr>
        <p:spPr>
          <a:xfrm>
            <a:off x="341976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endParaRPr lang="en-US"/>
          </a:p>
        </p:txBody>
      </p:sp>
      <p:sp>
        <p:nvSpPr>
          <p:cNvPr id="49" name="Text Placeholder 46"/>
          <p:cNvSpPr>
            <a:spLocks noGrp="1"/>
          </p:cNvSpPr>
          <p:nvPr>
            <p:ph type="body" sz="quarter" idx="19"/>
          </p:nvPr>
        </p:nvSpPr>
        <p:spPr>
          <a:xfrm>
            <a:off x="620626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endParaRPr lang="en-US"/>
          </a:p>
        </p:txBody>
      </p:sp>
      <p:sp>
        <p:nvSpPr>
          <p:cNvPr id="50" name="Text Placeholder 46"/>
          <p:cNvSpPr>
            <a:spLocks noGrp="1"/>
          </p:cNvSpPr>
          <p:nvPr>
            <p:ph type="body" sz="quarter" idx="20"/>
          </p:nvPr>
        </p:nvSpPr>
        <p:spPr>
          <a:xfrm>
            <a:off x="899277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endParaRPr lang="en-US"/>
          </a:p>
        </p:txBody>
      </p:sp>
      <p:sp>
        <p:nvSpPr>
          <p:cNvPr id="52" name="Text Placeholder 46"/>
          <p:cNvSpPr>
            <a:spLocks noGrp="1"/>
          </p:cNvSpPr>
          <p:nvPr>
            <p:ph type="body" sz="quarter" idx="21" hasCustomPrompt="1"/>
          </p:nvPr>
        </p:nvSpPr>
        <p:spPr>
          <a:xfrm>
            <a:off x="63325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endParaRPr lang="en-US" dirty="0"/>
          </a:p>
        </p:txBody>
      </p:sp>
      <p:sp>
        <p:nvSpPr>
          <p:cNvPr id="53" name="Text Placeholder 46"/>
          <p:cNvSpPr>
            <a:spLocks noGrp="1"/>
          </p:cNvSpPr>
          <p:nvPr>
            <p:ph type="body" sz="quarter" idx="22" hasCustomPrompt="1"/>
          </p:nvPr>
        </p:nvSpPr>
        <p:spPr>
          <a:xfrm>
            <a:off x="341976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endParaRPr lang="en-US" dirty="0"/>
          </a:p>
        </p:txBody>
      </p:sp>
      <p:sp>
        <p:nvSpPr>
          <p:cNvPr id="54" name="Text Placeholder 46"/>
          <p:cNvSpPr>
            <a:spLocks noGrp="1"/>
          </p:cNvSpPr>
          <p:nvPr>
            <p:ph type="body" sz="quarter" idx="23" hasCustomPrompt="1"/>
          </p:nvPr>
        </p:nvSpPr>
        <p:spPr>
          <a:xfrm>
            <a:off x="620626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endParaRPr lang="en-US" dirty="0"/>
          </a:p>
        </p:txBody>
      </p:sp>
      <p:sp>
        <p:nvSpPr>
          <p:cNvPr id="55" name="Text Placeholder 46"/>
          <p:cNvSpPr>
            <a:spLocks noGrp="1"/>
          </p:cNvSpPr>
          <p:nvPr>
            <p:ph type="body" sz="quarter" idx="24" hasCustomPrompt="1"/>
          </p:nvPr>
        </p:nvSpPr>
        <p:spPr>
          <a:xfrm>
            <a:off x="899277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endParaRPr lang="en-US" dirty="0"/>
          </a:p>
        </p:txBody>
      </p:sp>
      <p:sp>
        <p:nvSpPr>
          <p:cNvPr id="2" name="Picture Placeholder 38"/>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3" name="Picture Placeholder 39"/>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7" name="Picture Placeholder 40"/>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8" name="Picture Placeholder 41"/>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9" name="Text Placeholder 46"/>
          <p:cNvSpPr>
            <a:spLocks noGrp="1"/>
          </p:cNvSpPr>
          <p:nvPr>
            <p:ph type="body" sz="quarter" idx="29"/>
          </p:nvPr>
        </p:nvSpPr>
        <p:spPr>
          <a:xfrm>
            <a:off x="63325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endParaRPr lang="en-US"/>
          </a:p>
        </p:txBody>
      </p:sp>
      <p:sp>
        <p:nvSpPr>
          <p:cNvPr id="10" name="Text Placeholder 46"/>
          <p:cNvSpPr>
            <a:spLocks noGrp="1"/>
          </p:cNvSpPr>
          <p:nvPr>
            <p:ph type="body" sz="quarter" idx="30"/>
          </p:nvPr>
        </p:nvSpPr>
        <p:spPr>
          <a:xfrm>
            <a:off x="341976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endParaRPr lang="en-US"/>
          </a:p>
        </p:txBody>
      </p:sp>
      <p:sp>
        <p:nvSpPr>
          <p:cNvPr id="11" name="Text Placeholder 46"/>
          <p:cNvSpPr>
            <a:spLocks noGrp="1"/>
          </p:cNvSpPr>
          <p:nvPr>
            <p:ph type="body" sz="quarter" idx="31"/>
          </p:nvPr>
        </p:nvSpPr>
        <p:spPr>
          <a:xfrm>
            <a:off x="620626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endParaRPr lang="en-US"/>
          </a:p>
        </p:txBody>
      </p:sp>
      <p:sp>
        <p:nvSpPr>
          <p:cNvPr id="12" name="Text Placeholder 46"/>
          <p:cNvSpPr>
            <a:spLocks noGrp="1"/>
          </p:cNvSpPr>
          <p:nvPr>
            <p:ph type="body" sz="quarter" idx="32"/>
          </p:nvPr>
        </p:nvSpPr>
        <p:spPr>
          <a:xfrm>
            <a:off x="899277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endParaRPr lang="en-US"/>
          </a:p>
        </p:txBody>
      </p:sp>
      <p:sp>
        <p:nvSpPr>
          <p:cNvPr id="13" name="Text Placeholder 46"/>
          <p:cNvSpPr>
            <a:spLocks noGrp="1"/>
          </p:cNvSpPr>
          <p:nvPr>
            <p:ph type="body" sz="quarter" idx="33" hasCustomPrompt="1"/>
          </p:nvPr>
        </p:nvSpPr>
        <p:spPr>
          <a:xfrm>
            <a:off x="63325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endParaRPr lang="en-US" dirty="0"/>
          </a:p>
        </p:txBody>
      </p:sp>
      <p:sp>
        <p:nvSpPr>
          <p:cNvPr id="14" name="Text Placeholder 46"/>
          <p:cNvSpPr>
            <a:spLocks noGrp="1"/>
          </p:cNvSpPr>
          <p:nvPr>
            <p:ph type="body" sz="quarter" idx="34" hasCustomPrompt="1"/>
          </p:nvPr>
        </p:nvSpPr>
        <p:spPr>
          <a:xfrm>
            <a:off x="341976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endParaRPr lang="en-US" dirty="0"/>
          </a:p>
        </p:txBody>
      </p:sp>
      <p:sp>
        <p:nvSpPr>
          <p:cNvPr id="15" name="Text Placeholder 46"/>
          <p:cNvSpPr>
            <a:spLocks noGrp="1"/>
          </p:cNvSpPr>
          <p:nvPr>
            <p:ph type="body" sz="quarter" idx="35" hasCustomPrompt="1"/>
          </p:nvPr>
        </p:nvSpPr>
        <p:spPr>
          <a:xfrm>
            <a:off x="620626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endParaRPr lang="en-US" dirty="0"/>
          </a:p>
        </p:txBody>
      </p:sp>
      <p:sp>
        <p:nvSpPr>
          <p:cNvPr id="16" name="Text Placeholder 46"/>
          <p:cNvSpPr>
            <a:spLocks noGrp="1"/>
          </p:cNvSpPr>
          <p:nvPr>
            <p:ph type="body" sz="quarter" idx="36" hasCustomPrompt="1"/>
          </p:nvPr>
        </p:nvSpPr>
        <p:spPr>
          <a:xfrm>
            <a:off x="899277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9" name="Freeform: Shape 48"/>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1" fmla="*/ 1708401 w 8339975"/>
              <a:gd name="connsiteY0-2" fmla="*/ 472905 h 5016456"/>
              <a:gd name="connsiteX1-3" fmla="*/ 3848638 w 8339975"/>
              <a:gd name="connsiteY1-4" fmla="*/ 256 h 5016456"/>
              <a:gd name="connsiteX2-5" fmla="*/ 5854939 w 8339975"/>
              <a:gd name="connsiteY2-6" fmla="*/ 453958 h 5016456"/>
              <a:gd name="connsiteX3-7" fmla="*/ 7528125 w 8339975"/>
              <a:gd name="connsiteY3-8" fmla="*/ 1647586 h 5016456"/>
              <a:gd name="connsiteX4-9" fmla="*/ 7964917 w 8339975"/>
              <a:gd name="connsiteY4-10" fmla="*/ 2141444 h 5016456"/>
              <a:gd name="connsiteX5-11" fmla="*/ 8282443 w 8339975"/>
              <a:gd name="connsiteY5-12" fmla="*/ 3652263 h 5016456"/>
              <a:gd name="connsiteX6-13" fmla="*/ 7614819 w 8339975"/>
              <a:gd name="connsiteY6-14" fmla="*/ 4625329 h 5016456"/>
              <a:gd name="connsiteX7-15" fmla="*/ 6295036 w 8339975"/>
              <a:gd name="connsiteY7-16" fmla="*/ 4840094 h 5016456"/>
              <a:gd name="connsiteX8-17" fmla="*/ 5873978 w 8339975"/>
              <a:gd name="connsiteY8-18" fmla="*/ 4635681 h 5016456"/>
              <a:gd name="connsiteX9-19" fmla="*/ 4908200 w 8339975"/>
              <a:gd name="connsiteY9-20" fmla="*/ 4320645 h 5016456"/>
              <a:gd name="connsiteX10-21" fmla="*/ 4012453 w 8339975"/>
              <a:gd name="connsiteY10-22" fmla="*/ 4430992 h 5016456"/>
              <a:gd name="connsiteX11-23" fmla="*/ 3293564 w 8339975"/>
              <a:gd name="connsiteY11-24" fmla="*/ 4694916 h 5016456"/>
              <a:gd name="connsiteX12-25" fmla="*/ 900660 w 8339975"/>
              <a:gd name="connsiteY12-26" fmla="*/ 4775642 h 5016456"/>
              <a:gd name="connsiteX13-27" fmla="*/ 464143 w 8339975"/>
              <a:gd name="connsiteY13-28" fmla="*/ 4374943 h 5016456"/>
              <a:gd name="connsiteX14-29" fmla="*/ 100508 w 8339975"/>
              <a:gd name="connsiteY14-30" fmla="*/ 3580002 h 5016456"/>
              <a:gd name="connsiteX15-31" fmla="*/ 1210 w 8339975"/>
              <a:gd name="connsiteY15-32" fmla="*/ 2578945 h 5016456"/>
              <a:gd name="connsiteX16-33" fmla="*/ 500797 w 8339975"/>
              <a:gd name="connsiteY16-34" fmla="*/ 1384103 h 5016456"/>
              <a:gd name="connsiteX17-35" fmla="*/ 1318314 w 8339975"/>
              <a:gd name="connsiteY17-36" fmla="*/ 689794 h 5016456"/>
              <a:gd name="connsiteX18-37" fmla="*/ 1799841 w 8339975"/>
              <a:gd name="connsiteY18-38" fmla="*/ 564345 h 5016456"/>
              <a:gd name="connsiteX0-39" fmla="*/ 1708401 w 8339975"/>
              <a:gd name="connsiteY0-40" fmla="*/ 472905 h 5016456"/>
              <a:gd name="connsiteX1-41" fmla="*/ 3848638 w 8339975"/>
              <a:gd name="connsiteY1-42" fmla="*/ 256 h 5016456"/>
              <a:gd name="connsiteX2-43" fmla="*/ 5854939 w 8339975"/>
              <a:gd name="connsiteY2-44" fmla="*/ 453958 h 5016456"/>
              <a:gd name="connsiteX3-45" fmla="*/ 7528125 w 8339975"/>
              <a:gd name="connsiteY3-46" fmla="*/ 1647586 h 5016456"/>
              <a:gd name="connsiteX4-47" fmla="*/ 7964917 w 8339975"/>
              <a:gd name="connsiteY4-48" fmla="*/ 2141444 h 5016456"/>
              <a:gd name="connsiteX5-49" fmla="*/ 8282443 w 8339975"/>
              <a:gd name="connsiteY5-50" fmla="*/ 3652263 h 5016456"/>
              <a:gd name="connsiteX6-51" fmla="*/ 7614819 w 8339975"/>
              <a:gd name="connsiteY6-52" fmla="*/ 4625329 h 5016456"/>
              <a:gd name="connsiteX7-53" fmla="*/ 6295036 w 8339975"/>
              <a:gd name="connsiteY7-54" fmla="*/ 4840094 h 5016456"/>
              <a:gd name="connsiteX8-55" fmla="*/ 5873978 w 8339975"/>
              <a:gd name="connsiteY8-56" fmla="*/ 4635681 h 5016456"/>
              <a:gd name="connsiteX9-57" fmla="*/ 4908200 w 8339975"/>
              <a:gd name="connsiteY9-58" fmla="*/ 4320645 h 5016456"/>
              <a:gd name="connsiteX10-59" fmla="*/ 4012453 w 8339975"/>
              <a:gd name="connsiteY10-60" fmla="*/ 4430992 h 5016456"/>
              <a:gd name="connsiteX11-61" fmla="*/ 3293564 w 8339975"/>
              <a:gd name="connsiteY11-62" fmla="*/ 4694916 h 5016456"/>
              <a:gd name="connsiteX12-63" fmla="*/ 900660 w 8339975"/>
              <a:gd name="connsiteY12-64" fmla="*/ 4775642 h 5016456"/>
              <a:gd name="connsiteX13-65" fmla="*/ 464143 w 8339975"/>
              <a:gd name="connsiteY13-66" fmla="*/ 4374943 h 5016456"/>
              <a:gd name="connsiteX14-67" fmla="*/ 100508 w 8339975"/>
              <a:gd name="connsiteY14-68" fmla="*/ 3580002 h 5016456"/>
              <a:gd name="connsiteX15-69" fmla="*/ 1210 w 8339975"/>
              <a:gd name="connsiteY15-70" fmla="*/ 2578945 h 5016456"/>
              <a:gd name="connsiteX16-71" fmla="*/ 500797 w 8339975"/>
              <a:gd name="connsiteY16-72" fmla="*/ 1384103 h 5016456"/>
              <a:gd name="connsiteX17-73" fmla="*/ 1318314 w 8339975"/>
              <a:gd name="connsiteY17-74" fmla="*/ 689794 h 5016456"/>
              <a:gd name="connsiteX18-75" fmla="*/ 1799841 w 8339975"/>
              <a:gd name="connsiteY18-76" fmla="*/ 564345 h 5016456"/>
              <a:gd name="connsiteX0-77" fmla="*/ 1708401 w 8339975"/>
              <a:gd name="connsiteY0-78" fmla="*/ 472905 h 5016456"/>
              <a:gd name="connsiteX1-79" fmla="*/ 3848638 w 8339975"/>
              <a:gd name="connsiteY1-80" fmla="*/ 256 h 5016456"/>
              <a:gd name="connsiteX2-81" fmla="*/ 5854939 w 8339975"/>
              <a:gd name="connsiteY2-82" fmla="*/ 453958 h 5016456"/>
              <a:gd name="connsiteX3-83" fmla="*/ 7528125 w 8339975"/>
              <a:gd name="connsiteY3-84" fmla="*/ 1647586 h 5016456"/>
              <a:gd name="connsiteX4-85" fmla="*/ 7964917 w 8339975"/>
              <a:gd name="connsiteY4-86" fmla="*/ 2141444 h 5016456"/>
              <a:gd name="connsiteX5-87" fmla="*/ 8282443 w 8339975"/>
              <a:gd name="connsiteY5-88" fmla="*/ 3652263 h 5016456"/>
              <a:gd name="connsiteX6-89" fmla="*/ 7614819 w 8339975"/>
              <a:gd name="connsiteY6-90" fmla="*/ 4625329 h 5016456"/>
              <a:gd name="connsiteX7-91" fmla="*/ 6295036 w 8339975"/>
              <a:gd name="connsiteY7-92" fmla="*/ 4840094 h 5016456"/>
              <a:gd name="connsiteX8-93" fmla="*/ 5873978 w 8339975"/>
              <a:gd name="connsiteY8-94" fmla="*/ 4635681 h 5016456"/>
              <a:gd name="connsiteX9-95" fmla="*/ 4908200 w 8339975"/>
              <a:gd name="connsiteY9-96" fmla="*/ 4320645 h 5016456"/>
              <a:gd name="connsiteX10-97" fmla="*/ 4012453 w 8339975"/>
              <a:gd name="connsiteY10-98" fmla="*/ 4430992 h 5016456"/>
              <a:gd name="connsiteX11-99" fmla="*/ 3293564 w 8339975"/>
              <a:gd name="connsiteY11-100" fmla="*/ 4694916 h 5016456"/>
              <a:gd name="connsiteX12-101" fmla="*/ 900660 w 8339975"/>
              <a:gd name="connsiteY12-102" fmla="*/ 4775642 h 5016456"/>
              <a:gd name="connsiteX13-103" fmla="*/ 464143 w 8339975"/>
              <a:gd name="connsiteY13-104" fmla="*/ 4374943 h 5016456"/>
              <a:gd name="connsiteX14-105" fmla="*/ 100508 w 8339975"/>
              <a:gd name="connsiteY14-106" fmla="*/ 3580002 h 5016456"/>
              <a:gd name="connsiteX15-107" fmla="*/ 1210 w 8339975"/>
              <a:gd name="connsiteY15-108" fmla="*/ 2578945 h 5016456"/>
              <a:gd name="connsiteX16-109" fmla="*/ 500797 w 8339975"/>
              <a:gd name="connsiteY16-110" fmla="*/ 1384103 h 5016456"/>
              <a:gd name="connsiteX17-111" fmla="*/ 1318314 w 8339975"/>
              <a:gd name="connsiteY17-112" fmla="*/ 689794 h 5016456"/>
              <a:gd name="connsiteX18-113" fmla="*/ 1799841 w 8339975"/>
              <a:gd name="connsiteY18-114" fmla="*/ 564345 h 5016456"/>
              <a:gd name="connsiteX0-115" fmla="*/ 1708401 w 8339975"/>
              <a:gd name="connsiteY0-116" fmla="*/ 472905 h 5016456"/>
              <a:gd name="connsiteX1-117" fmla="*/ 3848638 w 8339975"/>
              <a:gd name="connsiteY1-118" fmla="*/ 256 h 5016456"/>
              <a:gd name="connsiteX2-119" fmla="*/ 5854939 w 8339975"/>
              <a:gd name="connsiteY2-120" fmla="*/ 453958 h 5016456"/>
              <a:gd name="connsiteX3-121" fmla="*/ 7528125 w 8339975"/>
              <a:gd name="connsiteY3-122" fmla="*/ 1647586 h 5016456"/>
              <a:gd name="connsiteX4-123" fmla="*/ 7964917 w 8339975"/>
              <a:gd name="connsiteY4-124" fmla="*/ 2141444 h 5016456"/>
              <a:gd name="connsiteX5-125" fmla="*/ 8282443 w 8339975"/>
              <a:gd name="connsiteY5-126" fmla="*/ 3652263 h 5016456"/>
              <a:gd name="connsiteX6-127" fmla="*/ 7614819 w 8339975"/>
              <a:gd name="connsiteY6-128" fmla="*/ 4625329 h 5016456"/>
              <a:gd name="connsiteX7-129" fmla="*/ 6295036 w 8339975"/>
              <a:gd name="connsiteY7-130" fmla="*/ 4840094 h 5016456"/>
              <a:gd name="connsiteX8-131" fmla="*/ 5873978 w 8339975"/>
              <a:gd name="connsiteY8-132" fmla="*/ 4635681 h 5016456"/>
              <a:gd name="connsiteX9-133" fmla="*/ 4908200 w 8339975"/>
              <a:gd name="connsiteY9-134" fmla="*/ 4320645 h 5016456"/>
              <a:gd name="connsiteX10-135" fmla="*/ 4012453 w 8339975"/>
              <a:gd name="connsiteY10-136" fmla="*/ 4430992 h 5016456"/>
              <a:gd name="connsiteX11-137" fmla="*/ 3293564 w 8339975"/>
              <a:gd name="connsiteY11-138" fmla="*/ 4694916 h 5016456"/>
              <a:gd name="connsiteX12-139" fmla="*/ 900660 w 8339975"/>
              <a:gd name="connsiteY12-140" fmla="*/ 4775642 h 5016456"/>
              <a:gd name="connsiteX13-141" fmla="*/ 464143 w 8339975"/>
              <a:gd name="connsiteY13-142" fmla="*/ 4374943 h 5016456"/>
              <a:gd name="connsiteX14-143" fmla="*/ 100508 w 8339975"/>
              <a:gd name="connsiteY14-144" fmla="*/ 3580002 h 5016456"/>
              <a:gd name="connsiteX15-145" fmla="*/ 1210 w 8339975"/>
              <a:gd name="connsiteY15-146" fmla="*/ 2578945 h 5016456"/>
              <a:gd name="connsiteX16-147" fmla="*/ 500797 w 8339975"/>
              <a:gd name="connsiteY16-148" fmla="*/ 1384103 h 5016456"/>
              <a:gd name="connsiteX17-149" fmla="*/ 1318314 w 8339975"/>
              <a:gd name="connsiteY17-150" fmla="*/ 689794 h 5016456"/>
              <a:gd name="connsiteX18-151" fmla="*/ 1799841 w 8339975"/>
              <a:gd name="connsiteY18-152" fmla="*/ 564345 h 5016456"/>
              <a:gd name="connsiteX0-153" fmla="*/ 1708401 w 8339975"/>
              <a:gd name="connsiteY0-154" fmla="*/ 472905 h 5016456"/>
              <a:gd name="connsiteX1-155" fmla="*/ 3848638 w 8339975"/>
              <a:gd name="connsiteY1-156" fmla="*/ 256 h 5016456"/>
              <a:gd name="connsiteX2-157" fmla="*/ 5854939 w 8339975"/>
              <a:gd name="connsiteY2-158" fmla="*/ 453958 h 5016456"/>
              <a:gd name="connsiteX3-159" fmla="*/ 7528125 w 8339975"/>
              <a:gd name="connsiteY3-160" fmla="*/ 1647586 h 5016456"/>
              <a:gd name="connsiteX4-161" fmla="*/ 7964917 w 8339975"/>
              <a:gd name="connsiteY4-162" fmla="*/ 2141444 h 5016456"/>
              <a:gd name="connsiteX5-163" fmla="*/ 8282443 w 8339975"/>
              <a:gd name="connsiteY5-164" fmla="*/ 3652263 h 5016456"/>
              <a:gd name="connsiteX6-165" fmla="*/ 7614819 w 8339975"/>
              <a:gd name="connsiteY6-166" fmla="*/ 4625329 h 5016456"/>
              <a:gd name="connsiteX7-167" fmla="*/ 6295036 w 8339975"/>
              <a:gd name="connsiteY7-168" fmla="*/ 4840094 h 5016456"/>
              <a:gd name="connsiteX8-169" fmla="*/ 5873978 w 8339975"/>
              <a:gd name="connsiteY8-170" fmla="*/ 4635681 h 5016456"/>
              <a:gd name="connsiteX9-171" fmla="*/ 4908200 w 8339975"/>
              <a:gd name="connsiteY9-172" fmla="*/ 4320645 h 5016456"/>
              <a:gd name="connsiteX10-173" fmla="*/ 4012453 w 8339975"/>
              <a:gd name="connsiteY10-174" fmla="*/ 4430992 h 5016456"/>
              <a:gd name="connsiteX11-175" fmla="*/ 3293564 w 8339975"/>
              <a:gd name="connsiteY11-176" fmla="*/ 4694916 h 5016456"/>
              <a:gd name="connsiteX12-177" fmla="*/ 900660 w 8339975"/>
              <a:gd name="connsiteY12-178" fmla="*/ 4775642 h 5016456"/>
              <a:gd name="connsiteX13-179" fmla="*/ 464143 w 8339975"/>
              <a:gd name="connsiteY13-180" fmla="*/ 4374943 h 5016456"/>
              <a:gd name="connsiteX14-181" fmla="*/ 100508 w 8339975"/>
              <a:gd name="connsiteY14-182" fmla="*/ 3580002 h 5016456"/>
              <a:gd name="connsiteX15-183" fmla="*/ 1210 w 8339975"/>
              <a:gd name="connsiteY15-184" fmla="*/ 2578945 h 5016456"/>
              <a:gd name="connsiteX16-185" fmla="*/ 500797 w 8339975"/>
              <a:gd name="connsiteY16-186" fmla="*/ 1384103 h 5016456"/>
              <a:gd name="connsiteX17-187" fmla="*/ 1318314 w 8339975"/>
              <a:gd name="connsiteY17-188" fmla="*/ 689794 h 5016456"/>
              <a:gd name="connsiteX0-189" fmla="*/ 1708401 w 8339975"/>
              <a:gd name="connsiteY0-190" fmla="*/ 472905 h 5016456"/>
              <a:gd name="connsiteX1-191" fmla="*/ 3848638 w 8339975"/>
              <a:gd name="connsiteY1-192" fmla="*/ 256 h 5016456"/>
              <a:gd name="connsiteX2-193" fmla="*/ 5854939 w 8339975"/>
              <a:gd name="connsiteY2-194" fmla="*/ 453958 h 5016456"/>
              <a:gd name="connsiteX3-195" fmla="*/ 7528125 w 8339975"/>
              <a:gd name="connsiteY3-196" fmla="*/ 1647586 h 5016456"/>
              <a:gd name="connsiteX4-197" fmla="*/ 7964917 w 8339975"/>
              <a:gd name="connsiteY4-198" fmla="*/ 2141444 h 5016456"/>
              <a:gd name="connsiteX5-199" fmla="*/ 8282443 w 8339975"/>
              <a:gd name="connsiteY5-200" fmla="*/ 3652263 h 5016456"/>
              <a:gd name="connsiteX6-201" fmla="*/ 7614819 w 8339975"/>
              <a:gd name="connsiteY6-202" fmla="*/ 4625329 h 5016456"/>
              <a:gd name="connsiteX7-203" fmla="*/ 6295036 w 8339975"/>
              <a:gd name="connsiteY7-204" fmla="*/ 4840094 h 5016456"/>
              <a:gd name="connsiteX8-205" fmla="*/ 5873978 w 8339975"/>
              <a:gd name="connsiteY8-206" fmla="*/ 4635681 h 5016456"/>
              <a:gd name="connsiteX9-207" fmla="*/ 4908200 w 8339975"/>
              <a:gd name="connsiteY9-208" fmla="*/ 4320645 h 5016456"/>
              <a:gd name="connsiteX10-209" fmla="*/ 4012453 w 8339975"/>
              <a:gd name="connsiteY10-210" fmla="*/ 4430992 h 5016456"/>
              <a:gd name="connsiteX11-211" fmla="*/ 3293564 w 8339975"/>
              <a:gd name="connsiteY11-212" fmla="*/ 4694916 h 5016456"/>
              <a:gd name="connsiteX12-213" fmla="*/ 900660 w 8339975"/>
              <a:gd name="connsiteY12-214" fmla="*/ 4775642 h 5016456"/>
              <a:gd name="connsiteX13-215" fmla="*/ 464143 w 8339975"/>
              <a:gd name="connsiteY13-216" fmla="*/ 4374943 h 5016456"/>
              <a:gd name="connsiteX14-217" fmla="*/ 100508 w 8339975"/>
              <a:gd name="connsiteY14-218" fmla="*/ 3580002 h 5016456"/>
              <a:gd name="connsiteX15-219" fmla="*/ 1210 w 8339975"/>
              <a:gd name="connsiteY15-220" fmla="*/ 2578945 h 5016456"/>
              <a:gd name="connsiteX16-221" fmla="*/ 500797 w 8339975"/>
              <a:gd name="connsiteY16-222" fmla="*/ 1384103 h 5016456"/>
              <a:gd name="connsiteX0-223" fmla="*/ 1708401 w 8339975"/>
              <a:gd name="connsiteY0-224" fmla="*/ 472905 h 5016456"/>
              <a:gd name="connsiteX1-225" fmla="*/ 3848638 w 8339975"/>
              <a:gd name="connsiteY1-226" fmla="*/ 256 h 5016456"/>
              <a:gd name="connsiteX2-227" fmla="*/ 5854939 w 8339975"/>
              <a:gd name="connsiteY2-228" fmla="*/ 453958 h 5016456"/>
              <a:gd name="connsiteX3-229" fmla="*/ 7528125 w 8339975"/>
              <a:gd name="connsiteY3-230" fmla="*/ 1647586 h 5016456"/>
              <a:gd name="connsiteX4-231" fmla="*/ 7964917 w 8339975"/>
              <a:gd name="connsiteY4-232" fmla="*/ 2141444 h 5016456"/>
              <a:gd name="connsiteX5-233" fmla="*/ 8282443 w 8339975"/>
              <a:gd name="connsiteY5-234" fmla="*/ 3652263 h 5016456"/>
              <a:gd name="connsiteX6-235" fmla="*/ 7614819 w 8339975"/>
              <a:gd name="connsiteY6-236" fmla="*/ 4625329 h 5016456"/>
              <a:gd name="connsiteX7-237" fmla="*/ 6295036 w 8339975"/>
              <a:gd name="connsiteY7-238" fmla="*/ 4840094 h 5016456"/>
              <a:gd name="connsiteX8-239" fmla="*/ 5873978 w 8339975"/>
              <a:gd name="connsiteY8-240" fmla="*/ 4635681 h 5016456"/>
              <a:gd name="connsiteX9-241" fmla="*/ 4908200 w 8339975"/>
              <a:gd name="connsiteY9-242" fmla="*/ 4320645 h 5016456"/>
              <a:gd name="connsiteX10-243" fmla="*/ 4012453 w 8339975"/>
              <a:gd name="connsiteY10-244" fmla="*/ 4430992 h 5016456"/>
              <a:gd name="connsiteX11-245" fmla="*/ 3293564 w 8339975"/>
              <a:gd name="connsiteY11-246" fmla="*/ 4694916 h 5016456"/>
              <a:gd name="connsiteX12-247" fmla="*/ 900660 w 8339975"/>
              <a:gd name="connsiteY12-248" fmla="*/ 4775642 h 5016456"/>
              <a:gd name="connsiteX13-249" fmla="*/ 464143 w 8339975"/>
              <a:gd name="connsiteY13-250" fmla="*/ 4374943 h 5016456"/>
              <a:gd name="connsiteX14-251" fmla="*/ 100508 w 8339975"/>
              <a:gd name="connsiteY14-252" fmla="*/ 3580002 h 5016456"/>
              <a:gd name="connsiteX15-253" fmla="*/ 1210 w 8339975"/>
              <a:gd name="connsiteY15-254" fmla="*/ 2578945 h 5016456"/>
              <a:gd name="connsiteX0-255" fmla="*/ 1607893 w 8239467"/>
              <a:gd name="connsiteY0-256" fmla="*/ 472905 h 5016456"/>
              <a:gd name="connsiteX1-257" fmla="*/ 3748130 w 8239467"/>
              <a:gd name="connsiteY1-258" fmla="*/ 256 h 5016456"/>
              <a:gd name="connsiteX2-259" fmla="*/ 5754431 w 8239467"/>
              <a:gd name="connsiteY2-260" fmla="*/ 453958 h 5016456"/>
              <a:gd name="connsiteX3-261" fmla="*/ 7427617 w 8239467"/>
              <a:gd name="connsiteY3-262" fmla="*/ 1647586 h 5016456"/>
              <a:gd name="connsiteX4-263" fmla="*/ 7864409 w 8239467"/>
              <a:gd name="connsiteY4-264" fmla="*/ 2141444 h 5016456"/>
              <a:gd name="connsiteX5-265" fmla="*/ 8181935 w 8239467"/>
              <a:gd name="connsiteY5-266" fmla="*/ 3652263 h 5016456"/>
              <a:gd name="connsiteX6-267" fmla="*/ 7514311 w 8239467"/>
              <a:gd name="connsiteY6-268" fmla="*/ 4625329 h 5016456"/>
              <a:gd name="connsiteX7-269" fmla="*/ 6194528 w 8239467"/>
              <a:gd name="connsiteY7-270" fmla="*/ 4840094 h 5016456"/>
              <a:gd name="connsiteX8-271" fmla="*/ 5773470 w 8239467"/>
              <a:gd name="connsiteY8-272" fmla="*/ 4635681 h 5016456"/>
              <a:gd name="connsiteX9-273" fmla="*/ 4807692 w 8239467"/>
              <a:gd name="connsiteY9-274" fmla="*/ 4320645 h 5016456"/>
              <a:gd name="connsiteX10-275" fmla="*/ 3911945 w 8239467"/>
              <a:gd name="connsiteY10-276" fmla="*/ 4430992 h 5016456"/>
              <a:gd name="connsiteX11-277" fmla="*/ 3193056 w 8239467"/>
              <a:gd name="connsiteY11-278" fmla="*/ 4694916 h 5016456"/>
              <a:gd name="connsiteX12-279" fmla="*/ 800152 w 8239467"/>
              <a:gd name="connsiteY12-280" fmla="*/ 4775642 h 5016456"/>
              <a:gd name="connsiteX13-281" fmla="*/ 363635 w 8239467"/>
              <a:gd name="connsiteY13-282" fmla="*/ 4374943 h 5016456"/>
              <a:gd name="connsiteX14-283" fmla="*/ 0 w 8239467"/>
              <a:gd name="connsiteY14-284" fmla="*/ 3580002 h 5016456"/>
              <a:gd name="connsiteX0-285" fmla="*/ 1244258 w 7875832"/>
              <a:gd name="connsiteY0-286" fmla="*/ 472905 h 5016456"/>
              <a:gd name="connsiteX1-287" fmla="*/ 3384495 w 7875832"/>
              <a:gd name="connsiteY1-288" fmla="*/ 256 h 5016456"/>
              <a:gd name="connsiteX2-289" fmla="*/ 5390796 w 7875832"/>
              <a:gd name="connsiteY2-290" fmla="*/ 453958 h 5016456"/>
              <a:gd name="connsiteX3-291" fmla="*/ 7063982 w 7875832"/>
              <a:gd name="connsiteY3-292" fmla="*/ 1647586 h 5016456"/>
              <a:gd name="connsiteX4-293" fmla="*/ 7500774 w 7875832"/>
              <a:gd name="connsiteY4-294" fmla="*/ 2141444 h 5016456"/>
              <a:gd name="connsiteX5-295" fmla="*/ 7818300 w 7875832"/>
              <a:gd name="connsiteY5-296" fmla="*/ 3652263 h 5016456"/>
              <a:gd name="connsiteX6-297" fmla="*/ 7150676 w 7875832"/>
              <a:gd name="connsiteY6-298" fmla="*/ 4625329 h 5016456"/>
              <a:gd name="connsiteX7-299" fmla="*/ 5830893 w 7875832"/>
              <a:gd name="connsiteY7-300" fmla="*/ 4840094 h 5016456"/>
              <a:gd name="connsiteX8-301" fmla="*/ 5409835 w 7875832"/>
              <a:gd name="connsiteY8-302" fmla="*/ 4635681 h 5016456"/>
              <a:gd name="connsiteX9-303" fmla="*/ 4444057 w 7875832"/>
              <a:gd name="connsiteY9-304" fmla="*/ 4320645 h 5016456"/>
              <a:gd name="connsiteX10-305" fmla="*/ 3548310 w 7875832"/>
              <a:gd name="connsiteY10-306" fmla="*/ 4430992 h 5016456"/>
              <a:gd name="connsiteX11-307" fmla="*/ 2829421 w 7875832"/>
              <a:gd name="connsiteY11-308" fmla="*/ 4694916 h 5016456"/>
              <a:gd name="connsiteX12-309" fmla="*/ 436517 w 7875832"/>
              <a:gd name="connsiteY12-310" fmla="*/ 4775642 h 5016456"/>
              <a:gd name="connsiteX13-311" fmla="*/ 0 w 7875832"/>
              <a:gd name="connsiteY13-312" fmla="*/ 4374943 h 5016456"/>
              <a:gd name="connsiteX0-313" fmla="*/ 807741 w 7439315"/>
              <a:gd name="connsiteY0-314" fmla="*/ 472905 h 5016456"/>
              <a:gd name="connsiteX1-315" fmla="*/ 2947978 w 7439315"/>
              <a:gd name="connsiteY1-316" fmla="*/ 256 h 5016456"/>
              <a:gd name="connsiteX2-317" fmla="*/ 4954279 w 7439315"/>
              <a:gd name="connsiteY2-318" fmla="*/ 453958 h 5016456"/>
              <a:gd name="connsiteX3-319" fmla="*/ 6627465 w 7439315"/>
              <a:gd name="connsiteY3-320" fmla="*/ 1647586 h 5016456"/>
              <a:gd name="connsiteX4-321" fmla="*/ 7064257 w 7439315"/>
              <a:gd name="connsiteY4-322" fmla="*/ 2141444 h 5016456"/>
              <a:gd name="connsiteX5-323" fmla="*/ 7381783 w 7439315"/>
              <a:gd name="connsiteY5-324" fmla="*/ 3652263 h 5016456"/>
              <a:gd name="connsiteX6-325" fmla="*/ 6714159 w 7439315"/>
              <a:gd name="connsiteY6-326" fmla="*/ 4625329 h 5016456"/>
              <a:gd name="connsiteX7-327" fmla="*/ 5394376 w 7439315"/>
              <a:gd name="connsiteY7-328" fmla="*/ 4840094 h 5016456"/>
              <a:gd name="connsiteX8-329" fmla="*/ 4973318 w 7439315"/>
              <a:gd name="connsiteY8-330" fmla="*/ 4635681 h 5016456"/>
              <a:gd name="connsiteX9-331" fmla="*/ 4007540 w 7439315"/>
              <a:gd name="connsiteY9-332" fmla="*/ 4320645 h 5016456"/>
              <a:gd name="connsiteX10-333" fmla="*/ 3111793 w 7439315"/>
              <a:gd name="connsiteY10-334" fmla="*/ 4430992 h 5016456"/>
              <a:gd name="connsiteX11-335" fmla="*/ 2392904 w 7439315"/>
              <a:gd name="connsiteY11-336" fmla="*/ 4694916 h 5016456"/>
              <a:gd name="connsiteX12-337" fmla="*/ 0 w 7439315"/>
              <a:gd name="connsiteY12-338" fmla="*/ 4775642 h 5016456"/>
              <a:gd name="connsiteX0-339" fmla="*/ 0 w 6631574"/>
              <a:gd name="connsiteY0-340" fmla="*/ 472905 h 4914632"/>
              <a:gd name="connsiteX1-341" fmla="*/ 2140237 w 6631574"/>
              <a:gd name="connsiteY1-342" fmla="*/ 256 h 4914632"/>
              <a:gd name="connsiteX2-343" fmla="*/ 4146538 w 6631574"/>
              <a:gd name="connsiteY2-344" fmla="*/ 453958 h 4914632"/>
              <a:gd name="connsiteX3-345" fmla="*/ 5819724 w 6631574"/>
              <a:gd name="connsiteY3-346" fmla="*/ 1647586 h 4914632"/>
              <a:gd name="connsiteX4-347" fmla="*/ 6256516 w 6631574"/>
              <a:gd name="connsiteY4-348" fmla="*/ 2141444 h 4914632"/>
              <a:gd name="connsiteX5-349" fmla="*/ 6574042 w 6631574"/>
              <a:gd name="connsiteY5-350" fmla="*/ 3652263 h 4914632"/>
              <a:gd name="connsiteX6-351" fmla="*/ 5906418 w 6631574"/>
              <a:gd name="connsiteY6-352" fmla="*/ 4625329 h 4914632"/>
              <a:gd name="connsiteX7-353" fmla="*/ 4586635 w 6631574"/>
              <a:gd name="connsiteY7-354" fmla="*/ 4840094 h 4914632"/>
              <a:gd name="connsiteX8-355" fmla="*/ 4165577 w 6631574"/>
              <a:gd name="connsiteY8-356" fmla="*/ 4635681 h 4914632"/>
              <a:gd name="connsiteX9-357" fmla="*/ 3199799 w 6631574"/>
              <a:gd name="connsiteY9-358" fmla="*/ 4320645 h 4914632"/>
              <a:gd name="connsiteX10-359" fmla="*/ 2304052 w 6631574"/>
              <a:gd name="connsiteY10-360" fmla="*/ 4430992 h 4914632"/>
              <a:gd name="connsiteX11-361" fmla="*/ 1585163 w 6631574"/>
              <a:gd name="connsiteY11-362" fmla="*/ 4694916 h 4914632"/>
              <a:gd name="connsiteX0-363" fmla="*/ 0 w 6631574"/>
              <a:gd name="connsiteY0-364" fmla="*/ 472905 h 4914632"/>
              <a:gd name="connsiteX1-365" fmla="*/ 2140237 w 6631574"/>
              <a:gd name="connsiteY1-366" fmla="*/ 256 h 4914632"/>
              <a:gd name="connsiteX2-367" fmla="*/ 4146538 w 6631574"/>
              <a:gd name="connsiteY2-368" fmla="*/ 453958 h 4914632"/>
              <a:gd name="connsiteX3-369" fmla="*/ 5819724 w 6631574"/>
              <a:gd name="connsiteY3-370" fmla="*/ 1647586 h 4914632"/>
              <a:gd name="connsiteX4-371" fmla="*/ 6256516 w 6631574"/>
              <a:gd name="connsiteY4-372" fmla="*/ 2141444 h 4914632"/>
              <a:gd name="connsiteX5-373" fmla="*/ 6574042 w 6631574"/>
              <a:gd name="connsiteY5-374" fmla="*/ 3652263 h 4914632"/>
              <a:gd name="connsiteX6-375" fmla="*/ 5906418 w 6631574"/>
              <a:gd name="connsiteY6-376" fmla="*/ 4625329 h 4914632"/>
              <a:gd name="connsiteX7-377" fmla="*/ 4586635 w 6631574"/>
              <a:gd name="connsiteY7-378" fmla="*/ 4840094 h 4914632"/>
              <a:gd name="connsiteX8-379" fmla="*/ 4165577 w 6631574"/>
              <a:gd name="connsiteY8-380" fmla="*/ 4635681 h 4914632"/>
              <a:gd name="connsiteX9-381" fmla="*/ 3199799 w 6631574"/>
              <a:gd name="connsiteY9-382" fmla="*/ 4320645 h 4914632"/>
              <a:gd name="connsiteX10-383" fmla="*/ 2304052 w 6631574"/>
              <a:gd name="connsiteY10-384" fmla="*/ 4430992 h 4914632"/>
              <a:gd name="connsiteX0-385" fmla="*/ 0 w 6631574"/>
              <a:gd name="connsiteY0-386" fmla="*/ 472905 h 4914632"/>
              <a:gd name="connsiteX1-387" fmla="*/ 2140237 w 6631574"/>
              <a:gd name="connsiteY1-388" fmla="*/ 256 h 4914632"/>
              <a:gd name="connsiteX2-389" fmla="*/ 4146538 w 6631574"/>
              <a:gd name="connsiteY2-390" fmla="*/ 453958 h 4914632"/>
              <a:gd name="connsiteX3-391" fmla="*/ 5819724 w 6631574"/>
              <a:gd name="connsiteY3-392" fmla="*/ 1647586 h 4914632"/>
              <a:gd name="connsiteX4-393" fmla="*/ 6256516 w 6631574"/>
              <a:gd name="connsiteY4-394" fmla="*/ 2141444 h 4914632"/>
              <a:gd name="connsiteX5-395" fmla="*/ 6574042 w 6631574"/>
              <a:gd name="connsiteY5-396" fmla="*/ 3652263 h 4914632"/>
              <a:gd name="connsiteX6-397" fmla="*/ 5906418 w 6631574"/>
              <a:gd name="connsiteY6-398" fmla="*/ 4625329 h 4914632"/>
              <a:gd name="connsiteX7-399" fmla="*/ 4586635 w 6631574"/>
              <a:gd name="connsiteY7-400" fmla="*/ 4840094 h 4914632"/>
              <a:gd name="connsiteX8-401" fmla="*/ 4165577 w 6631574"/>
              <a:gd name="connsiteY8-402" fmla="*/ 4635681 h 4914632"/>
              <a:gd name="connsiteX9-403" fmla="*/ 3199799 w 6631574"/>
              <a:gd name="connsiteY9-404" fmla="*/ 4320645 h 4914632"/>
              <a:gd name="connsiteX0-405" fmla="*/ 0 w 6631574"/>
              <a:gd name="connsiteY0-406" fmla="*/ 472905 h 4914632"/>
              <a:gd name="connsiteX1-407" fmla="*/ 2140237 w 6631574"/>
              <a:gd name="connsiteY1-408" fmla="*/ 256 h 4914632"/>
              <a:gd name="connsiteX2-409" fmla="*/ 4146538 w 6631574"/>
              <a:gd name="connsiteY2-410" fmla="*/ 453958 h 4914632"/>
              <a:gd name="connsiteX3-411" fmla="*/ 5819724 w 6631574"/>
              <a:gd name="connsiteY3-412" fmla="*/ 1647586 h 4914632"/>
              <a:gd name="connsiteX4-413" fmla="*/ 6256516 w 6631574"/>
              <a:gd name="connsiteY4-414" fmla="*/ 2141444 h 4914632"/>
              <a:gd name="connsiteX5-415" fmla="*/ 6574042 w 6631574"/>
              <a:gd name="connsiteY5-416" fmla="*/ 3652263 h 4914632"/>
              <a:gd name="connsiteX6-417" fmla="*/ 5906418 w 6631574"/>
              <a:gd name="connsiteY6-418" fmla="*/ 4625329 h 4914632"/>
              <a:gd name="connsiteX7-419" fmla="*/ 4586635 w 6631574"/>
              <a:gd name="connsiteY7-420" fmla="*/ 4840094 h 4914632"/>
              <a:gd name="connsiteX8-421" fmla="*/ 4165577 w 6631574"/>
              <a:gd name="connsiteY8-422" fmla="*/ 4635681 h 4914632"/>
              <a:gd name="connsiteX0-423" fmla="*/ 0 w 6631574"/>
              <a:gd name="connsiteY0-424" fmla="*/ 472905 h 4914632"/>
              <a:gd name="connsiteX1-425" fmla="*/ 2140237 w 6631574"/>
              <a:gd name="connsiteY1-426" fmla="*/ 256 h 4914632"/>
              <a:gd name="connsiteX2-427" fmla="*/ 4146538 w 6631574"/>
              <a:gd name="connsiteY2-428" fmla="*/ 453958 h 4914632"/>
              <a:gd name="connsiteX3-429" fmla="*/ 5819724 w 6631574"/>
              <a:gd name="connsiteY3-430" fmla="*/ 1647586 h 4914632"/>
              <a:gd name="connsiteX4-431" fmla="*/ 6256516 w 6631574"/>
              <a:gd name="connsiteY4-432" fmla="*/ 2141444 h 4914632"/>
              <a:gd name="connsiteX5-433" fmla="*/ 6574042 w 6631574"/>
              <a:gd name="connsiteY5-434" fmla="*/ 3652263 h 4914632"/>
              <a:gd name="connsiteX6-435" fmla="*/ 5906418 w 6631574"/>
              <a:gd name="connsiteY6-436" fmla="*/ 4625329 h 4914632"/>
              <a:gd name="connsiteX7-437" fmla="*/ 4586635 w 6631574"/>
              <a:gd name="connsiteY7-438" fmla="*/ 4840094 h 4914632"/>
              <a:gd name="connsiteX0-439" fmla="*/ 0 w 6631574"/>
              <a:gd name="connsiteY0-440" fmla="*/ 472905 h 4625329"/>
              <a:gd name="connsiteX1-441" fmla="*/ 2140237 w 6631574"/>
              <a:gd name="connsiteY1-442" fmla="*/ 256 h 4625329"/>
              <a:gd name="connsiteX2-443" fmla="*/ 4146538 w 6631574"/>
              <a:gd name="connsiteY2-444" fmla="*/ 453958 h 4625329"/>
              <a:gd name="connsiteX3-445" fmla="*/ 5819724 w 6631574"/>
              <a:gd name="connsiteY3-446" fmla="*/ 1647586 h 4625329"/>
              <a:gd name="connsiteX4-447" fmla="*/ 6256516 w 6631574"/>
              <a:gd name="connsiteY4-448" fmla="*/ 2141444 h 4625329"/>
              <a:gd name="connsiteX5-449" fmla="*/ 6574042 w 6631574"/>
              <a:gd name="connsiteY5-450" fmla="*/ 3652263 h 4625329"/>
              <a:gd name="connsiteX6-451" fmla="*/ 5906418 w 6631574"/>
              <a:gd name="connsiteY6-452" fmla="*/ 4625329 h 4625329"/>
              <a:gd name="connsiteX0-453" fmla="*/ 0 w 6631574"/>
              <a:gd name="connsiteY0-454" fmla="*/ 472905 h 3652263"/>
              <a:gd name="connsiteX1-455" fmla="*/ 2140237 w 6631574"/>
              <a:gd name="connsiteY1-456" fmla="*/ 256 h 3652263"/>
              <a:gd name="connsiteX2-457" fmla="*/ 4146538 w 6631574"/>
              <a:gd name="connsiteY2-458" fmla="*/ 453958 h 3652263"/>
              <a:gd name="connsiteX3-459" fmla="*/ 5819724 w 6631574"/>
              <a:gd name="connsiteY3-460" fmla="*/ 1647586 h 3652263"/>
              <a:gd name="connsiteX4-461" fmla="*/ 6256516 w 6631574"/>
              <a:gd name="connsiteY4-462" fmla="*/ 2141444 h 3652263"/>
              <a:gd name="connsiteX5-463" fmla="*/ 6574042 w 6631574"/>
              <a:gd name="connsiteY5-464" fmla="*/ 3652263 h 3652263"/>
              <a:gd name="connsiteX0-465" fmla="*/ 0 w 6256516"/>
              <a:gd name="connsiteY0-466" fmla="*/ 472905 h 2141444"/>
              <a:gd name="connsiteX1-467" fmla="*/ 2140237 w 6256516"/>
              <a:gd name="connsiteY1-468" fmla="*/ 256 h 2141444"/>
              <a:gd name="connsiteX2-469" fmla="*/ 4146538 w 6256516"/>
              <a:gd name="connsiteY2-470" fmla="*/ 453958 h 2141444"/>
              <a:gd name="connsiteX3-471" fmla="*/ 5819724 w 6256516"/>
              <a:gd name="connsiteY3-472" fmla="*/ 1647586 h 2141444"/>
              <a:gd name="connsiteX4-473" fmla="*/ 6256516 w 6256516"/>
              <a:gd name="connsiteY4-474" fmla="*/ 2141444 h 2141444"/>
              <a:gd name="connsiteX0-475" fmla="*/ 0 w 5819724"/>
              <a:gd name="connsiteY0-476" fmla="*/ 472905 h 1647586"/>
              <a:gd name="connsiteX1-477" fmla="*/ 2140237 w 5819724"/>
              <a:gd name="connsiteY1-478" fmla="*/ 256 h 1647586"/>
              <a:gd name="connsiteX2-479" fmla="*/ 4146538 w 5819724"/>
              <a:gd name="connsiteY2-480" fmla="*/ 453958 h 1647586"/>
              <a:gd name="connsiteX3-481" fmla="*/ 5819724 w 5819724"/>
              <a:gd name="connsiteY3-482" fmla="*/ 1647586 h 1647586"/>
              <a:gd name="connsiteX0-483" fmla="*/ 0 w 4146538"/>
              <a:gd name="connsiteY0-484" fmla="*/ 472905 h 472905"/>
              <a:gd name="connsiteX1-485" fmla="*/ 2140237 w 4146538"/>
              <a:gd name="connsiteY1-486" fmla="*/ 256 h 472905"/>
              <a:gd name="connsiteX2-487" fmla="*/ 4146538 w 4146538"/>
              <a:gd name="connsiteY2-488" fmla="*/ 453958 h 472905"/>
              <a:gd name="connsiteX0-489" fmla="*/ 0 w 2140237"/>
              <a:gd name="connsiteY0-490" fmla="*/ 472905 h 472905"/>
              <a:gd name="connsiteX1-491" fmla="*/ 2140237 w 2140237"/>
              <a:gd name="connsiteY1-492" fmla="*/ 256 h 472905"/>
            </a:gdLst>
            <a:ahLst/>
            <a:cxnLst>
              <a:cxn ang="0">
                <a:pos x="connsiteX0-1" y="connsiteY0-2"/>
              </a:cxn>
              <a:cxn ang="0">
                <a:pos x="connsiteX1-3" y="connsiteY1-4"/>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45" name="Freeform: Shape 44"/>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1" fmla="*/ 3848638 w 8339975"/>
              <a:gd name="connsiteY0-2" fmla="*/ 0 h 5016200"/>
              <a:gd name="connsiteX1-3" fmla="*/ 5854939 w 8339975"/>
              <a:gd name="connsiteY1-4" fmla="*/ 453702 h 5016200"/>
              <a:gd name="connsiteX2-5" fmla="*/ 7528125 w 8339975"/>
              <a:gd name="connsiteY2-6" fmla="*/ 1647330 h 5016200"/>
              <a:gd name="connsiteX3-7" fmla="*/ 7964917 w 8339975"/>
              <a:gd name="connsiteY3-8" fmla="*/ 2141188 h 5016200"/>
              <a:gd name="connsiteX4-9" fmla="*/ 8282443 w 8339975"/>
              <a:gd name="connsiteY4-10" fmla="*/ 3652007 h 5016200"/>
              <a:gd name="connsiteX5-11" fmla="*/ 7614819 w 8339975"/>
              <a:gd name="connsiteY5-12" fmla="*/ 4625073 h 5016200"/>
              <a:gd name="connsiteX6-13" fmla="*/ 6295036 w 8339975"/>
              <a:gd name="connsiteY6-14" fmla="*/ 4839838 h 5016200"/>
              <a:gd name="connsiteX7-15" fmla="*/ 5873978 w 8339975"/>
              <a:gd name="connsiteY7-16" fmla="*/ 4635425 h 5016200"/>
              <a:gd name="connsiteX8-17" fmla="*/ 4908200 w 8339975"/>
              <a:gd name="connsiteY8-18" fmla="*/ 4320389 h 5016200"/>
              <a:gd name="connsiteX9-19" fmla="*/ 4012453 w 8339975"/>
              <a:gd name="connsiteY9-20" fmla="*/ 4430736 h 5016200"/>
              <a:gd name="connsiteX10-21" fmla="*/ 3293564 w 8339975"/>
              <a:gd name="connsiteY10-22" fmla="*/ 4694660 h 5016200"/>
              <a:gd name="connsiteX11-23" fmla="*/ 900660 w 8339975"/>
              <a:gd name="connsiteY11-24" fmla="*/ 4775386 h 5016200"/>
              <a:gd name="connsiteX12-25" fmla="*/ 464143 w 8339975"/>
              <a:gd name="connsiteY12-26" fmla="*/ 4374687 h 5016200"/>
              <a:gd name="connsiteX13-27" fmla="*/ 100508 w 8339975"/>
              <a:gd name="connsiteY13-28" fmla="*/ 3579746 h 5016200"/>
              <a:gd name="connsiteX14-29" fmla="*/ 1210 w 8339975"/>
              <a:gd name="connsiteY14-30" fmla="*/ 2578689 h 5016200"/>
              <a:gd name="connsiteX15-31" fmla="*/ 500797 w 8339975"/>
              <a:gd name="connsiteY15-32" fmla="*/ 1383847 h 5016200"/>
              <a:gd name="connsiteX16-33" fmla="*/ 1318314 w 8339975"/>
              <a:gd name="connsiteY16-34" fmla="*/ 689538 h 5016200"/>
              <a:gd name="connsiteX17-35" fmla="*/ 1708401 w 8339975"/>
              <a:gd name="connsiteY17-36" fmla="*/ 472649 h 5016200"/>
              <a:gd name="connsiteX18-37" fmla="*/ 3940078 w 8339975"/>
              <a:gd name="connsiteY18-38" fmla="*/ 91440 h 5016200"/>
              <a:gd name="connsiteX0-39" fmla="*/ 3848638 w 8339975"/>
              <a:gd name="connsiteY0-40" fmla="*/ 0 h 5016200"/>
              <a:gd name="connsiteX1-41" fmla="*/ 5854939 w 8339975"/>
              <a:gd name="connsiteY1-42" fmla="*/ 453702 h 5016200"/>
              <a:gd name="connsiteX2-43" fmla="*/ 7528125 w 8339975"/>
              <a:gd name="connsiteY2-44" fmla="*/ 1647330 h 5016200"/>
              <a:gd name="connsiteX3-45" fmla="*/ 7964917 w 8339975"/>
              <a:gd name="connsiteY3-46" fmla="*/ 2141188 h 5016200"/>
              <a:gd name="connsiteX4-47" fmla="*/ 8282443 w 8339975"/>
              <a:gd name="connsiteY4-48" fmla="*/ 3652007 h 5016200"/>
              <a:gd name="connsiteX5-49" fmla="*/ 7614819 w 8339975"/>
              <a:gd name="connsiteY5-50" fmla="*/ 4625073 h 5016200"/>
              <a:gd name="connsiteX6-51" fmla="*/ 6295036 w 8339975"/>
              <a:gd name="connsiteY6-52" fmla="*/ 4839838 h 5016200"/>
              <a:gd name="connsiteX7-53" fmla="*/ 5873978 w 8339975"/>
              <a:gd name="connsiteY7-54" fmla="*/ 4635425 h 5016200"/>
              <a:gd name="connsiteX8-55" fmla="*/ 4908200 w 8339975"/>
              <a:gd name="connsiteY8-56" fmla="*/ 4320389 h 5016200"/>
              <a:gd name="connsiteX9-57" fmla="*/ 4012453 w 8339975"/>
              <a:gd name="connsiteY9-58" fmla="*/ 4430736 h 5016200"/>
              <a:gd name="connsiteX10-59" fmla="*/ 3293564 w 8339975"/>
              <a:gd name="connsiteY10-60" fmla="*/ 4694660 h 5016200"/>
              <a:gd name="connsiteX11-61" fmla="*/ 900660 w 8339975"/>
              <a:gd name="connsiteY11-62" fmla="*/ 4775386 h 5016200"/>
              <a:gd name="connsiteX12-63" fmla="*/ 464143 w 8339975"/>
              <a:gd name="connsiteY12-64" fmla="*/ 4374687 h 5016200"/>
              <a:gd name="connsiteX13-65" fmla="*/ 100508 w 8339975"/>
              <a:gd name="connsiteY13-66" fmla="*/ 3579746 h 5016200"/>
              <a:gd name="connsiteX14-67" fmla="*/ 1210 w 8339975"/>
              <a:gd name="connsiteY14-68" fmla="*/ 2578689 h 5016200"/>
              <a:gd name="connsiteX15-69" fmla="*/ 500797 w 8339975"/>
              <a:gd name="connsiteY15-70" fmla="*/ 1383847 h 5016200"/>
              <a:gd name="connsiteX16-71" fmla="*/ 1318314 w 8339975"/>
              <a:gd name="connsiteY16-72" fmla="*/ 689538 h 5016200"/>
              <a:gd name="connsiteX17-73" fmla="*/ 1708401 w 8339975"/>
              <a:gd name="connsiteY17-74" fmla="*/ 472649 h 5016200"/>
              <a:gd name="connsiteX0-75" fmla="*/ 3847515 w 8338852"/>
              <a:gd name="connsiteY0-76" fmla="*/ 0 h 5016200"/>
              <a:gd name="connsiteX1-77" fmla="*/ 5853816 w 8338852"/>
              <a:gd name="connsiteY1-78" fmla="*/ 453702 h 5016200"/>
              <a:gd name="connsiteX2-79" fmla="*/ 7527002 w 8338852"/>
              <a:gd name="connsiteY2-80" fmla="*/ 1647330 h 5016200"/>
              <a:gd name="connsiteX3-81" fmla="*/ 7963794 w 8338852"/>
              <a:gd name="connsiteY3-82" fmla="*/ 2141188 h 5016200"/>
              <a:gd name="connsiteX4-83" fmla="*/ 8281320 w 8338852"/>
              <a:gd name="connsiteY4-84" fmla="*/ 3652007 h 5016200"/>
              <a:gd name="connsiteX5-85" fmla="*/ 7613696 w 8338852"/>
              <a:gd name="connsiteY5-86" fmla="*/ 4625073 h 5016200"/>
              <a:gd name="connsiteX6-87" fmla="*/ 6293913 w 8338852"/>
              <a:gd name="connsiteY6-88" fmla="*/ 4839838 h 5016200"/>
              <a:gd name="connsiteX7-89" fmla="*/ 5872855 w 8338852"/>
              <a:gd name="connsiteY7-90" fmla="*/ 4635425 h 5016200"/>
              <a:gd name="connsiteX8-91" fmla="*/ 4907077 w 8338852"/>
              <a:gd name="connsiteY8-92" fmla="*/ 4320389 h 5016200"/>
              <a:gd name="connsiteX9-93" fmla="*/ 4011330 w 8338852"/>
              <a:gd name="connsiteY9-94" fmla="*/ 4430736 h 5016200"/>
              <a:gd name="connsiteX10-95" fmla="*/ 3292441 w 8338852"/>
              <a:gd name="connsiteY10-96" fmla="*/ 4694660 h 5016200"/>
              <a:gd name="connsiteX11-97" fmla="*/ 899537 w 8338852"/>
              <a:gd name="connsiteY11-98" fmla="*/ 4775386 h 5016200"/>
              <a:gd name="connsiteX12-99" fmla="*/ 463020 w 8338852"/>
              <a:gd name="connsiteY12-100" fmla="*/ 4374687 h 5016200"/>
              <a:gd name="connsiteX13-101" fmla="*/ 87 w 8338852"/>
              <a:gd name="connsiteY13-102" fmla="*/ 2578689 h 5016200"/>
              <a:gd name="connsiteX14-103" fmla="*/ 499674 w 8338852"/>
              <a:gd name="connsiteY14-104" fmla="*/ 1383847 h 5016200"/>
              <a:gd name="connsiteX15-105" fmla="*/ 1317191 w 8338852"/>
              <a:gd name="connsiteY15-106" fmla="*/ 689538 h 5016200"/>
              <a:gd name="connsiteX16-107" fmla="*/ 1707278 w 8338852"/>
              <a:gd name="connsiteY16-108" fmla="*/ 472649 h 5016200"/>
              <a:gd name="connsiteX0-109" fmla="*/ 3847515 w 8338852"/>
              <a:gd name="connsiteY0-110" fmla="*/ 0 h 5016200"/>
              <a:gd name="connsiteX1-111" fmla="*/ 5853816 w 8338852"/>
              <a:gd name="connsiteY1-112" fmla="*/ 453702 h 5016200"/>
              <a:gd name="connsiteX2-113" fmla="*/ 7527002 w 8338852"/>
              <a:gd name="connsiteY2-114" fmla="*/ 1647330 h 5016200"/>
              <a:gd name="connsiteX3-115" fmla="*/ 7963794 w 8338852"/>
              <a:gd name="connsiteY3-116" fmla="*/ 2141188 h 5016200"/>
              <a:gd name="connsiteX4-117" fmla="*/ 8281320 w 8338852"/>
              <a:gd name="connsiteY4-118" fmla="*/ 3652007 h 5016200"/>
              <a:gd name="connsiteX5-119" fmla="*/ 7613696 w 8338852"/>
              <a:gd name="connsiteY5-120" fmla="*/ 4625073 h 5016200"/>
              <a:gd name="connsiteX6-121" fmla="*/ 6293913 w 8338852"/>
              <a:gd name="connsiteY6-122" fmla="*/ 4839838 h 5016200"/>
              <a:gd name="connsiteX7-123" fmla="*/ 5872855 w 8338852"/>
              <a:gd name="connsiteY7-124" fmla="*/ 4635425 h 5016200"/>
              <a:gd name="connsiteX8-125" fmla="*/ 4907077 w 8338852"/>
              <a:gd name="connsiteY8-126" fmla="*/ 4320389 h 5016200"/>
              <a:gd name="connsiteX9-127" fmla="*/ 4011330 w 8338852"/>
              <a:gd name="connsiteY9-128" fmla="*/ 4430736 h 5016200"/>
              <a:gd name="connsiteX10-129" fmla="*/ 3292441 w 8338852"/>
              <a:gd name="connsiteY10-130" fmla="*/ 4694660 h 5016200"/>
              <a:gd name="connsiteX11-131" fmla="*/ 899537 w 8338852"/>
              <a:gd name="connsiteY11-132" fmla="*/ 4775386 h 5016200"/>
              <a:gd name="connsiteX12-133" fmla="*/ 463020 w 8338852"/>
              <a:gd name="connsiteY12-134" fmla="*/ 4374687 h 5016200"/>
              <a:gd name="connsiteX13-135" fmla="*/ 87 w 8338852"/>
              <a:gd name="connsiteY13-136" fmla="*/ 2578689 h 5016200"/>
              <a:gd name="connsiteX14-137" fmla="*/ 1317191 w 8338852"/>
              <a:gd name="connsiteY14-138" fmla="*/ 689538 h 5016200"/>
              <a:gd name="connsiteX15-139" fmla="*/ 1707278 w 8338852"/>
              <a:gd name="connsiteY15-140" fmla="*/ 472649 h 5016200"/>
              <a:gd name="connsiteX0-141" fmla="*/ 3847515 w 8338852"/>
              <a:gd name="connsiteY0-142" fmla="*/ 0 h 5016200"/>
              <a:gd name="connsiteX1-143" fmla="*/ 5853816 w 8338852"/>
              <a:gd name="connsiteY1-144" fmla="*/ 453702 h 5016200"/>
              <a:gd name="connsiteX2-145" fmla="*/ 7527002 w 8338852"/>
              <a:gd name="connsiteY2-146" fmla="*/ 1647330 h 5016200"/>
              <a:gd name="connsiteX3-147" fmla="*/ 7963794 w 8338852"/>
              <a:gd name="connsiteY3-148" fmla="*/ 2141188 h 5016200"/>
              <a:gd name="connsiteX4-149" fmla="*/ 8281320 w 8338852"/>
              <a:gd name="connsiteY4-150" fmla="*/ 3652007 h 5016200"/>
              <a:gd name="connsiteX5-151" fmla="*/ 7613696 w 8338852"/>
              <a:gd name="connsiteY5-152" fmla="*/ 4625073 h 5016200"/>
              <a:gd name="connsiteX6-153" fmla="*/ 6293913 w 8338852"/>
              <a:gd name="connsiteY6-154" fmla="*/ 4839838 h 5016200"/>
              <a:gd name="connsiteX7-155" fmla="*/ 5872855 w 8338852"/>
              <a:gd name="connsiteY7-156" fmla="*/ 4635425 h 5016200"/>
              <a:gd name="connsiteX8-157" fmla="*/ 4907077 w 8338852"/>
              <a:gd name="connsiteY8-158" fmla="*/ 4320389 h 5016200"/>
              <a:gd name="connsiteX9-159" fmla="*/ 4011330 w 8338852"/>
              <a:gd name="connsiteY9-160" fmla="*/ 4430736 h 5016200"/>
              <a:gd name="connsiteX10-161" fmla="*/ 3292441 w 8338852"/>
              <a:gd name="connsiteY10-162" fmla="*/ 4694660 h 5016200"/>
              <a:gd name="connsiteX11-163" fmla="*/ 899537 w 8338852"/>
              <a:gd name="connsiteY11-164" fmla="*/ 4775386 h 5016200"/>
              <a:gd name="connsiteX12-165" fmla="*/ 463020 w 8338852"/>
              <a:gd name="connsiteY12-166" fmla="*/ 4374687 h 5016200"/>
              <a:gd name="connsiteX13-167" fmla="*/ 87 w 8338852"/>
              <a:gd name="connsiteY13-168" fmla="*/ 2578689 h 5016200"/>
              <a:gd name="connsiteX14-169" fmla="*/ 1707278 w 8338852"/>
              <a:gd name="connsiteY14-170" fmla="*/ 472649 h 5016200"/>
              <a:gd name="connsiteX0-171" fmla="*/ 3847515 w 8338852"/>
              <a:gd name="connsiteY0-172" fmla="*/ 0 h 5016200"/>
              <a:gd name="connsiteX1-173" fmla="*/ 5853816 w 8338852"/>
              <a:gd name="connsiteY1-174" fmla="*/ 453702 h 5016200"/>
              <a:gd name="connsiteX2-175" fmla="*/ 7527002 w 8338852"/>
              <a:gd name="connsiteY2-176" fmla="*/ 1647330 h 5016200"/>
              <a:gd name="connsiteX3-177" fmla="*/ 7963794 w 8338852"/>
              <a:gd name="connsiteY3-178" fmla="*/ 2141188 h 5016200"/>
              <a:gd name="connsiteX4-179" fmla="*/ 8281320 w 8338852"/>
              <a:gd name="connsiteY4-180" fmla="*/ 3652007 h 5016200"/>
              <a:gd name="connsiteX5-181" fmla="*/ 7613696 w 8338852"/>
              <a:gd name="connsiteY5-182" fmla="*/ 4625073 h 5016200"/>
              <a:gd name="connsiteX6-183" fmla="*/ 6293913 w 8338852"/>
              <a:gd name="connsiteY6-184" fmla="*/ 4839838 h 5016200"/>
              <a:gd name="connsiteX7-185" fmla="*/ 5872855 w 8338852"/>
              <a:gd name="connsiteY7-186" fmla="*/ 4635425 h 5016200"/>
              <a:gd name="connsiteX8-187" fmla="*/ 4907077 w 8338852"/>
              <a:gd name="connsiteY8-188" fmla="*/ 4320389 h 5016200"/>
              <a:gd name="connsiteX9-189" fmla="*/ 4011330 w 8338852"/>
              <a:gd name="connsiteY9-190" fmla="*/ 4430736 h 5016200"/>
              <a:gd name="connsiteX10-191" fmla="*/ 3292441 w 8338852"/>
              <a:gd name="connsiteY10-192" fmla="*/ 4694660 h 5016200"/>
              <a:gd name="connsiteX11-193" fmla="*/ 899537 w 8338852"/>
              <a:gd name="connsiteY11-194" fmla="*/ 4775386 h 5016200"/>
              <a:gd name="connsiteX12-195" fmla="*/ 463020 w 8338852"/>
              <a:gd name="connsiteY12-196" fmla="*/ 4374687 h 5016200"/>
              <a:gd name="connsiteX13-197" fmla="*/ 87 w 8338852"/>
              <a:gd name="connsiteY13-198" fmla="*/ 2578689 h 5016200"/>
              <a:gd name="connsiteX0-199" fmla="*/ 3384495 w 7875832"/>
              <a:gd name="connsiteY0-200" fmla="*/ 0 h 5016200"/>
              <a:gd name="connsiteX1-201" fmla="*/ 5390796 w 7875832"/>
              <a:gd name="connsiteY1-202" fmla="*/ 453702 h 5016200"/>
              <a:gd name="connsiteX2-203" fmla="*/ 7063982 w 7875832"/>
              <a:gd name="connsiteY2-204" fmla="*/ 1647330 h 5016200"/>
              <a:gd name="connsiteX3-205" fmla="*/ 7500774 w 7875832"/>
              <a:gd name="connsiteY3-206" fmla="*/ 2141188 h 5016200"/>
              <a:gd name="connsiteX4-207" fmla="*/ 7818300 w 7875832"/>
              <a:gd name="connsiteY4-208" fmla="*/ 3652007 h 5016200"/>
              <a:gd name="connsiteX5-209" fmla="*/ 7150676 w 7875832"/>
              <a:gd name="connsiteY5-210" fmla="*/ 4625073 h 5016200"/>
              <a:gd name="connsiteX6-211" fmla="*/ 5830893 w 7875832"/>
              <a:gd name="connsiteY6-212" fmla="*/ 4839838 h 5016200"/>
              <a:gd name="connsiteX7-213" fmla="*/ 5409835 w 7875832"/>
              <a:gd name="connsiteY7-214" fmla="*/ 4635425 h 5016200"/>
              <a:gd name="connsiteX8-215" fmla="*/ 4444057 w 7875832"/>
              <a:gd name="connsiteY8-216" fmla="*/ 4320389 h 5016200"/>
              <a:gd name="connsiteX9-217" fmla="*/ 3548310 w 7875832"/>
              <a:gd name="connsiteY9-218" fmla="*/ 4430736 h 5016200"/>
              <a:gd name="connsiteX10-219" fmla="*/ 2829421 w 7875832"/>
              <a:gd name="connsiteY10-220" fmla="*/ 4694660 h 5016200"/>
              <a:gd name="connsiteX11-221" fmla="*/ 436517 w 7875832"/>
              <a:gd name="connsiteY11-222" fmla="*/ 4775386 h 5016200"/>
              <a:gd name="connsiteX12-223" fmla="*/ 0 w 7875832"/>
              <a:gd name="connsiteY12-224" fmla="*/ 4374687 h 5016200"/>
              <a:gd name="connsiteX0-225" fmla="*/ 2947978 w 7439315"/>
              <a:gd name="connsiteY0-226" fmla="*/ 0 h 5016200"/>
              <a:gd name="connsiteX1-227" fmla="*/ 4954279 w 7439315"/>
              <a:gd name="connsiteY1-228" fmla="*/ 453702 h 5016200"/>
              <a:gd name="connsiteX2-229" fmla="*/ 6627465 w 7439315"/>
              <a:gd name="connsiteY2-230" fmla="*/ 1647330 h 5016200"/>
              <a:gd name="connsiteX3-231" fmla="*/ 7064257 w 7439315"/>
              <a:gd name="connsiteY3-232" fmla="*/ 2141188 h 5016200"/>
              <a:gd name="connsiteX4-233" fmla="*/ 7381783 w 7439315"/>
              <a:gd name="connsiteY4-234" fmla="*/ 3652007 h 5016200"/>
              <a:gd name="connsiteX5-235" fmla="*/ 6714159 w 7439315"/>
              <a:gd name="connsiteY5-236" fmla="*/ 4625073 h 5016200"/>
              <a:gd name="connsiteX6-237" fmla="*/ 5394376 w 7439315"/>
              <a:gd name="connsiteY6-238" fmla="*/ 4839838 h 5016200"/>
              <a:gd name="connsiteX7-239" fmla="*/ 4973318 w 7439315"/>
              <a:gd name="connsiteY7-240" fmla="*/ 4635425 h 5016200"/>
              <a:gd name="connsiteX8-241" fmla="*/ 4007540 w 7439315"/>
              <a:gd name="connsiteY8-242" fmla="*/ 4320389 h 5016200"/>
              <a:gd name="connsiteX9-243" fmla="*/ 3111793 w 7439315"/>
              <a:gd name="connsiteY9-244" fmla="*/ 4430736 h 5016200"/>
              <a:gd name="connsiteX10-245" fmla="*/ 2392904 w 7439315"/>
              <a:gd name="connsiteY10-246" fmla="*/ 4694660 h 5016200"/>
              <a:gd name="connsiteX11-247" fmla="*/ 0 w 7439315"/>
              <a:gd name="connsiteY11-248" fmla="*/ 4775386 h 5016200"/>
              <a:gd name="connsiteX0-249" fmla="*/ 555074 w 5046411"/>
              <a:gd name="connsiteY0-250" fmla="*/ 0 h 4914376"/>
              <a:gd name="connsiteX1-251" fmla="*/ 2561375 w 5046411"/>
              <a:gd name="connsiteY1-252" fmla="*/ 453702 h 4914376"/>
              <a:gd name="connsiteX2-253" fmla="*/ 4234561 w 5046411"/>
              <a:gd name="connsiteY2-254" fmla="*/ 1647330 h 4914376"/>
              <a:gd name="connsiteX3-255" fmla="*/ 4671353 w 5046411"/>
              <a:gd name="connsiteY3-256" fmla="*/ 2141188 h 4914376"/>
              <a:gd name="connsiteX4-257" fmla="*/ 4988879 w 5046411"/>
              <a:gd name="connsiteY4-258" fmla="*/ 3652007 h 4914376"/>
              <a:gd name="connsiteX5-259" fmla="*/ 4321255 w 5046411"/>
              <a:gd name="connsiteY5-260" fmla="*/ 4625073 h 4914376"/>
              <a:gd name="connsiteX6-261" fmla="*/ 3001472 w 5046411"/>
              <a:gd name="connsiteY6-262" fmla="*/ 4839838 h 4914376"/>
              <a:gd name="connsiteX7-263" fmla="*/ 2580414 w 5046411"/>
              <a:gd name="connsiteY7-264" fmla="*/ 4635425 h 4914376"/>
              <a:gd name="connsiteX8-265" fmla="*/ 1614636 w 5046411"/>
              <a:gd name="connsiteY8-266" fmla="*/ 4320389 h 4914376"/>
              <a:gd name="connsiteX9-267" fmla="*/ 718889 w 5046411"/>
              <a:gd name="connsiteY9-268" fmla="*/ 4430736 h 4914376"/>
              <a:gd name="connsiteX10-269" fmla="*/ 0 w 5046411"/>
              <a:gd name="connsiteY10-270" fmla="*/ 4694660 h 4914376"/>
              <a:gd name="connsiteX0-271" fmla="*/ 0 w 4491337"/>
              <a:gd name="connsiteY0-272" fmla="*/ 0 h 4914376"/>
              <a:gd name="connsiteX1-273" fmla="*/ 2006301 w 4491337"/>
              <a:gd name="connsiteY1-274" fmla="*/ 453702 h 4914376"/>
              <a:gd name="connsiteX2-275" fmla="*/ 3679487 w 4491337"/>
              <a:gd name="connsiteY2-276" fmla="*/ 1647330 h 4914376"/>
              <a:gd name="connsiteX3-277" fmla="*/ 4116279 w 4491337"/>
              <a:gd name="connsiteY3-278" fmla="*/ 2141188 h 4914376"/>
              <a:gd name="connsiteX4-279" fmla="*/ 4433805 w 4491337"/>
              <a:gd name="connsiteY4-280" fmla="*/ 3652007 h 4914376"/>
              <a:gd name="connsiteX5-281" fmla="*/ 3766181 w 4491337"/>
              <a:gd name="connsiteY5-282" fmla="*/ 4625073 h 4914376"/>
              <a:gd name="connsiteX6-283" fmla="*/ 2446398 w 4491337"/>
              <a:gd name="connsiteY6-284" fmla="*/ 4839838 h 4914376"/>
              <a:gd name="connsiteX7-285" fmla="*/ 2025340 w 4491337"/>
              <a:gd name="connsiteY7-286" fmla="*/ 4635425 h 4914376"/>
              <a:gd name="connsiteX8-287" fmla="*/ 1059562 w 4491337"/>
              <a:gd name="connsiteY8-288" fmla="*/ 4320389 h 4914376"/>
              <a:gd name="connsiteX9-289" fmla="*/ 163815 w 4491337"/>
              <a:gd name="connsiteY9-290" fmla="*/ 4430736 h 4914376"/>
              <a:gd name="connsiteX0-291" fmla="*/ 0 w 4491337"/>
              <a:gd name="connsiteY0-292" fmla="*/ 0 h 4914376"/>
              <a:gd name="connsiteX1-293" fmla="*/ 2006301 w 4491337"/>
              <a:gd name="connsiteY1-294" fmla="*/ 453702 h 4914376"/>
              <a:gd name="connsiteX2-295" fmla="*/ 3679487 w 4491337"/>
              <a:gd name="connsiteY2-296" fmla="*/ 1647330 h 4914376"/>
              <a:gd name="connsiteX3-297" fmla="*/ 4116279 w 4491337"/>
              <a:gd name="connsiteY3-298" fmla="*/ 2141188 h 4914376"/>
              <a:gd name="connsiteX4-299" fmla="*/ 4433805 w 4491337"/>
              <a:gd name="connsiteY4-300" fmla="*/ 3652007 h 4914376"/>
              <a:gd name="connsiteX5-301" fmla="*/ 3766181 w 4491337"/>
              <a:gd name="connsiteY5-302" fmla="*/ 4625073 h 4914376"/>
              <a:gd name="connsiteX6-303" fmla="*/ 2446398 w 4491337"/>
              <a:gd name="connsiteY6-304" fmla="*/ 4839838 h 4914376"/>
              <a:gd name="connsiteX7-305" fmla="*/ 2025340 w 4491337"/>
              <a:gd name="connsiteY7-306" fmla="*/ 4635425 h 4914376"/>
              <a:gd name="connsiteX8-307" fmla="*/ 1059562 w 4491337"/>
              <a:gd name="connsiteY8-308" fmla="*/ 4320389 h 4914376"/>
              <a:gd name="connsiteX0-309" fmla="*/ 0 w 4491337"/>
              <a:gd name="connsiteY0-310" fmla="*/ 0 h 4914376"/>
              <a:gd name="connsiteX1-311" fmla="*/ 2006301 w 4491337"/>
              <a:gd name="connsiteY1-312" fmla="*/ 453702 h 4914376"/>
              <a:gd name="connsiteX2-313" fmla="*/ 3679487 w 4491337"/>
              <a:gd name="connsiteY2-314" fmla="*/ 1647330 h 4914376"/>
              <a:gd name="connsiteX3-315" fmla="*/ 4116279 w 4491337"/>
              <a:gd name="connsiteY3-316" fmla="*/ 2141188 h 4914376"/>
              <a:gd name="connsiteX4-317" fmla="*/ 4433805 w 4491337"/>
              <a:gd name="connsiteY4-318" fmla="*/ 3652007 h 4914376"/>
              <a:gd name="connsiteX5-319" fmla="*/ 3766181 w 4491337"/>
              <a:gd name="connsiteY5-320" fmla="*/ 4625073 h 4914376"/>
              <a:gd name="connsiteX6-321" fmla="*/ 2446398 w 4491337"/>
              <a:gd name="connsiteY6-322" fmla="*/ 4839838 h 4914376"/>
              <a:gd name="connsiteX7-323" fmla="*/ 2025340 w 4491337"/>
              <a:gd name="connsiteY7-324" fmla="*/ 4635425 h 4914376"/>
              <a:gd name="connsiteX0-325" fmla="*/ 0 w 4491337"/>
              <a:gd name="connsiteY0-326" fmla="*/ 0 h 4914376"/>
              <a:gd name="connsiteX1-327" fmla="*/ 2006301 w 4491337"/>
              <a:gd name="connsiteY1-328" fmla="*/ 453702 h 4914376"/>
              <a:gd name="connsiteX2-329" fmla="*/ 3679487 w 4491337"/>
              <a:gd name="connsiteY2-330" fmla="*/ 1647330 h 4914376"/>
              <a:gd name="connsiteX3-331" fmla="*/ 4116279 w 4491337"/>
              <a:gd name="connsiteY3-332" fmla="*/ 2141188 h 4914376"/>
              <a:gd name="connsiteX4-333" fmla="*/ 4433805 w 4491337"/>
              <a:gd name="connsiteY4-334" fmla="*/ 3652007 h 4914376"/>
              <a:gd name="connsiteX5-335" fmla="*/ 3766181 w 4491337"/>
              <a:gd name="connsiteY5-336" fmla="*/ 4625073 h 4914376"/>
              <a:gd name="connsiteX6-337" fmla="*/ 2446398 w 4491337"/>
              <a:gd name="connsiteY6-338" fmla="*/ 4839838 h 4914376"/>
              <a:gd name="connsiteX0-339" fmla="*/ 0 w 4491337"/>
              <a:gd name="connsiteY0-340" fmla="*/ 0 h 4625073"/>
              <a:gd name="connsiteX1-341" fmla="*/ 2006301 w 4491337"/>
              <a:gd name="connsiteY1-342" fmla="*/ 453702 h 4625073"/>
              <a:gd name="connsiteX2-343" fmla="*/ 3679487 w 4491337"/>
              <a:gd name="connsiteY2-344" fmla="*/ 1647330 h 4625073"/>
              <a:gd name="connsiteX3-345" fmla="*/ 4116279 w 4491337"/>
              <a:gd name="connsiteY3-346" fmla="*/ 2141188 h 4625073"/>
              <a:gd name="connsiteX4-347" fmla="*/ 4433805 w 4491337"/>
              <a:gd name="connsiteY4-348" fmla="*/ 3652007 h 4625073"/>
              <a:gd name="connsiteX5-349" fmla="*/ 3766181 w 4491337"/>
              <a:gd name="connsiteY5-350" fmla="*/ 4625073 h 4625073"/>
              <a:gd name="connsiteX0-351" fmla="*/ 0 w 4491337"/>
              <a:gd name="connsiteY0-352" fmla="*/ 0 h 3652007"/>
              <a:gd name="connsiteX1-353" fmla="*/ 2006301 w 4491337"/>
              <a:gd name="connsiteY1-354" fmla="*/ 453702 h 3652007"/>
              <a:gd name="connsiteX2-355" fmla="*/ 3679487 w 4491337"/>
              <a:gd name="connsiteY2-356" fmla="*/ 1647330 h 3652007"/>
              <a:gd name="connsiteX3-357" fmla="*/ 4116279 w 4491337"/>
              <a:gd name="connsiteY3-358" fmla="*/ 2141188 h 3652007"/>
              <a:gd name="connsiteX4-359" fmla="*/ 4433805 w 4491337"/>
              <a:gd name="connsiteY4-360" fmla="*/ 3652007 h 3652007"/>
              <a:gd name="connsiteX0-361" fmla="*/ 0 w 4116279"/>
              <a:gd name="connsiteY0-362" fmla="*/ 0 h 2141188"/>
              <a:gd name="connsiteX1-363" fmla="*/ 2006301 w 4116279"/>
              <a:gd name="connsiteY1-364" fmla="*/ 453702 h 2141188"/>
              <a:gd name="connsiteX2-365" fmla="*/ 3679487 w 4116279"/>
              <a:gd name="connsiteY2-366" fmla="*/ 1647330 h 2141188"/>
              <a:gd name="connsiteX3-367" fmla="*/ 4116279 w 4116279"/>
              <a:gd name="connsiteY3-368" fmla="*/ 2141188 h 2141188"/>
              <a:gd name="connsiteX0-369" fmla="*/ 0 w 3679487"/>
              <a:gd name="connsiteY0-370" fmla="*/ 0 h 1647330"/>
              <a:gd name="connsiteX1-371" fmla="*/ 2006301 w 3679487"/>
              <a:gd name="connsiteY1-372" fmla="*/ 453702 h 1647330"/>
              <a:gd name="connsiteX2-373" fmla="*/ 3679487 w 3679487"/>
              <a:gd name="connsiteY2-374" fmla="*/ 1647330 h 1647330"/>
              <a:gd name="connsiteX0-375" fmla="*/ 0 w 2006301"/>
              <a:gd name="connsiteY0-376" fmla="*/ 0 h 453702"/>
              <a:gd name="connsiteX1-377" fmla="*/ 2006301 w 2006301"/>
              <a:gd name="connsiteY1-378" fmla="*/ 453702 h 453702"/>
            </a:gdLst>
            <a:ahLst/>
            <a:cxnLst>
              <a:cxn ang="0">
                <a:pos x="connsiteX0-1" y="connsiteY0-2"/>
              </a:cxn>
              <a:cxn ang="0">
                <a:pos x="connsiteX1-3" y="connsiteY1-4"/>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35" name="Freeform: Shape 34"/>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1" fmla="*/ 900660 w 8339975"/>
              <a:gd name="connsiteY0-2" fmla="*/ 4775642 h 5046560"/>
              <a:gd name="connsiteX1-3" fmla="*/ 464143 w 8339975"/>
              <a:gd name="connsiteY1-4" fmla="*/ 4374943 h 5046560"/>
              <a:gd name="connsiteX2-5" fmla="*/ 100508 w 8339975"/>
              <a:gd name="connsiteY2-6" fmla="*/ 3580002 h 5046560"/>
              <a:gd name="connsiteX3-7" fmla="*/ 1210 w 8339975"/>
              <a:gd name="connsiteY3-8" fmla="*/ 2578945 h 5046560"/>
              <a:gd name="connsiteX4-9" fmla="*/ 500797 w 8339975"/>
              <a:gd name="connsiteY4-10" fmla="*/ 1384103 h 5046560"/>
              <a:gd name="connsiteX5-11" fmla="*/ 1318314 w 8339975"/>
              <a:gd name="connsiteY5-12" fmla="*/ 689794 h 5046560"/>
              <a:gd name="connsiteX6-13" fmla="*/ 1708401 w 8339975"/>
              <a:gd name="connsiteY6-14" fmla="*/ 472905 h 5046560"/>
              <a:gd name="connsiteX7-15" fmla="*/ 3848638 w 8339975"/>
              <a:gd name="connsiteY7-16" fmla="*/ 256 h 5046560"/>
              <a:gd name="connsiteX8-17" fmla="*/ 5854939 w 8339975"/>
              <a:gd name="connsiteY8-18" fmla="*/ 453958 h 5046560"/>
              <a:gd name="connsiteX9-19" fmla="*/ 7528125 w 8339975"/>
              <a:gd name="connsiteY9-20" fmla="*/ 1647586 h 5046560"/>
              <a:gd name="connsiteX10-21" fmla="*/ 7964917 w 8339975"/>
              <a:gd name="connsiteY10-22" fmla="*/ 2141444 h 5046560"/>
              <a:gd name="connsiteX11-23" fmla="*/ 8282443 w 8339975"/>
              <a:gd name="connsiteY11-24" fmla="*/ 3652263 h 5046560"/>
              <a:gd name="connsiteX12-25" fmla="*/ 7614819 w 8339975"/>
              <a:gd name="connsiteY12-26" fmla="*/ 4625329 h 5046560"/>
              <a:gd name="connsiteX13-27" fmla="*/ 6295036 w 8339975"/>
              <a:gd name="connsiteY13-28" fmla="*/ 4840094 h 5046560"/>
              <a:gd name="connsiteX14-29" fmla="*/ 5873978 w 8339975"/>
              <a:gd name="connsiteY14-30" fmla="*/ 4635681 h 5046560"/>
              <a:gd name="connsiteX15-31" fmla="*/ 4908200 w 8339975"/>
              <a:gd name="connsiteY15-32" fmla="*/ 4320645 h 5046560"/>
              <a:gd name="connsiteX16-33" fmla="*/ 4012453 w 8339975"/>
              <a:gd name="connsiteY16-34" fmla="*/ 4430992 h 5046560"/>
              <a:gd name="connsiteX17-35" fmla="*/ 3293564 w 8339975"/>
              <a:gd name="connsiteY17-36" fmla="*/ 4694916 h 5046560"/>
              <a:gd name="connsiteX18-37" fmla="*/ 992100 w 8339975"/>
              <a:gd name="connsiteY18-38" fmla="*/ 4867082 h 5046560"/>
              <a:gd name="connsiteX0-39" fmla="*/ 910876 w 8350191"/>
              <a:gd name="connsiteY0-40" fmla="*/ 4775642 h 5046560"/>
              <a:gd name="connsiteX1-41" fmla="*/ 110724 w 8350191"/>
              <a:gd name="connsiteY1-42" fmla="*/ 3580002 h 5046560"/>
              <a:gd name="connsiteX2-43" fmla="*/ 11426 w 8350191"/>
              <a:gd name="connsiteY2-44" fmla="*/ 2578945 h 5046560"/>
              <a:gd name="connsiteX3-45" fmla="*/ 511013 w 8350191"/>
              <a:gd name="connsiteY3-46" fmla="*/ 1384103 h 5046560"/>
              <a:gd name="connsiteX4-47" fmla="*/ 1328530 w 8350191"/>
              <a:gd name="connsiteY4-48" fmla="*/ 689794 h 5046560"/>
              <a:gd name="connsiteX5-49" fmla="*/ 1718617 w 8350191"/>
              <a:gd name="connsiteY5-50" fmla="*/ 472905 h 5046560"/>
              <a:gd name="connsiteX6-51" fmla="*/ 3858854 w 8350191"/>
              <a:gd name="connsiteY6-52" fmla="*/ 256 h 5046560"/>
              <a:gd name="connsiteX7-53" fmla="*/ 5865155 w 8350191"/>
              <a:gd name="connsiteY7-54" fmla="*/ 453958 h 5046560"/>
              <a:gd name="connsiteX8-55" fmla="*/ 7538341 w 8350191"/>
              <a:gd name="connsiteY8-56" fmla="*/ 1647586 h 5046560"/>
              <a:gd name="connsiteX9-57" fmla="*/ 7975133 w 8350191"/>
              <a:gd name="connsiteY9-58" fmla="*/ 2141444 h 5046560"/>
              <a:gd name="connsiteX10-59" fmla="*/ 8292659 w 8350191"/>
              <a:gd name="connsiteY10-60" fmla="*/ 3652263 h 5046560"/>
              <a:gd name="connsiteX11-61" fmla="*/ 7625035 w 8350191"/>
              <a:gd name="connsiteY11-62" fmla="*/ 4625329 h 5046560"/>
              <a:gd name="connsiteX12-63" fmla="*/ 6305252 w 8350191"/>
              <a:gd name="connsiteY12-64" fmla="*/ 4840094 h 5046560"/>
              <a:gd name="connsiteX13-65" fmla="*/ 5884194 w 8350191"/>
              <a:gd name="connsiteY13-66" fmla="*/ 4635681 h 5046560"/>
              <a:gd name="connsiteX14-67" fmla="*/ 4918416 w 8350191"/>
              <a:gd name="connsiteY14-68" fmla="*/ 4320645 h 5046560"/>
              <a:gd name="connsiteX15-69" fmla="*/ 4022669 w 8350191"/>
              <a:gd name="connsiteY15-70" fmla="*/ 4430992 h 5046560"/>
              <a:gd name="connsiteX16-71" fmla="*/ 3303780 w 8350191"/>
              <a:gd name="connsiteY16-72" fmla="*/ 4694916 h 5046560"/>
              <a:gd name="connsiteX17-73" fmla="*/ 1002316 w 8350191"/>
              <a:gd name="connsiteY17-74" fmla="*/ 4867082 h 5046560"/>
              <a:gd name="connsiteX0-75" fmla="*/ 899450 w 8338765"/>
              <a:gd name="connsiteY0-76" fmla="*/ 4775642 h 5046560"/>
              <a:gd name="connsiteX1-77" fmla="*/ 0 w 8338765"/>
              <a:gd name="connsiteY1-78" fmla="*/ 2578945 h 5046560"/>
              <a:gd name="connsiteX2-79" fmla="*/ 499587 w 8338765"/>
              <a:gd name="connsiteY2-80" fmla="*/ 1384103 h 5046560"/>
              <a:gd name="connsiteX3-81" fmla="*/ 1317104 w 8338765"/>
              <a:gd name="connsiteY3-82" fmla="*/ 689794 h 5046560"/>
              <a:gd name="connsiteX4-83" fmla="*/ 1707191 w 8338765"/>
              <a:gd name="connsiteY4-84" fmla="*/ 472905 h 5046560"/>
              <a:gd name="connsiteX5-85" fmla="*/ 3847428 w 8338765"/>
              <a:gd name="connsiteY5-86" fmla="*/ 256 h 5046560"/>
              <a:gd name="connsiteX6-87" fmla="*/ 5853729 w 8338765"/>
              <a:gd name="connsiteY6-88" fmla="*/ 453958 h 5046560"/>
              <a:gd name="connsiteX7-89" fmla="*/ 7526915 w 8338765"/>
              <a:gd name="connsiteY7-90" fmla="*/ 1647586 h 5046560"/>
              <a:gd name="connsiteX8-91" fmla="*/ 7963707 w 8338765"/>
              <a:gd name="connsiteY8-92" fmla="*/ 2141444 h 5046560"/>
              <a:gd name="connsiteX9-93" fmla="*/ 8281233 w 8338765"/>
              <a:gd name="connsiteY9-94" fmla="*/ 3652263 h 5046560"/>
              <a:gd name="connsiteX10-95" fmla="*/ 7613609 w 8338765"/>
              <a:gd name="connsiteY10-96" fmla="*/ 4625329 h 5046560"/>
              <a:gd name="connsiteX11-97" fmla="*/ 6293826 w 8338765"/>
              <a:gd name="connsiteY11-98" fmla="*/ 4840094 h 5046560"/>
              <a:gd name="connsiteX12-99" fmla="*/ 5872768 w 8338765"/>
              <a:gd name="connsiteY12-100" fmla="*/ 4635681 h 5046560"/>
              <a:gd name="connsiteX13-101" fmla="*/ 4906990 w 8338765"/>
              <a:gd name="connsiteY13-102" fmla="*/ 4320645 h 5046560"/>
              <a:gd name="connsiteX14-103" fmla="*/ 4011243 w 8338765"/>
              <a:gd name="connsiteY14-104" fmla="*/ 4430992 h 5046560"/>
              <a:gd name="connsiteX15-105" fmla="*/ 3292354 w 8338765"/>
              <a:gd name="connsiteY15-106" fmla="*/ 4694916 h 5046560"/>
              <a:gd name="connsiteX16-107" fmla="*/ 990890 w 8338765"/>
              <a:gd name="connsiteY16-108" fmla="*/ 4867082 h 5046560"/>
              <a:gd name="connsiteX0-109" fmla="*/ 0 w 8338765"/>
              <a:gd name="connsiteY0-110" fmla="*/ 2578945 h 5046560"/>
              <a:gd name="connsiteX1-111" fmla="*/ 499587 w 8338765"/>
              <a:gd name="connsiteY1-112" fmla="*/ 1384103 h 5046560"/>
              <a:gd name="connsiteX2-113" fmla="*/ 1317104 w 8338765"/>
              <a:gd name="connsiteY2-114" fmla="*/ 689794 h 5046560"/>
              <a:gd name="connsiteX3-115" fmla="*/ 1707191 w 8338765"/>
              <a:gd name="connsiteY3-116" fmla="*/ 472905 h 5046560"/>
              <a:gd name="connsiteX4-117" fmla="*/ 3847428 w 8338765"/>
              <a:gd name="connsiteY4-118" fmla="*/ 256 h 5046560"/>
              <a:gd name="connsiteX5-119" fmla="*/ 5853729 w 8338765"/>
              <a:gd name="connsiteY5-120" fmla="*/ 453958 h 5046560"/>
              <a:gd name="connsiteX6-121" fmla="*/ 7526915 w 8338765"/>
              <a:gd name="connsiteY6-122" fmla="*/ 1647586 h 5046560"/>
              <a:gd name="connsiteX7-123" fmla="*/ 7963707 w 8338765"/>
              <a:gd name="connsiteY7-124" fmla="*/ 2141444 h 5046560"/>
              <a:gd name="connsiteX8-125" fmla="*/ 8281233 w 8338765"/>
              <a:gd name="connsiteY8-126" fmla="*/ 3652263 h 5046560"/>
              <a:gd name="connsiteX9-127" fmla="*/ 7613609 w 8338765"/>
              <a:gd name="connsiteY9-128" fmla="*/ 4625329 h 5046560"/>
              <a:gd name="connsiteX10-129" fmla="*/ 6293826 w 8338765"/>
              <a:gd name="connsiteY10-130" fmla="*/ 4840094 h 5046560"/>
              <a:gd name="connsiteX11-131" fmla="*/ 5872768 w 8338765"/>
              <a:gd name="connsiteY11-132" fmla="*/ 4635681 h 5046560"/>
              <a:gd name="connsiteX12-133" fmla="*/ 4906990 w 8338765"/>
              <a:gd name="connsiteY12-134" fmla="*/ 4320645 h 5046560"/>
              <a:gd name="connsiteX13-135" fmla="*/ 4011243 w 8338765"/>
              <a:gd name="connsiteY13-136" fmla="*/ 4430992 h 5046560"/>
              <a:gd name="connsiteX14-137" fmla="*/ 3292354 w 8338765"/>
              <a:gd name="connsiteY14-138" fmla="*/ 4694916 h 5046560"/>
              <a:gd name="connsiteX15-139" fmla="*/ 990890 w 8338765"/>
              <a:gd name="connsiteY15-140" fmla="*/ 4867082 h 5046560"/>
              <a:gd name="connsiteX0-141" fmla="*/ 0 w 7839178"/>
              <a:gd name="connsiteY0-142" fmla="*/ 1384103 h 5046560"/>
              <a:gd name="connsiteX1-143" fmla="*/ 817517 w 7839178"/>
              <a:gd name="connsiteY1-144" fmla="*/ 689794 h 5046560"/>
              <a:gd name="connsiteX2-145" fmla="*/ 1207604 w 7839178"/>
              <a:gd name="connsiteY2-146" fmla="*/ 472905 h 5046560"/>
              <a:gd name="connsiteX3-147" fmla="*/ 3347841 w 7839178"/>
              <a:gd name="connsiteY3-148" fmla="*/ 256 h 5046560"/>
              <a:gd name="connsiteX4-149" fmla="*/ 5354142 w 7839178"/>
              <a:gd name="connsiteY4-150" fmla="*/ 453958 h 5046560"/>
              <a:gd name="connsiteX5-151" fmla="*/ 7027328 w 7839178"/>
              <a:gd name="connsiteY5-152" fmla="*/ 1647586 h 5046560"/>
              <a:gd name="connsiteX6-153" fmla="*/ 7464120 w 7839178"/>
              <a:gd name="connsiteY6-154" fmla="*/ 2141444 h 5046560"/>
              <a:gd name="connsiteX7-155" fmla="*/ 7781646 w 7839178"/>
              <a:gd name="connsiteY7-156" fmla="*/ 3652263 h 5046560"/>
              <a:gd name="connsiteX8-157" fmla="*/ 7114022 w 7839178"/>
              <a:gd name="connsiteY8-158" fmla="*/ 4625329 h 5046560"/>
              <a:gd name="connsiteX9-159" fmla="*/ 5794239 w 7839178"/>
              <a:gd name="connsiteY9-160" fmla="*/ 4840094 h 5046560"/>
              <a:gd name="connsiteX10-161" fmla="*/ 5373181 w 7839178"/>
              <a:gd name="connsiteY10-162" fmla="*/ 4635681 h 5046560"/>
              <a:gd name="connsiteX11-163" fmla="*/ 4407403 w 7839178"/>
              <a:gd name="connsiteY11-164" fmla="*/ 4320645 h 5046560"/>
              <a:gd name="connsiteX12-165" fmla="*/ 3511656 w 7839178"/>
              <a:gd name="connsiteY12-166" fmla="*/ 4430992 h 5046560"/>
              <a:gd name="connsiteX13-167" fmla="*/ 2792767 w 7839178"/>
              <a:gd name="connsiteY13-168" fmla="*/ 4694916 h 5046560"/>
              <a:gd name="connsiteX14-169" fmla="*/ 491303 w 7839178"/>
              <a:gd name="connsiteY14-170" fmla="*/ 4867082 h 5046560"/>
              <a:gd name="connsiteX0-171" fmla="*/ 326214 w 7347875"/>
              <a:gd name="connsiteY0-172" fmla="*/ 689794 h 5046560"/>
              <a:gd name="connsiteX1-173" fmla="*/ 716301 w 7347875"/>
              <a:gd name="connsiteY1-174" fmla="*/ 472905 h 5046560"/>
              <a:gd name="connsiteX2-175" fmla="*/ 2856538 w 7347875"/>
              <a:gd name="connsiteY2-176" fmla="*/ 256 h 5046560"/>
              <a:gd name="connsiteX3-177" fmla="*/ 4862839 w 7347875"/>
              <a:gd name="connsiteY3-178" fmla="*/ 453958 h 5046560"/>
              <a:gd name="connsiteX4-179" fmla="*/ 6536025 w 7347875"/>
              <a:gd name="connsiteY4-180" fmla="*/ 1647586 h 5046560"/>
              <a:gd name="connsiteX5-181" fmla="*/ 6972817 w 7347875"/>
              <a:gd name="connsiteY5-182" fmla="*/ 2141444 h 5046560"/>
              <a:gd name="connsiteX6-183" fmla="*/ 7290343 w 7347875"/>
              <a:gd name="connsiteY6-184" fmla="*/ 3652263 h 5046560"/>
              <a:gd name="connsiteX7-185" fmla="*/ 6622719 w 7347875"/>
              <a:gd name="connsiteY7-186" fmla="*/ 4625329 h 5046560"/>
              <a:gd name="connsiteX8-187" fmla="*/ 5302936 w 7347875"/>
              <a:gd name="connsiteY8-188" fmla="*/ 4840094 h 5046560"/>
              <a:gd name="connsiteX9-189" fmla="*/ 4881878 w 7347875"/>
              <a:gd name="connsiteY9-190" fmla="*/ 4635681 h 5046560"/>
              <a:gd name="connsiteX10-191" fmla="*/ 3916100 w 7347875"/>
              <a:gd name="connsiteY10-192" fmla="*/ 4320645 h 5046560"/>
              <a:gd name="connsiteX11-193" fmla="*/ 3020353 w 7347875"/>
              <a:gd name="connsiteY11-194" fmla="*/ 4430992 h 5046560"/>
              <a:gd name="connsiteX12-195" fmla="*/ 2301464 w 7347875"/>
              <a:gd name="connsiteY12-196" fmla="*/ 4694916 h 5046560"/>
              <a:gd name="connsiteX13-197" fmla="*/ 0 w 7347875"/>
              <a:gd name="connsiteY13-198" fmla="*/ 4867082 h 5046560"/>
              <a:gd name="connsiteX0-199" fmla="*/ 716301 w 7347875"/>
              <a:gd name="connsiteY0-200" fmla="*/ 472905 h 5046560"/>
              <a:gd name="connsiteX1-201" fmla="*/ 2856538 w 7347875"/>
              <a:gd name="connsiteY1-202" fmla="*/ 256 h 5046560"/>
              <a:gd name="connsiteX2-203" fmla="*/ 4862839 w 7347875"/>
              <a:gd name="connsiteY2-204" fmla="*/ 453958 h 5046560"/>
              <a:gd name="connsiteX3-205" fmla="*/ 6536025 w 7347875"/>
              <a:gd name="connsiteY3-206" fmla="*/ 1647586 h 5046560"/>
              <a:gd name="connsiteX4-207" fmla="*/ 6972817 w 7347875"/>
              <a:gd name="connsiteY4-208" fmla="*/ 2141444 h 5046560"/>
              <a:gd name="connsiteX5-209" fmla="*/ 7290343 w 7347875"/>
              <a:gd name="connsiteY5-210" fmla="*/ 3652263 h 5046560"/>
              <a:gd name="connsiteX6-211" fmla="*/ 6622719 w 7347875"/>
              <a:gd name="connsiteY6-212" fmla="*/ 4625329 h 5046560"/>
              <a:gd name="connsiteX7-213" fmla="*/ 5302936 w 7347875"/>
              <a:gd name="connsiteY7-214" fmla="*/ 4840094 h 5046560"/>
              <a:gd name="connsiteX8-215" fmla="*/ 4881878 w 7347875"/>
              <a:gd name="connsiteY8-216" fmla="*/ 4635681 h 5046560"/>
              <a:gd name="connsiteX9-217" fmla="*/ 3916100 w 7347875"/>
              <a:gd name="connsiteY9-218" fmla="*/ 4320645 h 5046560"/>
              <a:gd name="connsiteX10-219" fmla="*/ 3020353 w 7347875"/>
              <a:gd name="connsiteY10-220" fmla="*/ 4430992 h 5046560"/>
              <a:gd name="connsiteX11-221" fmla="*/ 2301464 w 7347875"/>
              <a:gd name="connsiteY11-222" fmla="*/ 4694916 h 5046560"/>
              <a:gd name="connsiteX12-223" fmla="*/ 0 w 7347875"/>
              <a:gd name="connsiteY12-224" fmla="*/ 4867082 h 5046560"/>
              <a:gd name="connsiteX0-225" fmla="*/ 2856538 w 7347875"/>
              <a:gd name="connsiteY0-226" fmla="*/ 0 h 5046304"/>
              <a:gd name="connsiteX1-227" fmla="*/ 4862839 w 7347875"/>
              <a:gd name="connsiteY1-228" fmla="*/ 453702 h 5046304"/>
              <a:gd name="connsiteX2-229" fmla="*/ 6536025 w 7347875"/>
              <a:gd name="connsiteY2-230" fmla="*/ 1647330 h 5046304"/>
              <a:gd name="connsiteX3-231" fmla="*/ 6972817 w 7347875"/>
              <a:gd name="connsiteY3-232" fmla="*/ 2141188 h 5046304"/>
              <a:gd name="connsiteX4-233" fmla="*/ 7290343 w 7347875"/>
              <a:gd name="connsiteY4-234" fmla="*/ 3652007 h 5046304"/>
              <a:gd name="connsiteX5-235" fmla="*/ 6622719 w 7347875"/>
              <a:gd name="connsiteY5-236" fmla="*/ 4625073 h 5046304"/>
              <a:gd name="connsiteX6-237" fmla="*/ 5302936 w 7347875"/>
              <a:gd name="connsiteY6-238" fmla="*/ 4839838 h 5046304"/>
              <a:gd name="connsiteX7-239" fmla="*/ 4881878 w 7347875"/>
              <a:gd name="connsiteY7-240" fmla="*/ 4635425 h 5046304"/>
              <a:gd name="connsiteX8-241" fmla="*/ 3916100 w 7347875"/>
              <a:gd name="connsiteY8-242" fmla="*/ 4320389 h 5046304"/>
              <a:gd name="connsiteX9-243" fmla="*/ 3020353 w 7347875"/>
              <a:gd name="connsiteY9-244" fmla="*/ 4430736 h 5046304"/>
              <a:gd name="connsiteX10-245" fmla="*/ 2301464 w 7347875"/>
              <a:gd name="connsiteY10-246" fmla="*/ 4694660 h 5046304"/>
              <a:gd name="connsiteX11-247" fmla="*/ 0 w 7347875"/>
              <a:gd name="connsiteY11-248" fmla="*/ 4866826 h 5046304"/>
              <a:gd name="connsiteX0-249" fmla="*/ 4862839 w 7347875"/>
              <a:gd name="connsiteY0-250" fmla="*/ 0 h 4592602"/>
              <a:gd name="connsiteX1-251" fmla="*/ 6536025 w 7347875"/>
              <a:gd name="connsiteY1-252" fmla="*/ 1193628 h 4592602"/>
              <a:gd name="connsiteX2-253" fmla="*/ 6972817 w 7347875"/>
              <a:gd name="connsiteY2-254" fmla="*/ 1687486 h 4592602"/>
              <a:gd name="connsiteX3-255" fmla="*/ 7290343 w 7347875"/>
              <a:gd name="connsiteY3-256" fmla="*/ 3198305 h 4592602"/>
              <a:gd name="connsiteX4-257" fmla="*/ 6622719 w 7347875"/>
              <a:gd name="connsiteY4-258" fmla="*/ 4171371 h 4592602"/>
              <a:gd name="connsiteX5-259" fmla="*/ 5302936 w 7347875"/>
              <a:gd name="connsiteY5-260" fmla="*/ 4386136 h 4592602"/>
              <a:gd name="connsiteX6-261" fmla="*/ 4881878 w 7347875"/>
              <a:gd name="connsiteY6-262" fmla="*/ 4181723 h 4592602"/>
              <a:gd name="connsiteX7-263" fmla="*/ 3916100 w 7347875"/>
              <a:gd name="connsiteY7-264" fmla="*/ 3866687 h 4592602"/>
              <a:gd name="connsiteX8-265" fmla="*/ 3020353 w 7347875"/>
              <a:gd name="connsiteY8-266" fmla="*/ 3977034 h 4592602"/>
              <a:gd name="connsiteX9-267" fmla="*/ 2301464 w 7347875"/>
              <a:gd name="connsiteY9-268" fmla="*/ 4240958 h 4592602"/>
              <a:gd name="connsiteX10-269" fmla="*/ 0 w 7347875"/>
              <a:gd name="connsiteY10-270" fmla="*/ 4413124 h 4592602"/>
              <a:gd name="connsiteX0-271" fmla="*/ 6536025 w 7347875"/>
              <a:gd name="connsiteY0-272" fmla="*/ 0 h 3398974"/>
              <a:gd name="connsiteX1-273" fmla="*/ 6972817 w 7347875"/>
              <a:gd name="connsiteY1-274" fmla="*/ 493858 h 3398974"/>
              <a:gd name="connsiteX2-275" fmla="*/ 7290343 w 7347875"/>
              <a:gd name="connsiteY2-276" fmla="*/ 2004677 h 3398974"/>
              <a:gd name="connsiteX3-277" fmla="*/ 6622719 w 7347875"/>
              <a:gd name="connsiteY3-278" fmla="*/ 2977743 h 3398974"/>
              <a:gd name="connsiteX4-279" fmla="*/ 5302936 w 7347875"/>
              <a:gd name="connsiteY4-280" fmla="*/ 3192508 h 3398974"/>
              <a:gd name="connsiteX5-281" fmla="*/ 4881878 w 7347875"/>
              <a:gd name="connsiteY5-282" fmla="*/ 2988095 h 3398974"/>
              <a:gd name="connsiteX6-283" fmla="*/ 3916100 w 7347875"/>
              <a:gd name="connsiteY6-284" fmla="*/ 2673059 h 3398974"/>
              <a:gd name="connsiteX7-285" fmla="*/ 3020353 w 7347875"/>
              <a:gd name="connsiteY7-286" fmla="*/ 2783406 h 3398974"/>
              <a:gd name="connsiteX8-287" fmla="*/ 2301464 w 7347875"/>
              <a:gd name="connsiteY8-288" fmla="*/ 3047330 h 3398974"/>
              <a:gd name="connsiteX9-289" fmla="*/ 0 w 7347875"/>
              <a:gd name="connsiteY9-290" fmla="*/ 3219496 h 3398974"/>
              <a:gd name="connsiteX0-291" fmla="*/ 6972817 w 7347875"/>
              <a:gd name="connsiteY0-292" fmla="*/ 0 h 2905116"/>
              <a:gd name="connsiteX1-293" fmla="*/ 7290343 w 7347875"/>
              <a:gd name="connsiteY1-294" fmla="*/ 1510819 h 2905116"/>
              <a:gd name="connsiteX2-295" fmla="*/ 6622719 w 7347875"/>
              <a:gd name="connsiteY2-296" fmla="*/ 2483885 h 2905116"/>
              <a:gd name="connsiteX3-297" fmla="*/ 5302936 w 7347875"/>
              <a:gd name="connsiteY3-298" fmla="*/ 2698650 h 2905116"/>
              <a:gd name="connsiteX4-299" fmla="*/ 4881878 w 7347875"/>
              <a:gd name="connsiteY4-300" fmla="*/ 2494237 h 2905116"/>
              <a:gd name="connsiteX5-301" fmla="*/ 3916100 w 7347875"/>
              <a:gd name="connsiteY5-302" fmla="*/ 2179201 h 2905116"/>
              <a:gd name="connsiteX6-303" fmla="*/ 3020353 w 7347875"/>
              <a:gd name="connsiteY6-304" fmla="*/ 2289548 h 2905116"/>
              <a:gd name="connsiteX7-305" fmla="*/ 2301464 w 7347875"/>
              <a:gd name="connsiteY7-306" fmla="*/ 2553472 h 2905116"/>
              <a:gd name="connsiteX8-307" fmla="*/ 0 w 7347875"/>
              <a:gd name="connsiteY8-308" fmla="*/ 2725638 h 2905116"/>
              <a:gd name="connsiteX0-309" fmla="*/ 7290343 w 7290343"/>
              <a:gd name="connsiteY0-310" fmla="*/ 0 h 1394297"/>
              <a:gd name="connsiteX1-311" fmla="*/ 6622719 w 7290343"/>
              <a:gd name="connsiteY1-312" fmla="*/ 973066 h 1394297"/>
              <a:gd name="connsiteX2-313" fmla="*/ 5302936 w 7290343"/>
              <a:gd name="connsiteY2-314" fmla="*/ 1187831 h 1394297"/>
              <a:gd name="connsiteX3-315" fmla="*/ 4881878 w 7290343"/>
              <a:gd name="connsiteY3-316" fmla="*/ 983418 h 1394297"/>
              <a:gd name="connsiteX4-317" fmla="*/ 3916100 w 7290343"/>
              <a:gd name="connsiteY4-318" fmla="*/ 668382 h 1394297"/>
              <a:gd name="connsiteX5-319" fmla="*/ 3020353 w 7290343"/>
              <a:gd name="connsiteY5-320" fmla="*/ 778729 h 1394297"/>
              <a:gd name="connsiteX6-321" fmla="*/ 2301464 w 7290343"/>
              <a:gd name="connsiteY6-322" fmla="*/ 1042653 h 1394297"/>
              <a:gd name="connsiteX7-323" fmla="*/ 0 w 7290343"/>
              <a:gd name="connsiteY7-324" fmla="*/ 1214819 h 1394297"/>
              <a:gd name="connsiteX0-325" fmla="*/ 6622719 w 6622719"/>
              <a:gd name="connsiteY0-326" fmla="*/ 311933 h 733164"/>
              <a:gd name="connsiteX1-327" fmla="*/ 5302936 w 6622719"/>
              <a:gd name="connsiteY1-328" fmla="*/ 526698 h 733164"/>
              <a:gd name="connsiteX2-329" fmla="*/ 4881878 w 6622719"/>
              <a:gd name="connsiteY2-330" fmla="*/ 322285 h 733164"/>
              <a:gd name="connsiteX3-331" fmla="*/ 3916100 w 6622719"/>
              <a:gd name="connsiteY3-332" fmla="*/ 7249 h 733164"/>
              <a:gd name="connsiteX4-333" fmla="*/ 3020353 w 6622719"/>
              <a:gd name="connsiteY4-334" fmla="*/ 117596 h 733164"/>
              <a:gd name="connsiteX5-335" fmla="*/ 2301464 w 6622719"/>
              <a:gd name="connsiteY5-336" fmla="*/ 381520 h 733164"/>
              <a:gd name="connsiteX6-337" fmla="*/ 0 w 6622719"/>
              <a:gd name="connsiteY6-338" fmla="*/ 553686 h 7331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41" name="Freeform: Shape 40"/>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1" fmla="*/ 7614819 w 8339975"/>
              <a:gd name="connsiteY0-2" fmla="*/ 4625329 h 5016456"/>
              <a:gd name="connsiteX1-3" fmla="*/ 6295036 w 8339975"/>
              <a:gd name="connsiteY1-4" fmla="*/ 4840094 h 5016456"/>
              <a:gd name="connsiteX2-5" fmla="*/ 5873978 w 8339975"/>
              <a:gd name="connsiteY2-6" fmla="*/ 4635681 h 5016456"/>
              <a:gd name="connsiteX3-7" fmla="*/ 4908200 w 8339975"/>
              <a:gd name="connsiteY3-8" fmla="*/ 4320645 h 5016456"/>
              <a:gd name="connsiteX4-9" fmla="*/ 4012453 w 8339975"/>
              <a:gd name="connsiteY4-10" fmla="*/ 4430992 h 5016456"/>
              <a:gd name="connsiteX5-11" fmla="*/ 3293564 w 8339975"/>
              <a:gd name="connsiteY5-12" fmla="*/ 4694916 h 5016456"/>
              <a:gd name="connsiteX6-13" fmla="*/ 900660 w 8339975"/>
              <a:gd name="connsiteY6-14" fmla="*/ 4775642 h 5016456"/>
              <a:gd name="connsiteX7-15" fmla="*/ 464143 w 8339975"/>
              <a:gd name="connsiteY7-16" fmla="*/ 4374943 h 5016456"/>
              <a:gd name="connsiteX8-17" fmla="*/ 100508 w 8339975"/>
              <a:gd name="connsiteY8-18" fmla="*/ 3580002 h 5016456"/>
              <a:gd name="connsiteX9-19" fmla="*/ 1210 w 8339975"/>
              <a:gd name="connsiteY9-20" fmla="*/ 2578945 h 5016456"/>
              <a:gd name="connsiteX10-21" fmla="*/ 500797 w 8339975"/>
              <a:gd name="connsiteY10-22" fmla="*/ 1384103 h 5016456"/>
              <a:gd name="connsiteX11-23" fmla="*/ 1318314 w 8339975"/>
              <a:gd name="connsiteY11-24" fmla="*/ 689794 h 5016456"/>
              <a:gd name="connsiteX12-25" fmla="*/ 1708401 w 8339975"/>
              <a:gd name="connsiteY12-26" fmla="*/ 472905 h 5016456"/>
              <a:gd name="connsiteX13-27" fmla="*/ 3848638 w 8339975"/>
              <a:gd name="connsiteY13-28" fmla="*/ 256 h 5016456"/>
              <a:gd name="connsiteX14-29" fmla="*/ 5854939 w 8339975"/>
              <a:gd name="connsiteY14-30" fmla="*/ 453958 h 5016456"/>
              <a:gd name="connsiteX15-31" fmla="*/ 7528125 w 8339975"/>
              <a:gd name="connsiteY15-32" fmla="*/ 1647586 h 5016456"/>
              <a:gd name="connsiteX16-33" fmla="*/ 7964917 w 8339975"/>
              <a:gd name="connsiteY16-34" fmla="*/ 2141444 h 5016456"/>
              <a:gd name="connsiteX17-35" fmla="*/ 8282443 w 8339975"/>
              <a:gd name="connsiteY17-36" fmla="*/ 3652263 h 5016456"/>
              <a:gd name="connsiteX18-37" fmla="*/ 7708527 w 8339975"/>
              <a:gd name="connsiteY18-38" fmla="*/ 4719037 h 5016456"/>
              <a:gd name="connsiteX0-39" fmla="*/ 7614819 w 8339975"/>
              <a:gd name="connsiteY0-40" fmla="*/ 4625329 h 5016456"/>
              <a:gd name="connsiteX1-41" fmla="*/ 6295036 w 8339975"/>
              <a:gd name="connsiteY1-42" fmla="*/ 4840094 h 5016456"/>
              <a:gd name="connsiteX2-43" fmla="*/ 5873978 w 8339975"/>
              <a:gd name="connsiteY2-44" fmla="*/ 4635681 h 5016456"/>
              <a:gd name="connsiteX3-45" fmla="*/ 4908200 w 8339975"/>
              <a:gd name="connsiteY3-46" fmla="*/ 4320645 h 5016456"/>
              <a:gd name="connsiteX4-47" fmla="*/ 4012453 w 8339975"/>
              <a:gd name="connsiteY4-48" fmla="*/ 4430992 h 5016456"/>
              <a:gd name="connsiteX5-49" fmla="*/ 3293564 w 8339975"/>
              <a:gd name="connsiteY5-50" fmla="*/ 4694916 h 5016456"/>
              <a:gd name="connsiteX6-51" fmla="*/ 900660 w 8339975"/>
              <a:gd name="connsiteY6-52" fmla="*/ 4775642 h 5016456"/>
              <a:gd name="connsiteX7-53" fmla="*/ 464143 w 8339975"/>
              <a:gd name="connsiteY7-54" fmla="*/ 4374943 h 5016456"/>
              <a:gd name="connsiteX8-55" fmla="*/ 100508 w 8339975"/>
              <a:gd name="connsiteY8-56" fmla="*/ 3580002 h 5016456"/>
              <a:gd name="connsiteX9-57" fmla="*/ 1210 w 8339975"/>
              <a:gd name="connsiteY9-58" fmla="*/ 2578945 h 5016456"/>
              <a:gd name="connsiteX10-59" fmla="*/ 500797 w 8339975"/>
              <a:gd name="connsiteY10-60" fmla="*/ 1384103 h 5016456"/>
              <a:gd name="connsiteX11-61" fmla="*/ 1318314 w 8339975"/>
              <a:gd name="connsiteY11-62" fmla="*/ 689794 h 5016456"/>
              <a:gd name="connsiteX12-63" fmla="*/ 1708401 w 8339975"/>
              <a:gd name="connsiteY12-64" fmla="*/ 472905 h 5016456"/>
              <a:gd name="connsiteX13-65" fmla="*/ 3848638 w 8339975"/>
              <a:gd name="connsiteY13-66" fmla="*/ 256 h 5016456"/>
              <a:gd name="connsiteX14-67" fmla="*/ 5854939 w 8339975"/>
              <a:gd name="connsiteY14-68" fmla="*/ 453958 h 5016456"/>
              <a:gd name="connsiteX15-69" fmla="*/ 7528125 w 8339975"/>
              <a:gd name="connsiteY15-70" fmla="*/ 1647586 h 5016456"/>
              <a:gd name="connsiteX16-71" fmla="*/ 7964917 w 8339975"/>
              <a:gd name="connsiteY16-72" fmla="*/ 2141444 h 5016456"/>
              <a:gd name="connsiteX17-73" fmla="*/ 8282443 w 8339975"/>
              <a:gd name="connsiteY17-74" fmla="*/ 3652263 h 5016456"/>
              <a:gd name="connsiteX0-75" fmla="*/ 7614819 w 7964917"/>
              <a:gd name="connsiteY0-76" fmla="*/ 4625329 h 5016456"/>
              <a:gd name="connsiteX1-77" fmla="*/ 6295036 w 7964917"/>
              <a:gd name="connsiteY1-78" fmla="*/ 4840094 h 5016456"/>
              <a:gd name="connsiteX2-79" fmla="*/ 5873978 w 7964917"/>
              <a:gd name="connsiteY2-80" fmla="*/ 4635681 h 5016456"/>
              <a:gd name="connsiteX3-81" fmla="*/ 4908200 w 7964917"/>
              <a:gd name="connsiteY3-82" fmla="*/ 4320645 h 5016456"/>
              <a:gd name="connsiteX4-83" fmla="*/ 4012453 w 7964917"/>
              <a:gd name="connsiteY4-84" fmla="*/ 4430992 h 5016456"/>
              <a:gd name="connsiteX5-85" fmla="*/ 3293564 w 7964917"/>
              <a:gd name="connsiteY5-86" fmla="*/ 4694916 h 5016456"/>
              <a:gd name="connsiteX6-87" fmla="*/ 900660 w 7964917"/>
              <a:gd name="connsiteY6-88" fmla="*/ 4775642 h 5016456"/>
              <a:gd name="connsiteX7-89" fmla="*/ 464143 w 7964917"/>
              <a:gd name="connsiteY7-90" fmla="*/ 4374943 h 5016456"/>
              <a:gd name="connsiteX8-91" fmla="*/ 100508 w 7964917"/>
              <a:gd name="connsiteY8-92" fmla="*/ 3580002 h 5016456"/>
              <a:gd name="connsiteX9-93" fmla="*/ 1210 w 7964917"/>
              <a:gd name="connsiteY9-94" fmla="*/ 2578945 h 5016456"/>
              <a:gd name="connsiteX10-95" fmla="*/ 500797 w 7964917"/>
              <a:gd name="connsiteY10-96" fmla="*/ 1384103 h 5016456"/>
              <a:gd name="connsiteX11-97" fmla="*/ 1318314 w 7964917"/>
              <a:gd name="connsiteY11-98" fmla="*/ 689794 h 5016456"/>
              <a:gd name="connsiteX12-99" fmla="*/ 1708401 w 7964917"/>
              <a:gd name="connsiteY12-100" fmla="*/ 472905 h 5016456"/>
              <a:gd name="connsiteX13-101" fmla="*/ 3848638 w 7964917"/>
              <a:gd name="connsiteY13-102" fmla="*/ 256 h 5016456"/>
              <a:gd name="connsiteX14-103" fmla="*/ 5854939 w 7964917"/>
              <a:gd name="connsiteY14-104" fmla="*/ 453958 h 5016456"/>
              <a:gd name="connsiteX15-105" fmla="*/ 7528125 w 7964917"/>
              <a:gd name="connsiteY15-106" fmla="*/ 1647586 h 5016456"/>
              <a:gd name="connsiteX16-107" fmla="*/ 7964917 w 7964917"/>
              <a:gd name="connsiteY16-108" fmla="*/ 2141444 h 5016456"/>
              <a:gd name="connsiteX0-109" fmla="*/ 7614819 w 7614819"/>
              <a:gd name="connsiteY0-110" fmla="*/ 4625329 h 5016456"/>
              <a:gd name="connsiteX1-111" fmla="*/ 6295036 w 7614819"/>
              <a:gd name="connsiteY1-112" fmla="*/ 4840094 h 5016456"/>
              <a:gd name="connsiteX2-113" fmla="*/ 5873978 w 7614819"/>
              <a:gd name="connsiteY2-114" fmla="*/ 4635681 h 5016456"/>
              <a:gd name="connsiteX3-115" fmla="*/ 4908200 w 7614819"/>
              <a:gd name="connsiteY3-116" fmla="*/ 4320645 h 5016456"/>
              <a:gd name="connsiteX4-117" fmla="*/ 4012453 w 7614819"/>
              <a:gd name="connsiteY4-118" fmla="*/ 4430992 h 5016456"/>
              <a:gd name="connsiteX5-119" fmla="*/ 3293564 w 7614819"/>
              <a:gd name="connsiteY5-120" fmla="*/ 4694916 h 5016456"/>
              <a:gd name="connsiteX6-121" fmla="*/ 900660 w 7614819"/>
              <a:gd name="connsiteY6-122" fmla="*/ 4775642 h 5016456"/>
              <a:gd name="connsiteX7-123" fmla="*/ 464143 w 7614819"/>
              <a:gd name="connsiteY7-124" fmla="*/ 4374943 h 5016456"/>
              <a:gd name="connsiteX8-125" fmla="*/ 100508 w 7614819"/>
              <a:gd name="connsiteY8-126" fmla="*/ 3580002 h 5016456"/>
              <a:gd name="connsiteX9-127" fmla="*/ 1210 w 7614819"/>
              <a:gd name="connsiteY9-128" fmla="*/ 2578945 h 5016456"/>
              <a:gd name="connsiteX10-129" fmla="*/ 500797 w 7614819"/>
              <a:gd name="connsiteY10-130" fmla="*/ 1384103 h 5016456"/>
              <a:gd name="connsiteX11-131" fmla="*/ 1318314 w 7614819"/>
              <a:gd name="connsiteY11-132" fmla="*/ 689794 h 5016456"/>
              <a:gd name="connsiteX12-133" fmla="*/ 1708401 w 7614819"/>
              <a:gd name="connsiteY12-134" fmla="*/ 472905 h 5016456"/>
              <a:gd name="connsiteX13-135" fmla="*/ 3848638 w 7614819"/>
              <a:gd name="connsiteY13-136" fmla="*/ 256 h 5016456"/>
              <a:gd name="connsiteX14-137" fmla="*/ 5854939 w 7614819"/>
              <a:gd name="connsiteY14-138" fmla="*/ 453958 h 5016456"/>
              <a:gd name="connsiteX15-139" fmla="*/ 7528125 w 7614819"/>
              <a:gd name="connsiteY15-140" fmla="*/ 1647586 h 5016456"/>
              <a:gd name="connsiteX0-141" fmla="*/ 7614819 w 7614819"/>
              <a:gd name="connsiteY0-142" fmla="*/ 4625329 h 5016456"/>
              <a:gd name="connsiteX1-143" fmla="*/ 6295036 w 7614819"/>
              <a:gd name="connsiteY1-144" fmla="*/ 4840094 h 5016456"/>
              <a:gd name="connsiteX2-145" fmla="*/ 5873978 w 7614819"/>
              <a:gd name="connsiteY2-146" fmla="*/ 4635681 h 5016456"/>
              <a:gd name="connsiteX3-147" fmla="*/ 4908200 w 7614819"/>
              <a:gd name="connsiteY3-148" fmla="*/ 4320645 h 5016456"/>
              <a:gd name="connsiteX4-149" fmla="*/ 4012453 w 7614819"/>
              <a:gd name="connsiteY4-150" fmla="*/ 4430992 h 5016456"/>
              <a:gd name="connsiteX5-151" fmla="*/ 3293564 w 7614819"/>
              <a:gd name="connsiteY5-152" fmla="*/ 4694916 h 5016456"/>
              <a:gd name="connsiteX6-153" fmla="*/ 900660 w 7614819"/>
              <a:gd name="connsiteY6-154" fmla="*/ 4775642 h 5016456"/>
              <a:gd name="connsiteX7-155" fmla="*/ 464143 w 7614819"/>
              <a:gd name="connsiteY7-156" fmla="*/ 4374943 h 5016456"/>
              <a:gd name="connsiteX8-157" fmla="*/ 100508 w 7614819"/>
              <a:gd name="connsiteY8-158" fmla="*/ 3580002 h 5016456"/>
              <a:gd name="connsiteX9-159" fmla="*/ 1210 w 7614819"/>
              <a:gd name="connsiteY9-160" fmla="*/ 2578945 h 5016456"/>
              <a:gd name="connsiteX10-161" fmla="*/ 500797 w 7614819"/>
              <a:gd name="connsiteY10-162" fmla="*/ 1384103 h 5016456"/>
              <a:gd name="connsiteX11-163" fmla="*/ 1318314 w 7614819"/>
              <a:gd name="connsiteY11-164" fmla="*/ 689794 h 5016456"/>
              <a:gd name="connsiteX12-165" fmla="*/ 1708401 w 7614819"/>
              <a:gd name="connsiteY12-166" fmla="*/ 472905 h 5016456"/>
              <a:gd name="connsiteX13-167" fmla="*/ 3848638 w 7614819"/>
              <a:gd name="connsiteY13-168" fmla="*/ 256 h 5016456"/>
              <a:gd name="connsiteX14-169" fmla="*/ 5854939 w 7614819"/>
              <a:gd name="connsiteY14-170" fmla="*/ 453958 h 5016456"/>
              <a:gd name="connsiteX0-171" fmla="*/ 7614819 w 7614819"/>
              <a:gd name="connsiteY0-172" fmla="*/ 4625329 h 5016456"/>
              <a:gd name="connsiteX1-173" fmla="*/ 6295036 w 7614819"/>
              <a:gd name="connsiteY1-174" fmla="*/ 4840094 h 5016456"/>
              <a:gd name="connsiteX2-175" fmla="*/ 5873978 w 7614819"/>
              <a:gd name="connsiteY2-176" fmla="*/ 4635681 h 5016456"/>
              <a:gd name="connsiteX3-177" fmla="*/ 4908200 w 7614819"/>
              <a:gd name="connsiteY3-178" fmla="*/ 4320645 h 5016456"/>
              <a:gd name="connsiteX4-179" fmla="*/ 4012453 w 7614819"/>
              <a:gd name="connsiteY4-180" fmla="*/ 4430992 h 5016456"/>
              <a:gd name="connsiteX5-181" fmla="*/ 3293564 w 7614819"/>
              <a:gd name="connsiteY5-182" fmla="*/ 4694916 h 5016456"/>
              <a:gd name="connsiteX6-183" fmla="*/ 900660 w 7614819"/>
              <a:gd name="connsiteY6-184" fmla="*/ 4775642 h 5016456"/>
              <a:gd name="connsiteX7-185" fmla="*/ 464143 w 7614819"/>
              <a:gd name="connsiteY7-186" fmla="*/ 4374943 h 5016456"/>
              <a:gd name="connsiteX8-187" fmla="*/ 100508 w 7614819"/>
              <a:gd name="connsiteY8-188" fmla="*/ 3580002 h 5016456"/>
              <a:gd name="connsiteX9-189" fmla="*/ 1210 w 7614819"/>
              <a:gd name="connsiteY9-190" fmla="*/ 2578945 h 5016456"/>
              <a:gd name="connsiteX10-191" fmla="*/ 500797 w 7614819"/>
              <a:gd name="connsiteY10-192" fmla="*/ 1384103 h 5016456"/>
              <a:gd name="connsiteX11-193" fmla="*/ 1318314 w 7614819"/>
              <a:gd name="connsiteY11-194" fmla="*/ 689794 h 5016456"/>
              <a:gd name="connsiteX12-195" fmla="*/ 1708401 w 7614819"/>
              <a:gd name="connsiteY12-196" fmla="*/ 472905 h 5016456"/>
              <a:gd name="connsiteX13-197" fmla="*/ 3848638 w 7614819"/>
              <a:gd name="connsiteY13-198" fmla="*/ 256 h 5016456"/>
              <a:gd name="connsiteX0-199" fmla="*/ 7614819 w 7614819"/>
              <a:gd name="connsiteY0-200" fmla="*/ 4152424 h 4543551"/>
              <a:gd name="connsiteX1-201" fmla="*/ 6295036 w 7614819"/>
              <a:gd name="connsiteY1-202" fmla="*/ 4367189 h 4543551"/>
              <a:gd name="connsiteX2-203" fmla="*/ 5873978 w 7614819"/>
              <a:gd name="connsiteY2-204" fmla="*/ 4162776 h 4543551"/>
              <a:gd name="connsiteX3-205" fmla="*/ 4908200 w 7614819"/>
              <a:gd name="connsiteY3-206" fmla="*/ 3847740 h 4543551"/>
              <a:gd name="connsiteX4-207" fmla="*/ 4012453 w 7614819"/>
              <a:gd name="connsiteY4-208" fmla="*/ 3958087 h 4543551"/>
              <a:gd name="connsiteX5-209" fmla="*/ 3293564 w 7614819"/>
              <a:gd name="connsiteY5-210" fmla="*/ 4222011 h 4543551"/>
              <a:gd name="connsiteX6-211" fmla="*/ 900660 w 7614819"/>
              <a:gd name="connsiteY6-212" fmla="*/ 4302737 h 4543551"/>
              <a:gd name="connsiteX7-213" fmla="*/ 464143 w 7614819"/>
              <a:gd name="connsiteY7-214" fmla="*/ 3902038 h 4543551"/>
              <a:gd name="connsiteX8-215" fmla="*/ 100508 w 7614819"/>
              <a:gd name="connsiteY8-216" fmla="*/ 3107097 h 4543551"/>
              <a:gd name="connsiteX9-217" fmla="*/ 1210 w 7614819"/>
              <a:gd name="connsiteY9-218" fmla="*/ 2106040 h 4543551"/>
              <a:gd name="connsiteX10-219" fmla="*/ 500797 w 7614819"/>
              <a:gd name="connsiteY10-220" fmla="*/ 911198 h 4543551"/>
              <a:gd name="connsiteX11-221" fmla="*/ 1318314 w 7614819"/>
              <a:gd name="connsiteY11-222" fmla="*/ 216889 h 4543551"/>
              <a:gd name="connsiteX12-223" fmla="*/ 1708401 w 7614819"/>
              <a:gd name="connsiteY12-224" fmla="*/ 0 h 4543551"/>
              <a:gd name="connsiteX0-225" fmla="*/ 7614819 w 7614819"/>
              <a:gd name="connsiteY0-226" fmla="*/ 3935535 h 4326662"/>
              <a:gd name="connsiteX1-227" fmla="*/ 6295036 w 7614819"/>
              <a:gd name="connsiteY1-228" fmla="*/ 4150300 h 4326662"/>
              <a:gd name="connsiteX2-229" fmla="*/ 5873978 w 7614819"/>
              <a:gd name="connsiteY2-230" fmla="*/ 3945887 h 4326662"/>
              <a:gd name="connsiteX3-231" fmla="*/ 4908200 w 7614819"/>
              <a:gd name="connsiteY3-232" fmla="*/ 3630851 h 4326662"/>
              <a:gd name="connsiteX4-233" fmla="*/ 4012453 w 7614819"/>
              <a:gd name="connsiteY4-234" fmla="*/ 3741198 h 4326662"/>
              <a:gd name="connsiteX5-235" fmla="*/ 3293564 w 7614819"/>
              <a:gd name="connsiteY5-236" fmla="*/ 4005122 h 4326662"/>
              <a:gd name="connsiteX6-237" fmla="*/ 900660 w 7614819"/>
              <a:gd name="connsiteY6-238" fmla="*/ 4085848 h 4326662"/>
              <a:gd name="connsiteX7-239" fmla="*/ 464143 w 7614819"/>
              <a:gd name="connsiteY7-240" fmla="*/ 3685149 h 4326662"/>
              <a:gd name="connsiteX8-241" fmla="*/ 100508 w 7614819"/>
              <a:gd name="connsiteY8-242" fmla="*/ 2890208 h 4326662"/>
              <a:gd name="connsiteX9-243" fmla="*/ 1210 w 7614819"/>
              <a:gd name="connsiteY9-244" fmla="*/ 1889151 h 4326662"/>
              <a:gd name="connsiteX10-245" fmla="*/ 500797 w 7614819"/>
              <a:gd name="connsiteY10-246" fmla="*/ 694309 h 4326662"/>
              <a:gd name="connsiteX11-247" fmla="*/ 1318314 w 7614819"/>
              <a:gd name="connsiteY11-248" fmla="*/ 0 h 4326662"/>
              <a:gd name="connsiteX0-249" fmla="*/ 7614819 w 7614819"/>
              <a:gd name="connsiteY0-250" fmla="*/ 3241226 h 3632353"/>
              <a:gd name="connsiteX1-251" fmla="*/ 6295036 w 7614819"/>
              <a:gd name="connsiteY1-252" fmla="*/ 3455991 h 3632353"/>
              <a:gd name="connsiteX2-253" fmla="*/ 5873978 w 7614819"/>
              <a:gd name="connsiteY2-254" fmla="*/ 3251578 h 3632353"/>
              <a:gd name="connsiteX3-255" fmla="*/ 4908200 w 7614819"/>
              <a:gd name="connsiteY3-256" fmla="*/ 2936542 h 3632353"/>
              <a:gd name="connsiteX4-257" fmla="*/ 4012453 w 7614819"/>
              <a:gd name="connsiteY4-258" fmla="*/ 3046889 h 3632353"/>
              <a:gd name="connsiteX5-259" fmla="*/ 3293564 w 7614819"/>
              <a:gd name="connsiteY5-260" fmla="*/ 3310813 h 3632353"/>
              <a:gd name="connsiteX6-261" fmla="*/ 900660 w 7614819"/>
              <a:gd name="connsiteY6-262" fmla="*/ 3391539 h 3632353"/>
              <a:gd name="connsiteX7-263" fmla="*/ 464143 w 7614819"/>
              <a:gd name="connsiteY7-264" fmla="*/ 2990840 h 3632353"/>
              <a:gd name="connsiteX8-265" fmla="*/ 100508 w 7614819"/>
              <a:gd name="connsiteY8-266" fmla="*/ 2195899 h 3632353"/>
              <a:gd name="connsiteX9-267" fmla="*/ 1210 w 7614819"/>
              <a:gd name="connsiteY9-268" fmla="*/ 1194842 h 3632353"/>
              <a:gd name="connsiteX10-269" fmla="*/ 500797 w 7614819"/>
              <a:gd name="connsiteY10-270" fmla="*/ 0 h 3632353"/>
              <a:gd name="connsiteX0-271" fmla="*/ 7614819 w 7614819"/>
              <a:gd name="connsiteY0-272" fmla="*/ 2046384 h 2437511"/>
              <a:gd name="connsiteX1-273" fmla="*/ 6295036 w 7614819"/>
              <a:gd name="connsiteY1-274" fmla="*/ 2261149 h 2437511"/>
              <a:gd name="connsiteX2-275" fmla="*/ 5873978 w 7614819"/>
              <a:gd name="connsiteY2-276" fmla="*/ 2056736 h 2437511"/>
              <a:gd name="connsiteX3-277" fmla="*/ 4908200 w 7614819"/>
              <a:gd name="connsiteY3-278" fmla="*/ 1741700 h 2437511"/>
              <a:gd name="connsiteX4-279" fmla="*/ 4012453 w 7614819"/>
              <a:gd name="connsiteY4-280" fmla="*/ 1852047 h 2437511"/>
              <a:gd name="connsiteX5-281" fmla="*/ 3293564 w 7614819"/>
              <a:gd name="connsiteY5-282" fmla="*/ 2115971 h 2437511"/>
              <a:gd name="connsiteX6-283" fmla="*/ 900660 w 7614819"/>
              <a:gd name="connsiteY6-284" fmla="*/ 2196697 h 2437511"/>
              <a:gd name="connsiteX7-285" fmla="*/ 464143 w 7614819"/>
              <a:gd name="connsiteY7-286" fmla="*/ 1795998 h 2437511"/>
              <a:gd name="connsiteX8-287" fmla="*/ 100508 w 7614819"/>
              <a:gd name="connsiteY8-288" fmla="*/ 1001057 h 2437511"/>
              <a:gd name="connsiteX9-289" fmla="*/ 1210 w 7614819"/>
              <a:gd name="connsiteY9-290" fmla="*/ 0 h 2437511"/>
              <a:gd name="connsiteX0-291" fmla="*/ 7514311 w 7514311"/>
              <a:gd name="connsiteY0-292" fmla="*/ 1045327 h 1436454"/>
              <a:gd name="connsiteX1-293" fmla="*/ 6194528 w 7514311"/>
              <a:gd name="connsiteY1-294" fmla="*/ 1260092 h 1436454"/>
              <a:gd name="connsiteX2-295" fmla="*/ 5773470 w 7514311"/>
              <a:gd name="connsiteY2-296" fmla="*/ 1055679 h 1436454"/>
              <a:gd name="connsiteX3-297" fmla="*/ 4807692 w 7514311"/>
              <a:gd name="connsiteY3-298" fmla="*/ 740643 h 1436454"/>
              <a:gd name="connsiteX4-299" fmla="*/ 3911945 w 7514311"/>
              <a:gd name="connsiteY4-300" fmla="*/ 850990 h 1436454"/>
              <a:gd name="connsiteX5-301" fmla="*/ 3193056 w 7514311"/>
              <a:gd name="connsiteY5-302" fmla="*/ 1114914 h 1436454"/>
              <a:gd name="connsiteX6-303" fmla="*/ 800152 w 7514311"/>
              <a:gd name="connsiteY6-304" fmla="*/ 1195640 h 1436454"/>
              <a:gd name="connsiteX7-305" fmla="*/ 363635 w 7514311"/>
              <a:gd name="connsiteY7-306" fmla="*/ 794941 h 1436454"/>
              <a:gd name="connsiteX8-307" fmla="*/ 0 w 7514311"/>
              <a:gd name="connsiteY8-308" fmla="*/ 0 h 1436454"/>
              <a:gd name="connsiteX0-309" fmla="*/ 7150676 w 7150676"/>
              <a:gd name="connsiteY0-310" fmla="*/ 311933 h 703060"/>
              <a:gd name="connsiteX1-311" fmla="*/ 5830893 w 7150676"/>
              <a:gd name="connsiteY1-312" fmla="*/ 526698 h 703060"/>
              <a:gd name="connsiteX2-313" fmla="*/ 5409835 w 7150676"/>
              <a:gd name="connsiteY2-314" fmla="*/ 322285 h 703060"/>
              <a:gd name="connsiteX3-315" fmla="*/ 4444057 w 7150676"/>
              <a:gd name="connsiteY3-316" fmla="*/ 7249 h 703060"/>
              <a:gd name="connsiteX4-317" fmla="*/ 3548310 w 7150676"/>
              <a:gd name="connsiteY4-318" fmla="*/ 117596 h 703060"/>
              <a:gd name="connsiteX5-319" fmla="*/ 2829421 w 7150676"/>
              <a:gd name="connsiteY5-320" fmla="*/ 381520 h 703060"/>
              <a:gd name="connsiteX6-321" fmla="*/ 436517 w 7150676"/>
              <a:gd name="connsiteY6-322" fmla="*/ 462246 h 703060"/>
              <a:gd name="connsiteX7-323" fmla="*/ 0 w 7150676"/>
              <a:gd name="connsiteY7-324" fmla="*/ 61547 h 703060"/>
              <a:gd name="connsiteX0-325" fmla="*/ 6714159 w 6714159"/>
              <a:gd name="connsiteY0-326" fmla="*/ 311933 h 703060"/>
              <a:gd name="connsiteX1-327" fmla="*/ 5394376 w 6714159"/>
              <a:gd name="connsiteY1-328" fmla="*/ 526698 h 703060"/>
              <a:gd name="connsiteX2-329" fmla="*/ 4973318 w 6714159"/>
              <a:gd name="connsiteY2-330" fmla="*/ 322285 h 703060"/>
              <a:gd name="connsiteX3-331" fmla="*/ 4007540 w 6714159"/>
              <a:gd name="connsiteY3-332" fmla="*/ 7249 h 703060"/>
              <a:gd name="connsiteX4-333" fmla="*/ 3111793 w 6714159"/>
              <a:gd name="connsiteY4-334" fmla="*/ 117596 h 703060"/>
              <a:gd name="connsiteX5-335" fmla="*/ 2392904 w 6714159"/>
              <a:gd name="connsiteY5-336" fmla="*/ 381520 h 703060"/>
              <a:gd name="connsiteX6-337" fmla="*/ 0 w 6714159"/>
              <a:gd name="connsiteY6-338" fmla="*/ 462246 h 703060"/>
              <a:gd name="connsiteX0-339" fmla="*/ 5394376 w 5394376"/>
              <a:gd name="connsiteY0-340" fmla="*/ 526698 h 703060"/>
              <a:gd name="connsiteX1-341" fmla="*/ 4973318 w 5394376"/>
              <a:gd name="connsiteY1-342" fmla="*/ 322285 h 703060"/>
              <a:gd name="connsiteX2-343" fmla="*/ 4007540 w 5394376"/>
              <a:gd name="connsiteY2-344" fmla="*/ 7249 h 703060"/>
              <a:gd name="connsiteX3-345" fmla="*/ 3111793 w 5394376"/>
              <a:gd name="connsiteY3-346" fmla="*/ 117596 h 703060"/>
              <a:gd name="connsiteX4-347" fmla="*/ 2392904 w 5394376"/>
              <a:gd name="connsiteY4-348" fmla="*/ 381520 h 703060"/>
              <a:gd name="connsiteX5-349" fmla="*/ 0 w 5394376"/>
              <a:gd name="connsiteY5-350" fmla="*/ 462246 h 7030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31" name="Text Placeholder 30"/>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endParaRPr lang="en-US"/>
          </a:p>
          <a:p>
            <a:pPr lvl="1"/>
            <a:r>
              <a:rPr lang="en-US"/>
              <a:t>Second level</a:t>
            </a:r>
            <a:endParaRPr lang="en-US"/>
          </a:p>
        </p:txBody>
      </p:sp>
      <p:sp>
        <p:nvSpPr>
          <p:cNvPr id="29" name="Text Placeholder 28"/>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endParaRPr lang="en-US"/>
          </a:p>
          <a:p>
            <a:pPr lvl="1"/>
            <a:r>
              <a:rPr lang="en-US"/>
              <a:t>Second level</a:t>
            </a:r>
            <a:endParaRPr lang="en-US"/>
          </a:p>
        </p:txBody>
      </p:sp>
      <p:sp>
        <p:nvSpPr>
          <p:cNvPr id="30" name="Text Placeholder 29"/>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endParaRPr lang="en-US"/>
          </a:p>
          <a:p>
            <a:pPr lvl="1"/>
            <a:r>
              <a:rPr lang="en-US"/>
              <a:t>Second level</a:t>
            </a:r>
            <a:endParaRPr lang="en-US"/>
          </a:p>
        </p:txBody>
      </p:sp>
      <p:sp>
        <p:nvSpPr>
          <p:cNvPr id="32" name="Text Placeholder 31"/>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endParaRPr lang="en-US"/>
          </a:p>
          <a:p>
            <a:pPr lvl="1"/>
            <a:r>
              <a:rPr lang="en-US"/>
              <a:t>Second level</a:t>
            </a:r>
            <a:endParaRPr lang="en-US"/>
          </a:p>
        </p:txBody>
      </p:sp>
      <p:sp>
        <p:nvSpPr>
          <p:cNvPr id="33" name="Text Placeholder 32"/>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endParaRPr lang="en-US"/>
          </a:p>
          <a:p>
            <a:pPr lvl="1"/>
            <a:r>
              <a:rPr lang="en-US"/>
              <a:t>Second level</a:t>
            </a:r>
            <a:endParaRPr lang="en-US"/>
          </a:p>
        </p:txBody>
      </p:sp>
      <p:sp>
        <p:nvSpPr>
          <p:cNvPr id="52" name="Title 1"/>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16" name="Freeform: Shape 15"/>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4" name="Content Placeholder 3"/>
          <p:cNvSpPr>
            <a:spLocks noGrp="1"/>
          </p:cNvSpPr>
          <p:nvPr>
            <p:ph sz="half" idx="2"/>
          </p:nvPr>
        </p:nvSpPr>
        <p:spPr>
          <a:xfrm>
            <a:off x="576072" y="2350008"/>
            <a:ext cx="6464808" cy="1097280"/>
          </a:xfrm>
        </p:spPr>
        <p:txBody>
          <a:bodyPr>
            <a:normAutofit/>
          </a:bodyPr>
          <a:lstStyle>
            <a:lvl1pPr marL="283210" indent="-283210">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accent1"/>
                </a:solidFill>
              </a:defRPr>
            </a:lvl1pPr>
          </a:lstStyle>
          <a:p>
            <a:r>
              <a:rPr lang="en-US" dirty="0"/>
              <a:t>20XX</a:t>
            </a:r>
            <a:endParaRPr lang="en-US" dirty="0"/>
          </a:p>
        </p:txBody>
      </p:sp>
      <p:sp>
        <p:nvSpPr>
          <p:cNvPr id="8" name="Footer Placeholder 7"/>
          <p:cNvSpPr>
            <a:spLocks noGrp="1"/>
          </p:cNvSpPr>
          <p:nvPr>
            <p:ph type="ftr" sz="quarter" idx="11"/>
          </p:nvPr>
        </p:nvSpPr>
        <p:spPr/>
        <p:txBody>
          <a:bodyPr/>
          <a:lstStyle>
            <a:lvl1pPr>
              <a:defRPr>
                <a:solidFill>
                  <a:schemeClr val="accent1"/>
                </a:solidFill>
              </a:defRPr>
            </a:lvl1pPr>
          </a:lstStyle>
          <a:p>
            <a:r>
              <a:rPr lang="en-US" dirty="0"/>
              <a:t>presentation title</a:t>
            </a:r>
            <a:endParaRPr lang="en-US" dirty="0"/>
          </a:p>
        </p:txBody>
      </p:sp>
      <p:sp>
        <p:nvSpPr>
          <p:cNvPr id="9" name="Slide Number Placeholder 8"/>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fld>
            <a:endParaRPr lang="en-US" dirty="0"/>
          </a:p>
        </p:txBody>
      </p:sp>
      <p:sp>
        <p:nvSpPr>
          <p:cNvPr id="30" name="Freeform: Shape 29"/>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3" name="Text Placeholder 2"/>
          <p:cNvSpPr>
            <a:spLocks noGrp="1"/>
          </p:cNvSpPr>
          <p:nvPr>
            <p:ph type="body" idx="1"/>
          </p:nvPr>
        </p:nvSpPr>
        <p:spPr>
          <a:xfrm>
            <a:off x="576072" y="191109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5" name="Text Placeholder 4"/>
          <p:cNvSpPr>
            <a:spLocks noGrp="1"/>
          </p:cNvSpPr>
          <p:nvPr>
            <p:ph type="body" sz="quarter" idx="3"/>
          </p:nvPr>
        </p:nvSpPr>
        <p:spPr>
          <a:xfrm>
            <a:off x="576072" y="355701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76072" y="3995928"/>
            <a:ext cx="6464808" cy="1097280"/>
          </a:xfrm>
        </p:spPr>
        <p:txBody>
          <a:bodyPr>
            <a:normAutofit/>
          </a:bodyPr>
          <a:lstStyle>
            <a:lvl1pPr marL="283210" indent="-283210">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31" name="Title 1"/>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endParaRPr lang="en-US" dirty="0"/>
          </a:p>
        </p:txBody>
      </p:sp>
      <p:cxnSp>
        <p:nvCxnSpPr>
          <p:cNvPr id="10" name="Straight Connector 9"/>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7" name="Freeform: Shape 26"/>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18" name="Freeform: Shape 17"/>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3" name="Text Placeholder 2"/>
          <p:cNvSpPr>
            <a:spLocks noGrp="1"/>
          </p:cNvSpPr>
          <p:nvPr>
            <p:ph type="body" idx="1"/>
          </p:nvPr>
        </p:nvSpPr>
        <p:spPr>
          <a:xfrm>
            <a:off x="57607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576072" y="2505075"/>
            <a:ext cx="2944368" cy="3684588"/>
          </a:xfrm>
        </p:spPr>
        <p:txBody>
          <a:bodyPr>
            <a:normAutofit/>
          </a:bodyPr>
          <a:lstStyle>
            <a:lvl1pPr marL="283210" indent="-283210">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78231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782312" y="2505075"/>
            <a:ext cx="2944368" cy="3684588"/>
          </a:xfrm>
        </p:spPr>
        <p:txBody>
          <a:bodyPr>
            <a:normAutofit/>
          </a:bodyPr>
          <a:lstStyle>
            <a:lvl1pPr marL="283210" indent="-283210">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accent1"/>
                </a:solidFill>
              </a:defRPr>
            </a:lvl1pPr>
          </a:lstStyle>
          <a:p>
            <a:r>
              <a:rPr lang="en-US" dirty="0"/>
              <a:t>20XX</a:t>
            </a:r>
            <a:endParaRPr lang="en-US" dirty="0"/>
          </a:p>
        </p:txBody>
      </p:sp>
      <p:sp>
        <p:nvSpPr>
          <p:cNvPr id="8" name="Footer Placeholder 7"/>
          <p:cNvSpPr>
            <a:spLocks noGrp="1"/>
          </p:cNvSpPr>
          <p:nvPr>
            <p:ph type="ftr" sz="quarter" idx="11"/>
          </p:nvPr>
        </p:nvSpPr>
        <p:spPr/>
        <p:txBody>
          <a:bodyPr/>
          <a:lstStyle>
            <a:lvl1pPr>
              <a:defRPr>
                <a:solidFill>
                  <a:schemeClr val="accent1"/>
                </a:solidFill>
              </a:defRPr>
            </a:lvl1pPr>
          </a:lstStyle>
          <a:p>
            <a:r>
              <a:rPr lang="en-US" dirty="0"/>
              <a:t>presentation title</a:t>
            </a:r>
            <a:endParaRPr lang="en-US" dirty="0"/>
          </a:p>
        </p:txBody>
      </p:sp>
      <p:sp>
        <p:nvSpPr>
          <p:cNvPr id="9" name="Slide Number Placeholder 8"/>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fld>
            <a:endParaRPr lang="en-US" dirty="0"/>
          </a:p>
        </p:txBody>
      </p:sp>
      <p:sp>
        <p:nvSpPr>
          <p:cNvPr id="29" name="Title 1"/>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endParaRPr lang="en-US" dirty="0"/>
          </a:p>
        </p:txBody>
      </p:sp>
      <p:sp>
        <p:nvSpPr>
          <p:cNvPr id="30" name="Text Placeholder 4"/>
          <p:cNvSpPr>
            <a:spLocks noGrp="1"/>
          </p:cNvSpPr>
          <p:nvPr>
            <p:ph type="body" sz="quarter" idx="13"/>
          </p:nvPr>
        </p:nvSpPr>
        <p:spPr>
          <a:xfrm>
            <a:off x="8860536" y="1911096"/>
            <a:ext cx="2944368"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31" name="Content Placeholder 5"/>
          <p:cNvSpPr>
            <a:spLocks noGrp="1"/>
          </p:cNvSpPr>
          <p:nvPr>
            <p:ph sz="quarter" idx="14"/>
          </p:nvPr>
        </p:nvSpPr>
        <p:spPr>
          <a:xfrm>
            <a:off x="8860536" y="2492438"/>
            <a:ext cx="2944368" cy="3684588"/>
          </a:xfrm>
        </p:spPr>
        <p:txBody>
          <a:bodyPr>
            <a:normAutofit/>
          </a:bodyPr>
          <a:lstStyle>
            <a:lvl1pPr marL="283210" indent="-283210">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cxnSp>
        <p:nvCxnSpPr>
          <p:cNvPr id="33" name="Straight Connector 32"/>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alt">
    <p:spTree>
      <p:nvGrpSpPr>
        <p:cNvPr id="1" name=""/>
        <p:cNvGrpSpPr/>
        <p:nvPr/>
      </p:nvGrpSpPr>
      <p:grpSpPr>
        <a:xfrm>
          <a:off x="0" y="0"/>
          <a:ext cx="0" cy="0"/>
          <a:chOff x="0" y="0"/>
          <a:chExt cx="0" cy="0"/>
        </a:xfrm>
      </p:grpSpPr>
      <p:sp>
        <p:nvSpPr>
          <p:cNvPr id="24" name="Freeform: Shape 23"/>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4" name="Text Placeholder 3"/>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en-US" dirty="0"/>
              <a:t>20XX</a:t>
            </a:r>
            <a:endParaRPr lang="en-US" dirty="0"/>
          </a:p>
        </p:txBody>
      </p:sp>
      <p:sp>
        <p:nvSpPr>
          <p:cNvPr id="6" name="Footer Placeholder 5"/>
          <p:cNvSpPr>
            <a:spLocks noGrp="1"/>
          </p:cNvSpPr>
          <p:nvPr>
            <p:ph type="ftr" sz="quarter" idx="11"/>
          </p:nvPr>
        </p:nvSpPr>
        <p:spPr/>
        <p:txBody>
          <a:bodyPr/>
          <a:lstStyle/>
          <a:p>
            <a:r>
              <a:rPr lang="en-US" dirty="0"/>
              <a:t>presentation title</a:t>
            </a:r>
            <a:endParaRPr lang="en-US" dirty="0"/>
          </a:p>
        </p:txBody>
      </p:sp>
      <p:sp>
        <p:nvSpPr>
          <p:cNvPr id="7" name="Slide Number Placeholder 6"/>
          <p:cNvSpPr>
            <a:spLocks noGrp="1"/>
          </p:cNvSpPr>
          <p:nvPr>
            <p:ph type="sldNum" sz="quarter" idx="12"/>
          </p:nvPr>
        </p:nvSpPr>
        <p:spPr/>
        <p:txBody>
          <a:bodyPr/>
          <a:lstStyle/>
          <a:p>
            <a:fld id="{58FB4751-880F-D840-AAA9-3A15815CC996}" type="slidenum">
              <a:rPr lang="en-US" smtClean="0"/>
            </a:fld>
            <a:endParaRPr lang="en-US" dirty="0"/>
          </a:p>
        </p:txBody>
      </p:sp>
      <p:sp>
        <p:nvSpPr>
          <p:cNvPr id="2" name="Title 1"/>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endParaRPr lang="en-US" dirty="0"/>
          </a:p>
        </p:txBody>
      </p:sp>
      <p:sp>
        <p:nvSpPr>
          <p:cNvPr id="48" name="Freeform: Shape 47"/>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1" fmla="*/ 6277387 w 6368827"/>
              <a:gd name="connsiteY0-2" fmla="*/ 161058 h 5139475"/>
              <a:gd name="connsiteX1-3" fmla="*/ 6277387 w 6368827"/>
              <a:gd name="connsiteY1-4" fmla="*/ 5139475 h 5139475"/>
              <a:gd name="connsiteX2-5" fmla="*/ 6189863 w 6368827"/>
              <a:gd name="connsiteY2-6" fmla="*/ 5129509 h 5139475"/>
              <a:gd name="connsiteX3-7" fmla="*/ 4906960 w 6368827"/>
              <a:gd name="connsiteY3-8" fmla="*/ 4685637 h 5139475"/>
              <a:gd name="connsiteX4-9" fmla="*/ 4226890 w 6368827"/>
              <a:gd name="connsiteY4-10" fmla="*/ 4354477 h 5139475"/>
              <a:gd name="connsiteX5-11" fmla="*/ 3327755 w 6368827"/>
              <a:gd name="connsiteY5-12" fmla="*/ 4156387 h 5139475"/>
              <a:gd name="connsiteX6-13" fmla="*/ 2255512 w 6368827"/>
              <a:gd name="connsiteY6-14" fmla="*/ 4368944 h 5139475"/>
              <a:gd name="connsiteX7-15" fmla="*/ 1772151 w 6368827"/>
              <a:gd name="connsiteY7-16" fmla="*/ 4527459 h 5139475"/>
              <a:gd name="connsiteX8-17" fmla="*/ 459735 w 6368827"/>
              <a:gd name="connsiteY8-18" fmla="*/ 4184363 h 5139475"/>
              <a:gd name="connsiteX9-19" fmla="*/ 608 w 6368827"/>
              <a:gd name="connsiteY9-20" fmla="*/ 3162067 h 5139475"/>
              <a:gd name="connsiteX10-21" fmla="*/ 686493 w 6368827"/>
              <a:gd name="connsiteY10-22" fmla="*/ 1710481 h 5139475"/>
              <a:gd name="connsiteX11-23" fmla="*/ 1254673 w 6368827"/>
              <a:gd name="connsiteY11-24" fmla="*/ 1269348 h 5139475"/>
              <a:gd name="connsiteX12-25" fmla="*/ 3265771 w 6368827"/>
              <a:gd name="connsiteY12-26" fmla="*/ 265022 h 5139475"/>
              <a:gd name="connsiteX13-27" fmla="*/ 4889012 w 6368827"/>
              <a:gd name="connsiteY13-28" fmla="*/ 662 h 5139475"/>
              <a:gd name="connsiteX14-29" fmla="*/ 5445687 w 6368827"/>
              <a:gd name="connsiteY14-30" fmla="*/ 20567 h 5139475"/>
              <a:gd name="connsiteX15-31" fmla="*/ 6007952 w 6368827"/>
              <a:gd name="connsiteY15-32" fmla="*/ 99852 h 5139475"/>
              <a:gd name="connsiteX16-33" fmla="*/ 6368827 w 6368827"/>
              <a:gd name="connsiteY16-34" fmla="*/ 252498 h 5139475"/>
              <a:gd name="connsiteX0-35" fmla="*/ 6277387 w 6368827"/>
              <a:gd name="connsiteY0-36" fmla="*/ 5139475 h 5139475"/>
              <a:gd name="connsiteX1-37" fmla="*/ 6189863 w 6368827"/>
              <a:gd name="connsiteY1-38" fmla="*/ 5129509 h 5139475"/>
              <a:gd name="connsiteX2-39" fmla="*/ 4906960 w 6368827"/>
              <a:gd name="connsiteY2-40" fmla="*/ 4685637 h 5139475"/>
              <a:gd name="connsiteX3-41" fmla="*/ 4226890 w 6368827"/>
              <a:gd name="connsiteY3-42" fmla="*/ 4354477 h 5139475"/>
              <a:gd name="connsiteX4-43" fmla="*/ 3327755 w 6368827"/>
              <a:gd name="connsiteY4-44" fmla="*/ 4156387 h 5139475"/>
              <a:gd name="connsiteX5-45" fmla="*/ 2255512 w 6368827"/>
              <a:gd name="connsiteY5-46" fmla="*/ 4368944 h 5139475"/>
              <a:gd name="connsiteX6-47" fmla="*/ 1772151 w 6368827"/>
              <a:gd name="connsiteY6-48" fmla="*/ 4527459 h 5139475"/>
              <a:gd name="connsiteX7-49" fmla="*/ 459735 w 6368827"/>
              <a:gd name="connsiteY7-50" fmla="*/ 4184363 h 5139475"/>
              <a:gd name="connsiteX8-51" fmla="*/ 608 w 6368827"/>
              <a:gd name="connsiteY8-52" fmla="*/ 3162067 h 5139475"/>
              <a:gd name="connsiteX9-53" fmla="*/ 686493 w 6368827"/>
              <a:gd name="connsiteY9-54" fmla="*/ 1710481 h 5139475"/>
              <a:gd name="connsiteX10-55" fmla="*/ 1254673 w 6368827"/>
              <a:gd name="connsiteY10-56" fmla="*/ 1269348 h 5139475"/>
              <a:gd name="connsiteX11-57" fmla="*/ 3265771 w 6368827"/>
              <a:gd name="connsiteY11-58" fmla="*/ 265022 h 5139475"/>
              <a:gd name="connsiteX12-59" fmla="*/ 4889012 w 6368827"/>
              <a:gd name="connsiteY12-60" fmla="*/ 662 h 5139475"/>
              <a:gd name="connsiteX13-61" fmla="*/ 5445687 w 6368827"/>
              <a:gd name="connsiteY13-62" fmla="*/ 20567 h 5139475"/>
              <a:gd name="connsiteX14-63" fmla="*/ 6007952 w 6368827"/>
              <a:gd name="connsiteY14-64" fmla="*/ 99852 h 5139475"/>
              <a:gd name="connsiteX15-65" fmla="*/ 6368827 w 6368827"/>
              <a:gd name="connsiteY15-66" fmla="*/ 252498 h 5139475"/>
              <a:gd name="connsiteX0-67" fmla="*/ 6189863 w 6368827"/>
              <a:gd name="connsiteY0-68" fmla="*/ 5129509 h 5129509"/>
              <a:gd name="connsiteX1-69" fmla="*/ 4906960 w 6368827"/>
              <a:gd name="connsiteY1-70" fmla="*/ 4685637 h 5129509"/>
              <a:gd name="connsiteX2-71" fmla="*/ 4226890 w 6368827"/>
              <a:gd name="connsiteY2-72" fmla="*/ 4354477 h 5129509"/>
              <a:gd name="connsiteX3-73" fmla="*/ 3327755 w 6368827"/>
              <a:gd name="connsiteY3-74" fmla="*/ 4156387 h 5129509"/>
              <a:gd name="connsiteX4-75" fmla="*/ 2255512 w 6368827"/>
              <a:gd name="connsiteY4-76" fmla="*/ 4368944 h 5129509"/>
              <a:gd name="connsiteX5-77" fmla="*/ 1772151 w 6368827"/>
              <a:gd name="connsiteY5-78" fmla="*/ 4527459 h 5129509"/>
              <a:gd name="connsiteX6-79" fmla="*/ 459735 w 6368827"/>
              <a:gd name="connsiteY6-80" fmla="*/ 4184363 h 5129509"/>
              <a:gd name="connsiteX7-81" fmla="*/ 608 w 6368827"/>
              <a:gd name="connsiteY7-82" fmla="*/ 3162067 h 5129509"/>
              <a:gd name="connsiteX8-83" fmla="*/ 686493 w 6368827"/>
              <a:gd name="connsiteY8-84" fmla="*/ 1710481 h 5129509"/>
              <a:gd name="connsiteX9-85" fmla="*/ 1254673 w 6368827"/>
              <a:gd name="connsiteY9-86" fmla="*/ 1269348 h 5129509"/>
              <a:gd name="connsiteX10-87" fmla="*/ 3265771 w 6368827"/>
              <a:gd name="connsiteY10-88" fmla="*/ 265022 h 5129509"/>
              <a:gd name="connsiteX11-89" fmla="*/ 4889012 w 6368827"/>
              <a:gd name="connsiteY11-90" fmla="*/ 662 h 5129509"/>
              <a:gd name="connsiteX12-91" fmla="*/ 5445687 w 6368827"/>
              <a:gd name="connsiteY12-92" fmla="*/ 20567 h 5129509"/>
              <a:gd name="connsiteX13-93" fmla="*/ 6007952 w 6368827"/>
              <a:gd name="connsiteY13-94" fmla="*/ 99852 h 5129509"/>
              <a:gd name="connsiteX14-95" fmla="*/ 6368827 w 6368827"/>
              <a:gd name="connsiteY14-96" fmla="*/ 252498 h 5129509"/>
              <a:gd name="connsiteX0-97" fmla="*/ 6189863 w 6189863"/>
              <a:gd name="connsiteY0-98" fmla="*/ 5129509 h 5129509"/>
              <a:gd name="connsiteX1-99" fmla="*/ 4906960 w 6189863"/>
              <a:gd name="connsiteY1-100" fmla="*/ 4685637 h 5129509"/>
              <a:gd name="connsiteX2-101" fmla="*/ 4226890 w 6189863"/>
              <a:gd name="connsiteY2-102" fmla="*/ 4354477 h 5129509"/>
              <a:gd name="connsiteX3-103" fmla="*/ 3327755 w 6189863"/>
              <a:gd name="connsiteY3-104" fmla="*/ 4156387 h 5129509"/>
              <a:gd name="connsiteX4-105" fmla="*/ 2255512 w 6189863"/>
              <a:gd name="connsiteY4-106" fmla="*/ 4368944 h 5129509"/>
              <a:gd name="connsiteX5-107" fmla="*/ 1772151 w 6189863"/>
              <a:gd name="connsiteY5-108" fmla="*/ 4527459 h 5129509"/>
              <a:gd name="connsiteX6-109" fmla="*/ 459735 w 6189863"/>
              <a:gd name="connsiteY6-110" fmla="*/ 4184363 h 5129509"/>
              <a:gd name="connsiteX7-111" fmla="*/ 608 w 6189863"/>
              <a:gd name="connsiteY7-112" fmla="*/ 3162067 h 5129509"/>
              <a:gd name="connsiteX8-113" fmla="*/ 686493 w 6189863"/>
              <a:gd name="connsiteY8-114" fmla="*/ 1710481 h 5129509"/>
              <a:gd name="connsiteX9-115" fmla="*/ 1254673 w 6189863"/>
              <a:gd name="connsiteY9-116" fmla="*/ 1269348 h 5129509"/>
              <a:gd name="connsiteX10-117" fmla="*/ 3265771 w 6189863"/>
              <a:gd name="connsiteY10-118" fmla="*/ 265022 h 5129509"/>
              <a:gd name="connsiteX11-119" fmla="*/ 4889012 w 6189863"/>
              <a:gd name="connsiteY11-120" fmla="*/ 662 h 5129509"/>
              <a:gd name="connsiteX12-121" fmla="*/ 5445687 w 6189863"/>
              <a:gd name="connsiteY12-122" fmla="*/ 20567 h 5129509"/>
              <a:gd name="connsiteX13-123" fmla="*/ 6007952 w 6189863"/>
              <a:gd name="connsiteY13-124" fmla="*/ 99852 h 5129509"/>
              <a:gd name="connsiteX0-125" fmla="*/ 6220343 w 6220343"/>
              <a:gd name="connsiteY0-126" fmla="*/ 5133319 h 5133319"/>
              <a:gd name="connsiteX1-127" fmla="*/ 4906960 w 6220343"/>
              <a:gd name="connsiteY1-128" fmla="*/ 4685637 h 5133319"/>
              <a:gd name="connsiteX2-129" fmla="*/ 4226890 w 6220343"/>
              <a:gd name="connsiteY2-130" fmla="*/ 4354477 h 5133319"/>
              <a:gd name="connsiteX3-131" fmla="*/ 3327755 w 6220343"/>
              <a:gd name="connsiteY3-132" fmla="*/ 4156387 h 5133319"/>
              <a:gd name="connsiteX4-133" fmla="*/ 2255512 w 6220343"/>
              <a:gd name="connsiteY4-134" fmla="*/ 4368944 h 5133319"/>
              <a:gd name="connsiteX5-135" fmla="*/ 1772151 w 6220343"/>
              <a:gd name="connsiteY5-136" fmla="*/ 4527459 h 5133319"/>
              <a:gd name="connsiteX6-137" fmla="*/ 459735 w 6220343"/>
              <a:gd name="connsiteY6-138" fmla="*/ 4184363 h 5133319"/>
              <a:gd name="connsiteX7-139" fmla="*/ 608 w 6220343"/>
              <a:gd name="connsiteY7-140" fmla="*/ 3162067 h 5133319"/>
              <a:gd name="connsiteX8-141" fmla="*/ 686493 w 6220343"/>
              <a:gd name="connsiteY8-142" fmla="*/ 1710481 h 5133319"/>
              <a:gd name="connsiteX9-143" fmla="*/ 1254673 w 6220343"/>
              <a:gd name="connsiteY9-144" fmla="*/ 1269348 h 5133319"/>
              <a:gd name="connsiteX10-145" fmla="*/ 3265771 w 6220343"/>
              <a:gd name="connsiteY10-146" fmla="*/ 265022 h 5133319"/>
              <a:gd name="connsiteX11-147" fmla="*/ 4889012 w 6220343"/>
              <a:gd name="connsiteY11-148" fmla="*/ 662 h 5133319"/>
              <a:gd name="connsiteX12-149" fmla="*/ 5445687 w 6220343"/>
              <a:gd name="connsiteY12-150" fmla="*/ 20567 h 5133319"/>
              <a:gd name="connsiteX13-151" fmla="*/ 6007952 w 6220343"/>
              <a:gd name="connsiteY13-152" fmla="*/ 99852 h 5133319"/>
              <a:gd name="connsiteX0-153" fmla="*/ 6243203 w 6243203"/>
              <a:gd name="connsiteY0-154" fmla="*/ 5137129 h 5137129"/>
              <a:gd name="connsiteX1-155" fmla="*/ 4906960 w 6243203"/>
              <a:gd name="connsiteY1-156" fmla="*/ 4685637 h 5137129"/>
              <a:gd name="connsiteX2-157" fmla="*/ 4226890 w 6243203"/>
              <a:gd name="connsiteY2-158" fmla="*/ 4354477 h 5137129"/>
              <a:gd name="connsiteX3-159" fmla="*/ 3327755 w 6243203"/>
              <a:gd name="connsiteY3-160" fmla="*/ 4156387 h 5137129"/>
              <a:gd name="connsiteX4-161" fmla="*/ 2255512 w 6243203"/>
              <a:gd name="connsiteY4-162" fmla="*/ 4368944 h 5137129"/>
              <a:gd name="connsiteX5-163" fmla="*/ 1772151 w 6243203"/>
              <a:gd name="connsiteY5-164" fmla="*/ 4527459 h 5137129"/>
              <a:gd name="connsiteX6-165" fmla="*/ 459735 w 6243203"/>
              <a:gd name="connsiteY6-166" fmla="*/ 4184363 h 5137129"/>
              <a:gd name="connsiteX7-167" fmla="*/ 608 w 6243203"/>
              <a:gd name="connsiteY7-168" fmla="*/ 3162067 h 5137129"/>
              <a:gd name="connsiteX8-169" fmla="*/ 686493 w 6243203"/>
              <a:gd name="connsiteY8-170" fmla="*/ 1710481 h 5137129"/>
              <a:gd name="connsiteX9-171" fmla="*/ 1254673 w 6243203"/>
              <a:gd name="connsiteY9-172" fmla="*/ 1269348 h 5137129"/>
              <a:gd name="connsiteX10-173" fmla="*/ 3265771 w 6243203"/>
              <a:gd name="connsiteY10-174" fmla="*/ 265022 h 5137129"/>
              <a:gd name="connsiteX11-175" fmla="*/ 4889012 w 6243203"/>
              <a:gd name="connsiteY11-176" fmla="*/ 662 h 5137129"/>
              <a:gd name="connsiteX12-177" fmla="*/ 5445687 w 6243203"/>
              <a:gd name="connsiteY12-178" fmla="*/ 20567 h 5137129"/>
              <a:gd name="connsiteX13-179" fmla="*/ 6007952 w 6243203"/>
              <a:gd name="connsiteY13-180" fmla="*/ 99852 h 51371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42" name="Picture Placeholder 41"/>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Closing">
    <p:spTree>
      <p:nvGrpSpPr>
        <p:cNvPr id="1" name=""/>
        <p:cNvGrpSpPr/>
        <p:nvPr/>
      </p:nvGrpSpPr>
      <p:grpSpPr>
        <a:xfrm>
          <a:off x="0" y="0"/>
          <a:ext cx="0" cy="0"/>
          <a:chOff x="0" y="0"/>
          <a:chExt cx="0" cy="0"/>
        </a:xfrm>
      </p:grpSpPr>
      <p:sp>
        <p:nvSpPr>
          <p:cNvPr id="10" name="Freeform: Shape 9"/>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hasCustomPrompt="1"/>
          </p:nvPr>
        </p:nvSpPr>
        <p:spPr>
          <a:xfrm>
            <a:off x="1524000" y="1170432"/>
            <a:ext cx="9144000" cy="2387600"/>
          </a:xfr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Freeform: Shape 15"/>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5" name="Freeform: Shape 24"/>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13" name="Freeform: Shape 12"/>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1" fmla="*/ 1693819 w 1785259"/>
              <a:gd name="connsiteY0-2" fmla="*/ 10532 h 5462555"/>
              <a:gd name="connsiteX1-3" fmla="*/ 1678579 w 1785259"/>
              <a:gd name="connsiteY1-4" fmla="*/ 5418828 h 5462555"/>
              <a:gd name="connsiteX2-5" fmla="*/ 1176667 w 1785259"/>
              <a:gd name="connsiteY2-6" fmla="*/ 5429928 h 5462555"/>
              <a:gd name="connsiteX3-7" fmla="*/ 512297 w 1785259"/>
              <a:gd name="connsiteY3-8" fmla="*/ 5030409 h 5462555"/>
              <a:gd name="connsiteX4-9" fmla="*/ 314208 w 1785259"/>
              <a:gd name="connsiteY4-10" fmla="*/ 4179509 h 5462555"/>
              <a:gd name="connsiteX5-11" fmla="*/ 429138 w 1785259"/>
              <a:gd name="connsiteY5-12" fmla="*/ 3898280 h 5462555"/>
              <a:gd name="connsiteX6-13" fmla="*/ 592360 w 1785259"/>
              <a:gd name="connsiteY6-14" fmla="*/ 3258731 h 5462555"/>
              <a:gd name="connsiteX7-15" fmla="*/ 481029 w 1785259"/>
              <a:gd name="connsiteY7-16" fmla="*/ 2679952 h 5462555"/>
              <a:gd name="connsiteX8-17" fmla="*/ 277230 w 1785259"/>
              <a:gd name="connsiteY8-18" fmla="*/ 2221719 h 5462555"/>
              <a:gd name="connsiteX9-19" fmla="*/ 119523 w 1785259"/>
              <a:gd name="connsiteY9-20" fmla="*/ 667910 h 5462555"/>
              <a:gd name="connsiteX10-21" fmla="*/ 361880 w 1785259"/>
              <a:gd name="connsiteY10-22" fmla="*/ 369606 h 5462555"/>
              <a:gd name="connsiteX11-23" fmla="*/ 864738 w 1785259"/>
              <a:gd name="connsiteY11-24" fmla="*/ 104615 h 5462555"/>
              <a:gd name="connsiteX12-25" fmla="*/ 1513718 w 1785259"/>
              <a:gd name="connsiteY12-26" fmla="*/ 4215 h 5462555"/>
              <a:gd name="connsiteX13-27" fmla="*/ 1603804 w 1785259"/>
              <a:gd name="connsiteY13-28" fmla="*/ 54 h 5462555"/>
              <a:gd name="connsiteX14-29" fmla="*/ 1785259 w 1785259"/>
              <a:gd name="connsiteY14-30" fmla="*/ 101972 h 5462555"/>
              <a:gd name="connsiteX0-31" fmla="*/ 1678579 w 1785259"/>
              <a:gd name="connsiteY0-32" fmla="*/ 5418828 h 5462555"/>
              <a:gd name="connsiteX1-33" fmla="*/ 1176667 w 1785259"/>
              <a:gd name="connsiteY1-34" fmla="*/ 5429928 h 5462555"/>
              <a:gd name="connsiteX2-35" fmla="*/ 512297 w 1785259"/>
              <a:gd name="connsiteY2-36" fmla="*/ 5030409 h 5462555"/>
              <a:gd name="connsiteX3-37" fmla="*/ 314208 w 1785259"/>
              <a:gd name="connsiteY3-38" fmla="*/ 4179509 h 5462555"/>
              <a:gd name="connsiteX4-39" fmla="*/ 429138 w 1785259"/>
              <a:gd name="connsiteY4-40" fmla="*/ 3898280 h 5462555"/>
              <a:gd name="connsiteX5-41" fmla="*/ 592360 w 1785259"/>
              <a:gd name="connsiteY5-42" fmla="*/ 3258731 h 5462555"/>
              <a:gd name="connsiteX6-43" fmla="*/ 481029 w 1785259"/>
              <a:gd name="connsiteY6-44" fmla="*/ 2679952 h 5462555"/>
              <a:gd name="connsiteX7-45" fmla="*/ 277230 w 1785259"/>
              <a:gd name="connsiteY7-46" fmla="*/ 2221719 h 5462555"/>
              <a:gd name="connsiteX8-47" fmla="*/ 119523 w 1785259"/>
              <a:gd name="connsiteY8-48" fmla="*/ 667910 h 5462555"/>
              <a:gd name="connsiteX9-49" fmla="*/ 361880 w 1785259"/>
              <a:gd name="connsiteY9-50" fmla="*/ 369606 h 5462555"/>
              <a:gd name="connsiteX10-51" fmla="*/ 864738 w 1785259"/>
              <a:gd name="connsiteY10-52" fmla="*/ 104615 h 5462555"/>
              <a:gd name="connsiteX11-53" fmla="*/ 1513718 w 1785259"/>
              <a:gd name="connsiteY11-54" fmla="*/ 4215 h 5462555"/>
              <a:gd name="connsiteX12-55" fmla="*/ 1603804 w 1785259"/>
              <a:gd name="connsiteY12-56" fmla="*/ 54 h 5462555"/>
              <a:gd name="connsiteX13-57" fmla="*/ 1785259 w 1785259"/>
              <a:gd name="connsiteY13-58" fmla="*/ 101972 h 5462555"/>
              <a:gd name="connsiteX0-59" fmla="*/ 1678579 w 1785259"/>
              <a:gd name="connsiteY0-60" fmla="*/ 5416834 h 5460561"/>
              <a:gd name="connsiteX1-61" fmla="*/ 1176667 w 1785259"/>
              <a:gd name="connsiteY1-62" fmla="*/ 5427934 h 5460561"/>
              <a:gd name="connsiteX2-63" fmla="*/ 512297 w 1785259"/>
              <a:gd name="connsiteY2-64" fmla="*/ 5028415 h 5460561"/>
              <a:gd name="connsiteX3-65" fmla="*/ 314208 w 1785259"/>
              <a:gd name="connsiteY3-66" fmla="*/ 4177515 h 5460561"/>
              <a:gd name="connsiteX4-67" fmla="*/ 429138 w 1785259"/>
              <a:gd name="connsiteY4-68" fmla="*/ 3896286 h 5460561"/>
              <a:gd name="connsiteX5-69" fmla="*/ 592360 w 1785259"/>
              <a:gd name="connsiteY5-70" fmla="*/ 3256737 h 5460561"/>
              <a:gd name="connsiteX6-71" fmla="*/ 481029 w 1785259"/>
              <a:gd name="connsiteY6-72" fmla="*/ 2677958 h 5460561"/>
              <a:gd name="connsiteX7-73" fmla="*/ 277230 w 1785259"/>
              <a:gd name="connsiteY7-74" fmla="*/ 2219725 h 5460561"/>
              <a:gd name="connsiteX8-75" fmla="*/ 119523 w 1785259"/>
              <a:gd name="connsiteY8-76" fmla="*/ 665916 h 5460561"/>
              <a:gd name="connsiteX9-77" fmla="*/ 361880 w 1785259"/>
              <a:gd name="connsiteY9-78" fmla="*/ 367612 h 5460561"/>
              <a:gd name="connsiteX10-79" fmla="*/ 864738 w 1785259"/>
              <a:gd name="connsiteY10-80" fmla="*/ 102621 h 5460561"/>
              <a:gd name="connsiteX11-81" fmla="*/ 1513718 w 1785259"/>
              <a:gd name="connsiteY11-82" fmla="*/ 2221 h 5460561"/>
              <a:gd name="connsiteX12-83" fmla="*/ 1654604 w 1785259"/>
              <a:gd name="connsiteY12-84" fmla="*/ 600 h 5460561"/>
              <a:gd name="connsiteX13-85" fmla="*/ 1785259 w 1785259"/>
              <a:gd name="connsiteY13-86" fmla="*/ 99978 h 5460561"/>
              <a:gd name="connsiteX0-87" fmla="*/ 1678579 w 1678579"/>
              <a:gd name="connsiteY0-88" fmla="*/ 5416834 h 5460561"/>
              <a:gd name="connsiteX1-89" fmla="*/ 1176667 w 1678579"/>
              <a:gd name="connsiteY1-90" fmla="*/ 5427934 h 5460561"/>
              <a:gd name="connsiteX2-91" fmla="*/ 512297 w 1678579"/>
              <a:gd name="connsiteY2-92" fmla="*/ 5028415 h 5460561"/>
              <a:gd name="connsiteX3-93" fmla="*/ 314208 w 1678579"/>
              <a:gd name="connsiteY3-94" fmla="*/ 4177515 h 5460561"/>
              <a:gd name="connsiteX4-95" fmla="*/ 429138 w 1678579"/>
              <a:gd name="connsiteY4-96" fmla="*/ 3896286 h 5460561"/>
              <a:gd name="connsiteX5-97" fmla="*/ 592360 w 1678579"/>
              <a:gd name="connsiteY5-98" fmla="*/ 3256737 h 5460561"/>
              <a:gd name="connsiteX6-99" fmla="*/ 481029 w 1678579"/>
              <a:gd name="connsiteY6-100" fmla="*/ 2677958 h 5460561"/>
              <a:gd name="connsiteX7-101" fmla="*/ 277230 w 1678579"/>
              <a:gd name="connsiteY7-102" fmla="*/ 2219725 h 5460561"/>
              <a:gd name="connsiteX8-103" fmla="*/ 119523 w 1678579"/>
              <a:gd name="connsiteY8-104" fmla="*/ 665916 h 5460561"/>
              <a:gd name="connsiteX9-105" fmla="*/ 361880 w 1678579"/>
              <a:gd name="connsiteY9-106" fmla="*/ 367612 h 5460561"/>
              <a:gd name="connsiteX10-107" fmla="*/ 864738 w 1678579"/>
              <a:gd name="connsiteY10-108" fmla="*/ 102621 h 5460561"/>
              <a:gd name="connsiteX11-109" fmla="*/ 1513718 w 1678579"/>
              <a:gd name="connsiteY11-110" fmla="*/ 2221 h 5460561"/>
              <a:gd name="connsiteX12-111" fmla="*/ 1654604 w 1678579"/>
              <a:gd name="connsiteY12-112" fmla="*/ 600 h 5460561"/>
              <a:gd name="connsiteX0-113" fmla="*/ 1678579 w 1678579"/>
              <a:gd name="connsiteY0-114" fmla="*/ 5416834 h 5460561"/>
              <a:gd name="connsiteX1-115" fmla="*/ 1176667 w 1678579"/>
              <a:gd name="connsiteY1-116" fmla="*/ 5427934 h 5460561"/>
              <a:gd name="connsiteX2-117" fmla="*/ 512297 w 1678579"/>
              <a:gd name="connsiteY2-118" fmla="*/ 5028415 h 5460561"/>
              <a:gd name="connsiteX3-119" fmla="*/ 314208 w 1678579"/>
              <a:gd name="connsiteY3-120" fmla="*/ 4177515 h 5460561"/>
              <a:gd name="connsiteX4-121" fmla="*/ 429138 w 1678579"/>
              <a:gd name="connsiteY4-122" fmla="*/ 3896286 h 5460561"/>
              <a:gd name="connsiteX5-123" fmla="*/ 592360 w 1678579"/>
              <a:gd name="connsiteY5-124" fmla="*/ 3256737 h 5460561"/>
              <a:gd name="connsiteX6-125" fmla="*/ 481029 w 1678579"/>
              <a:gd name="connsiteY6-126" fmla="*/ 2677958 h 5460561"/>
              <a:gd name="connsiteX7-127" fmla="*/ 277230 w 1678579"/>
              <a:gd name="connsiteY7-128" fmla="*/ 2219725 h 5460561"/>
              <a:gd name="connsiteX8-129" fmla="*/ 119523 w 1678579"/>
              <a:gd name="connsiteY8-130" fmla="*/ 665916 h 5460561"/>
              <a:gd name="connsiteX9-131" fmla="*/ 361880 w 1678579"/>
              <a:gd name="connsiteY9-132" fmla="*/ 367612 h 5460561"/>
              <a:gd name="connsiteX10-133" fmla="*/ 864738 w 1678579"/>
              <a:gd name="connsiteY10-134" fmla="*/ 102621 h 5460561"/>
              <a:gd name="connsiteX11-135" fmla="*/ 1513718 w 1678579"/>
              <a:gd name="connsiteY11-136" fmla="*/ 2221 h 5460561"/>
              <a:gd name="connsiteX12-137" fmla="*/ 1672384 w 1678579"/>
              <a:gd name="connsiteY12-138" fmla="*/ 600 h 54605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r>
              <a:rPr lang="en-US" dirty="0"/>
              <a:t>20XX</a:t>
            </a:r>
            <a:endParaRPr lang="en-US" dirty="0"/>
          </a:p>
        </p:txBody>
      </p:sp>
      <p:sp>
        <p:nvSpPr>
          <p:cNvPr id="6" name="Footer Placeholder 5"/>
          <p:cNvSpPr>
            <a:spLocks noGrp="1"/>
          </p:cNvSpPr>
          <p:nvPr>
            <p:ph type="ftr" sz="quarter" idx="11"/>
          </p:nvPr>
        </p:nvSpPr>
        <p:spPr/>
        <p:txBody>
          <a:bodyPr/>
          <a:lstStyle/>
          <a:p>
            <a:r>
              <a:rPr lang="en-US" dirty="0"/>
              <a:t>presentation title</a:t>
            </a:r>
            <a:endParaRPr lang="en-US" dirty="0"/>
          </a:p>
        </p:txBody>
      </p:sp>
      <p:sp>
        <p:nvSpPr>
          <p:cNvPr id="7" name="Slide Number Placeholder 6"/>
          <p:cNvSpPr>
            <a:spLocks noGrp="1"/>
          </p:cNvSpPr>
          <p:nvPr>
            <p:ph type="sldNum" sz="quarter" idx="12"/>
          </p:nvPr>
        </p:nvSpPr>
        <p:spPr/>
        <p:txBody>
          <a:bodyPr/>
          <a:lstStyle/>
          <a:p>
            <a:fld id="{58FB4751-880F-D840-AAA9-3A15815CC996}" type="slidenum">
              <a:rPr lang="en-US" smtClean="0"/>
            </a:fld>
            <a:endParaRPr lang="en-US" dirty="0"/>
          </a:p>
        </p:txBody>
      </p:sp>
      <p:sp>
        <p:nvSpPr>
          <p:cNvPr id="9" name="Freeform: Shape 8"/>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11" name="Freeform: Shape 10"/>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8" name="Title 1"/>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7" name="Freeform: Shape 6"/>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 name="Date Placeholder 1"/>
          <p:cNvSpPr>
            <a:spLocks noGrp="1"/>
          </p:cNvSpPr>
          <p:nvPr>
            <p:ph type="dt" sz="half" idx="10"/>
          </p:nvPr>
        </p:nvSpPr>
        <p:spPr/>
        <p:txBody>
          <a:bodyPr/>
          <a:lstStyle/>
          <a:p>
            <a:r>
              <a:rPr lang="en-US" dirty="0"/>
              <a:t>20XX</a:t>
            </a:r>
            <a:endParaRPr lang="en-US" dirty="0"/>
          </a:p>
        </p:txBody>
      </p:sp>
      <p:sp>
        <p:nvSpPr>
          <p:cNvPr id="3" name="Footer Placeholder 2"/>
          <p:cNvSpPr>
            <a:spLocks noGrp="1"/>
          </p:cNvSpPr>
          <p:nvPr>
            <p:ph type="ftr" sz="quarter" idx="11"/>
          </p:nvPr>
        </p:nvSpPr>
        <p:spPr/>
        <p:txBody>
          <a:bodyPr/>
          <a:lstStyle/>
          <a:p>
            <a:r>
              <a:rPr lang="en-US" dirty="0"/>
              <a:t>presentation title</a:t>
            </a:r>
            <a:endParaRPr lang="en-US" dirty="0"/>
          </a:p>
        </p:txBody>
      </p:sp>
      <p:sp>
        <p:nvSpPr>
          <p:cNvPr id="4" name="Slide Number Placeholder 3"/>
          <p:cNvSpPr>
            <a:spLocks noGrp="1"/>
          </p:cNvSpPr>
          <p:nvPr>
            <p:ph type="sldNum" sz="quarter" idx="12"/>
          </p:nvPr>
        </p:nvSpPr>
        <p:spPr/>
        <p:txBody>
          <a:bodyPr/>
          <a:lstStyle/>
          <a:p>
            <a:fld id="{58FB4751-880F-D840-AAA9-3A15815CC996}" type="slidenum">
              <a:rPr lang="en-US" smtClean="0"/>
            </a:fld>
            <a:endParaRPr lang="en-US" dirty="0"/>
          </a:p>
        </p:txBody>
      </p:sp>
      <p:sp>
        <p:nvSpPr>
          <p:cNvPr id="5" name="Title 1"/>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11" name="Freeform: Shape 10"/>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en-US" dirty="0"/>
              <a:t>20XX</a:t>
            </a:r>
            <a:endParaRPr lang="en-US" dirty="0"/>
          </a:p>
        </p:txBody>
      </p:sp>
      <p:sp>
        <p:nvSpPr>
          <p:cNvPr id="6" name="Footer Placeholder 5"/>
          <p:cNvSpPr>
            <a:spLocks noGrp="1"/>
          </p:cNvSpPr>
          <p:nvPr>
            <p:ph type="ftr" sz="quarter" idx="11"/>
          </p:nvPr>
        </p:nvSpPr>
        <p:spPr/>
        <p:txBody>
          <a:bodyPr/>
          <a:lstStyle/>
          <a:p>
            <a:r>
              <a:rPr lang="en-US" dirty="0"/>
              <a:t>presentation title</a:t>
            </a:r>
            <a:endParaRPr lang="en-US" dirty="0"/>
          </a:p>
        </p:txBody>
      </p:sp>
      <p:sp>
        <p:nvSpPr>
          <p:cNvPr id="7" name="Slide Number Placeholder 6"/>
          <p:cNvSpPr>
            <a:spLocks noGrp="1"/>
          </p:cNvSpPr>
          <p:nvPr>
            <p:ph type="sldNum" sz="quarter" idx="12"/>
          </p:nvPr>
        </p:nvSpPr>
        <p:spPr/>
        <p:txBody>
          <a:bodyPr/>
          <a:lstStyle/>
          <a:p>
            <a:fld id="{58FB4751-880F-D840-AAA9-3A15815CC996}"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586B75A-687E-405C-8A0B-8D00578BA2C3}"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7"/>
          <p:cNvSpPr>
            <a:spLocks noGrp="1"/>
          </p:cNvSpPr>
          <p:nvPr>
            <p:ph type="dt" sz="half" idx="10"/>
          </p:nvPr>
        </p:nvSpPr>
        <p:spPr/>
        <p:txBody>
          <a:bodyPr/>
          <a:lstStyle/>
          <a:p>
            <a:fld id="{5586B75A-687E-405C-8A0B-8D00578BA2C3}" type="datetimeFigureOut">
              <a:rPr lang="en-US" dirty="0"/>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7"/>
          <p:cNvSpPr>
            <a:spLocks noGrp="1"/>
          </p:cNvSpPr>
          <p:nvPr>
            <p:ph type="dt" sz="half" idx="10"/>
          </p:nvPr>
        </p:nvSpPr>
        <p:spPr/>
        <p:txBody>
          <a:bodyPr/>
          <a:lstStyle/>
          <a:p>
            <a:fld id="{5586B75A-687E-405C-8A0B-8D00578BA2C3}" type="datetimeFigureOut">
              <a:rPr lang="en-US" dirty="0"/>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a:t>Click to edit Master title style</a:t>
            </a:r>
            <a:endParaRPr lang="en-US" dirty="0"/>
          </a:p>
        </p:txBody>
      </p:sp>
      <p:sp>
        <p:nvSpPr>
          <p:cNvPr id="11" name="Date Placeholder 10"/>
          <p:cNvSpPr>
            <a:spLocks noGrp="1"/>
          </p:cNvSpPr>
          <p:nvPr>
            <p:ph type="dt" sz="half" idx="10"/>
          </p:nvPr>
        </p:nvSpPr>
        <p:spPr bwMode="black"/>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17" name="Slide Number Placeholder 16"/>
          <p:cNvSpPr>
            <a:spLocks noGrp="1"/>
          </p:cNvSpPr>
          <p:nvPr>
            <p:ph type="sldNum" sz="quarter" idx="11"/>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
        <p:nvSpPr>
          <p:cNvPr id="19" name="Footer Placeholder 18"/>
          <p:cNvSpPr>
            <a:spLocks noGrp="1"/>
          </p:cNvSpPr>
          <p:nvPr>
            <p:ph type="ftr" sz="quarter" idx="12"/>
          </p:nvPr>
        </p:nvSpPr>
        <p:spPr/>
        <p:txBody>
          <a:bodyPr/>
          <a:lstStyle/>
          <a:p>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a:p>
        </p:txBody>
      </p:sp>
      <p:sp>
        <p:nvSpPr>
          <p:cNvPr id="11" name="Date Placeholder 10"/>
          <p:cNvSpPr>
            <a:spLocks noGrp="1"/>
          </p:cNvSpPr>
          <p:nvPr>
            <p:ph type="dt" sz="half" idx="14"/>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12" name="Slide Number Placeholder 11"/>
          <p:cNvSpPr>
            <a:spLocks noGrp="1"/>
          </p:cNvSpPr>
          <p:nvPr>
            <p:ph type="sldNum" sz="quarter" idx="15"/>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
        <p:nvSpPr>
          <p:cNvPr id="13" name="Footer Placeholder 12"/>
          <p:cNvSpPr>
            <a:spLocks noGrp="1"/>
          </p:cNvSpPr>
          <p:nvPr>
            <p:ph type="ftr" sz="quarter" idx="16"/>
          </p:nvPr>
        </p:nvSpPr>
        <p:spPr/>
        <p:txBody>
          <a:bodyPr/>
          <a:lstStyle/>
          <a:p>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1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14" name="Slide Number Placeholder 13"/>
          <p:cNvSpPr>
            <a:spLocks noGrp="1"/>
          </p:cNvSpPr>
          <p:nvPr>
            <p:ph type="sldNum" sz="quarter" idx="11"/>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
        <p:nvSpPr>
          <p:cNvPr id="15" name="Footer Placeholder 14"/>
          <p:cNvSpPr>
            <a:spLocks noGrp="1"/>
          </p:cNvSpPr>
          <p:nvPr>
            <p:ph type="ftr" sz="quarter" idx="12"/>
          </p:nvPr>
        </p:nvSpPr>
        <p:spPr/>
        <p:txBody>
          <a:bodyPr/>
          <a:lstStyle/>
          <a:p>
            <a:endParaRPr lang="en-US">
              <a:solidFill>
                <a:prstClr val="black">
                  <a:tint val="7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9" name="Date Placeholder 8"/>
          <p:cNvSpPr>
            <a:spLocks noGrp="1"/>
          </p:cNvSpPr>
          <p:nvPr>
            <p:ph type="dt" sz="half" idx="15"/>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12" name="Slide Number Placeholder 11"/>
          <p:cNvSpPr>
            <a:spLocks noGrp="1"/>
          </p:cNvSpPr>
          <p:nvPr>
            <p:ph type="sldNum" sz="quarter" idx="16"/>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
        <p:nvSpPr>
          <p:cNvPr id="13" name="Footer Placeholder 12"/>
          <p:cNvSpPr>
            <a:spLocks noGrp="1"/>
          </p:cNvSpPr>
          <p:nvPr>
            <p:ph type="ftr" sz="quarter" idx="17"/>
          </p:nvPr>
        </p:nvSpPr>
        <p:spPr/>
        <p:txBody>
          <a:bodyPr/>
          <a:lstStyle/>
          <a:p>
            <a:endParaRPr lang="en-US">
              <a:solidFill>
                <a:prstClr val="black">
                  <a:tint val="75000"/>
                </a:prstClr>
              </a:solidFill>
            </a:endParaRPr>
          </a:p>
        </p:txBody>
      </p:sp>
      <p:sp>
        <p:nvSpPr>
          <p:cNvPr id="16" name="Title 15"/>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a:t>Click to edit Master text styles</a:t>
            </a:r>
            <a:endParaRPr lang="en-US"/>
          </a:p>
        </p:txBody>
      </p:sp>
      <p:sp>
        <p:nvSpPr>
          <p:cNvPr id="11" name="Date Placeholder 10"/>
          <p:cNvSpPr>
            <a:spLocks noGrp="1"/>
          </p:cNvSpPr>
          <p:nvPr>
            <p:ph type="dt" sz="half" idx="16"/>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12" name="Slide Number Placeholder 11"/>
          <p:cNvSpPr>
            <a:spLocks noGrp="1"/>
          </p:cNvSpPr>
          <p:nvPr>
            <p:ph type="sldNum" sz="quarter" idx="17"/>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
        <p:nvSpPr>
          <p:cNvPr id="13" name="Footer Placeholder 12"/>
          <p:cNvSpPr>
            <a:spLocks noGrp="1"/>
          </p:cNvSpPr>
          <p:nvPr>
            <p:ph type="ftr" sz="quarter" idx="18"/>
          </p:nvPr>
        </p:nvSpPr>
        <p:spPr/>
        <p:txBody>
          <a:bodyPr/>
          <a:lstStyle/>
          <a:p>
            <a:endParaRPr lang="en-US">
              <a:solidFill>
                <a:prstClr val="black">
                  <a:tint val="75000"/>
                </a:prstClr>
              </a:solidFill>
            </a:endParaRPr>
          </a:p>
        </p:txBody>
      </p:sp>
      <p:sp>
        <p:nvSpPr>
          <p:cNvPr id="18" name="Title 17"/>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lang="en-US"/>
          </a:p>
        </p:txBody>
      </p:sp>
      <p:sp>
        <p:nvSpPr>
          <p:cNvPr id="15" name="Date Placeholder 1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16" name="Slide Number Placeholder 15"/>
          <p:cNvSpPr>
            <a:spLocks noGrp="1"/>
          </p:cNvSpPr>
          <p:nvPr>
            <p:ph type="sldNum" sz="quarter" idx="11"/>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
        <p:nvSpPr>
          <p:cNvPr id="17" name="Footer Placeholder 16"/>
          <p:cNvSpPr>
            <a:spLocks noGrp="1"/>
          </p:cNvSpPr>
          <p:nvPr>
            <p:ph type="ftr" sz="quarter" idx="12"/>
          </p:nvPr>
        </p:nvSpPr>
        <p:spPr/>
        <p:txBody>
          <a:bodyPr/>
          <a:lstStyle/>
          <a:p>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anose="020B0604020202020204" pitchFamily="34" charset="0"/>
              <a:buNone/>
              <a:defRPr lang="en-US" sz="1400" b="0" i="0" kern="1200" cap="none" spc="0" baseline="0" smtClean="0">
                <a:solidFill>
                  <a:schemeClr val="tx1"/>
                </a:solidFill>
                <a:latin typeface="+mn-lt"/>
                <a:ea typeface="+mn-ea"/>
                <a:cs typeface="Tahom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3" name="Title 12"/>
          <p:cNvSpPr>
            <a:spLocks noGrp="1"/>
          </p:cNvSpPr>
          <p:nvPr>
            <p:ph type="title"/>
          </p:nvPr>
        </p:nvSpPr>
        <p:spPr/>
        <p:txBody>
          <a:bodyPr/>
          <a:lstStyle/>
          <a:p>
            <a:r>
              <a:rPr lang="en-US"/>
              <a:t>Click to edit Master title style</a:t>
            </a:r>
            <a:endParaRPr lang="en-US"/>
          </a:p>
        </p:txBody>
      </p:sp>
      <p:sp>
        <p:nvSpPr>
          <p:cNvPr id="16" name="Date Placeholder 15"/>
          <p:cNvSpPr>
            <a:spLocks noGrp="1"/>
          </p:cNvSpPr>
          <p:nvPr>
            <p:ph type="dt" sz="half" idx="15"/>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19" name="Slide Number Placeholder 18"/>
          <p:cNvSpPr>
            <a:spLocks noGrp="1"/>
          </p:cNvSpPr>
          <p:nvPr>
            <p:ph type="sldNum" sz="quarter" idx="16"/>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
        <p:nvSpPr>
          <p:cNvPr id="23" name="Footer Placeholder 22"/>
          <p:cNvSpPr>
            <a:spLocks noGrp="1"/>
          </p:cNvSpPr>
          <p:nvPr>
            <p:ph type="ftr" sz="quarter" idx="17"/>
          </p:nvPr>
        </p:nvSpPr>
        <p:spPr/>
        <p:txBody>
          <a:bodyPr/>
          <a:lstStyle/>
          <a:p>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anose="020B0604030504040204" pitchFamily="34" charset="0"/>
              </a:defRPr>
            </a:lvl1pPr>
            <a:lvl2pPr marL="171450" indent="1905">
              <a:buNone/>
              <a:defRPr>
                <a:solidFill>
                  <a:schemeClr val="bg2"/>
                </a:solidFill>
              </a:defRPr>
            </a:lvl2pPr>
            <a:lvl3pPr marL="344805" indent="6350">
              <a:buNone/>
              <a:defRPr>
                <a:solidFill>
                  <a:schemeClr val="bg2"/>
                </a:solidFill>
              </a:defRPr>
            </a:lvl3pPr>
            <a:lvl4pPr marL="516255" indent="3175">
              <a:buNone/>
              <a:defRPr>
                <a:solidFill>
                  <a:schemeClr val="bg2"/>
                </a:solidFill>
              </a:defRPr>
            </a:lvl4pPr>
            <a:lvl5pPr marL="688975" indent="-1905">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anose="020B0604020202020204" pitchFamily="34" charset="0"/>
              <a:buNone/>
            </a:pPr>
            <a:r>
              <a:rPr lang="en-US"/>
              <a:t>Click to edit Master text styles</a:t>
            </a:r>
            <a:endParaRPr lang="en-US"/>
          </a:p>
        </p:txBody>
      </p:sp>
      <p:sp>
        <p:nvSpPr>
          <p:cNvPr id="12" name="Title 11"/>
          <p:cNvSpPr>
            <a:spLocks noGrp="1"/>
          </p:cNvSpPr>
          <p:nvPr>
            <p:ph type="title"/>
          </p:nvPr>
        </p:nvSpPr>
        <p:spPr>
          <a:xfrm>
            <a:off x="3352800" y="975360"/>
            <a:ext cx="5486400" cy="701040"/>
          </a:xfrm>
        </p:spPr>
        <p:txBody>
          <a:bodyPr/>
          <a:lstStyle/>
          <a:p>
            <a:r>
              <a:rPr lang="en-US"/>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7"/>
          <p:cNvSpPr>
            <a:spLocks noGrp="1"/>
          </p:cNvSpPr>
          <p:nvPr>
            <p:ph type="dt" sz="half" idx="10"/>
          </p:nvPr>
        </p:nvSpPr>
        <p:spPr/>
        <p:txBody>
          <a:bodyPr/>
          <a:lstStyle/>
          <a:p>
            <a:fld id="{1CF131DD-A141-4471-BCF9-C6073EDD7E20}" type="datetimeFigureOut">
              <a:rPr lang="en-US" dirty="0"/>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2" Type="http://schemas.openxmlformats.org/officeDocument/2006/relationships/theme" Target="../theme/theme3.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2" Type="http://schemas.openxmlformats.org/officeDocument/2006/relationships/theme" Target="../theme/theme4.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anose="02020404030301010803"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5pPr>
      <a:lvl6pPr marL="1600200" indent="-22860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6pPr>
      <a:lvl7pPr marL="1899920" indent="-22860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7pPr>
      <a:lvl8pPr marL="2200275" indent="-22860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8pPr>
      <a:lvl9pPr marL="2499995" indent="-22860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endParaRPr lang="en-US" dirty="0"/>
          </a:p>
        </p:txBody>
      </p:sp>
      <p:sp>
        <p:nvSpPr>
          <p:cNvPr id="5" name="Footer Placeholder 4"/>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endParaRPr lang="en-US" dirty="0"/>
          </a:p>
        </p:txBody>
      </p:sp>
      <p:sp>
        <p:nvSpPr>
          <p:cNvPr id="6" name="Slide Number Placeholder 5"/>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fld>
            <a:endParaRPr lang="en-US" dirty="0"/>
          </a:p>
        </p:txBody>
      </p:sp>
      <p:cxnSp>
        <p:nvCxnSpPr>
          <p:cNvPr id="8" name="Straight Connector 7"/>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anose="05020102010507070707"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pPr fontAlgn="base">
              <a:spcBef>
                <a:spcPct val="0"/>
              </a:spcBef>
              <a:spcAft>
                <a:spcPct val="0"/>
              </a:spcAft>
              <a:defRPr/>
            </a:pPr>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pPr fontAlgn="base">
              <a:spcBef>
                <a:spcPct val="0"/>
              </a:spcBef>
              <a:spcAft>
                <a:spcPct val="0"/>
              </a:spcAft>
              <a:defRPr/>
            </a:pPr>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pPr fontAlgn="base">
              <a:spcBef>
                <a:spcPct val="0"/>
              </a:spcBef>
              <a:spcAft>
                <a:spcPct val="0"/>
              </a:spcAft>
              <a:defRPr/>
            </a:pPr>
            <a:fld id="{DE20837C-C9A5-4F04-8DFE-71E139284899}" type="slidenum">
              <a:rPr lang="en-US" smtClean="0">
                <a:solidFill>
                  <a:srgbClr val="FFFFFF"/>
                </a:solidFill>
              </a:rPr>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anose="020B0604030504040204"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anose="020B0604030504040204"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anose="020B0604030504040204"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anose="020B0604030504040204"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anose="020B0604030504040204" pitchFamily="34" charset="0"/>
        </a:defRPr>
      </a:lvl5pPr>
      <a:lvl6pPr marL="0" indent="0" algn="ctr" defTabSz="914400" rtl="0" eaLnBrk="1" latinLnBrk="0" hangingPunct="1">
        <a:lnSpc>
          <a:spcPct val="100000"/>
        </a:lnSpc>
        <a:spcBef>
          <a:spcPts val="1200"/>
        </a:spcBef>
        <a:buFont typeface="Arial" panose="020B0604020202020204"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anose="020B0604020202020204"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25.png"/><Relationship Id="rId1"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27.png"/><Relationship Id="rId1"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29.png"/><Relationship Id="rId1"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31.png"/><Relationship Id="rId1"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svg"/><Relationship Id="rId1"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8837" y="2366786"/>
            <a:ext cx="7934325" cy="2309495"/>
          </a:xfrm>
          <a:prstGeom prst="rect">
            <a:avLst/>
          </a:prstGeom>
          <a:effectLst/>
        </p:spPr>
        <p:txBody>
          <a:bodyPr wrap="square">
            <a:spAutoFit/>
          </a:bodyPr>
          <a:lstStyle/>
          <a:p>
            <a:pPr algn="just" defTabSz="914400">
              <a:lnSpc>
                <a:spcPct val="115000"/>
              </a:lnSpc>
              <a:spcBef>
                <a:spcPts val="600"/>
              </a:spcBef>
              <a:spcAft>
                <a:spcPts val="600"/>
              </a:spcAft>
            </a:pPr>
            <a:r>
              <a:rPr lang="en-US" sz="3600" b="1">
                <a:solidFill>
                  <a:srgbClr val="9BBB59">
                    <a:lumMod val="60000"/>
                    <a:lumOff val="40000"/>
                  </a:srgbClr>
                </a:solidFill>
                <a:effectLst>
                  <a:reflection blurRad="6350" stA="55000" endA="300" endPos="45500" dir="5400000" sy="-100000" algn="bl" rotWithShape="0"/>
                </a:effectLst>
                <a:latin typeface="Times New Roman" panose="02020603050405020304"/>
                <a:ea typeface="Times New Roman" panose="02020603050405020304"/>
              </a:rPr>
              <a:t>   </a:t>
            </a:r>
            <a:r>
              <a:rPr lang="vi-VN" sz="3600" b="1">
                <a:solidFill>
                  <a:srgbClr val="9BBB59">
                    <a:lumMod val="60000"/>
                    <a:lumOff val="40000"/>
                  </a:srgbClr>
                </a:solidFill>
                <a:effectLst>
                  <a:reflection blurRad="6350" stA="55000" endA="300" endPos="45500" dir="5400000" sy="-100000" algn="bl" rotWithShape="0"/>
                </a:effectLst>
                <a:latin typeface="Times New Roman" panose="02020603050405020304"/>
                <a:ea typeface="Times New Roman" panose="02020603050405020304"/>
              </a:rPr>
              <a:t>     </a:t>
            </a:r>
            <a:r>
              <a:rPr lang="en-US" sz="3600" b="1">
                <a:solidFill>
                  <a:srgbClr val="9BBB59">
                    <a:lumMod val="60000"/>
                    <a:lumOff val="40000"/>
                  </a:srgbClr>
                </a:solidFill>
                <a:effectLst>
                  <a:reflection blurRad="6350" stA="55000" endA="300" endPos="45500" dir="5400000" sy="-100000" algn="bl" rotWithShape="0"/>
                </a:effectLst>
                <a:latin typeface="Times New Roman" panose="02020603050405020304"/>
                <a:ea typeface="Times New Roman" panose="02020603050405020304"/>
              </a:rPr>
              <a:t> </a:t>
            </a:r>
            <a:endParaRPr lang="vi-VN" sz="4000" b="1" dirty="0">
              <a:solidFill>
                <a:srgbClr val="660066"/>
              </a:solidFill>
              <a:effectLst>
                <a:reflection blurRad="6350" stA="55000" endA="300" endPos="45500" dir="5400000" sy="-100000" algn="bl" rotWithShape="0"/>
              </a:effectLst>
              <a:latin typeface="Times New Roman" panose="02020603050405020304"/>
              <a:ea typeface="Times New Roman" panose="02020603050405020304"/>
            </a:endParaRPr>
          </a:p>
          <a:p>
            <a:pPr algn="ctr" defTabSz="914400">
              <a:lnSpc>
                <a:spcPct val="115000"/>
              </a:lnSpc>
              <a:spcBef>
                <a:spcPts val="600"/>
              </a:spcBef>
              <a:spcAft>
                <a:spcPts val="600"/>
              </a:spcAft>
            </a:pPr>
            <a:endParaRPr lang="vi-VN" sz="4000" b="1">
              <a:solidFill>
                <a:srgbClr val="660066"/>
              </a:solidFill>
              <a:effectLst>
                <a:reflection blurRad="6350" stA="55000" endA="300" endPos="45500" dir="5400000" sy="-100000" algn="bl" rotWithShape="0"/>
              </a:effectLst>
              <a:latin typeface="Times New Roman" panose="02020603050405020304"/>
              <a:ea typeface="Times New Roman" panose="02020603050405020304"/>
            </a:endParaRPr>
          </a:p>
          <a:p>
            <a:pPr algn="ctr" defTabSz="914400">
              <a:lnSpc>
                <a:spcPct val="115000"/>
              </a:lnSpc>
              <a:spcBef>
                <a:spcPts val="600"/>
              </a:spcBef>
              <a:spcAft>
                <a:spcPts val="600"/>
              </a:spcAft>
            </a:pPr>
            <a:endParaRPr lang="en-US" sz="3200" b="1" dirty="0">
              <a:solidFill>
                <a:srgbClr val="660066"/>
              </a:solidFill>
              <a:effectLst>
                <a:reflection blurRad="6350" stA="55000" endA="300" endPos="45500" dir="5400000" sy="-100000" algn="bl" rotWithShape="0"/>
              </a:effectLst>
              <a:latin typeface="Times New Roman" panose="02020603050405020304"/>
              <a:ea typeface="Times New Roman" panose="02020603050405020304"/>
            </a:endParaRPr>
          </a:p>
        </p:txBody>
      </p:sp>
      <p:pic>
        <p:nvPicPr>
          <p:cNvPr id="3" name="Picture 2"/>
          <p:cNvPicPr>
            <a:picLocks noChangeAspect="1"/>
          </p:cNvPicPr>
          <p:nvPr/>
        </p:nvPicPr>
        <p:blipFill>
          <a:blip r:embed="rId1"/>
          <a:stretch>
            <a:fillRect/>
          </a:stretch>
        </p:blipFill>
        <p:spPr>
          <a:xfrm>
            <a:off x="350520" y="403860"/>
            <a:ext cx="11045190" cy="58915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pic>
        <p:nvPicPr>
          <p:cNvPr id="4" name="Picture 3"/>
          <p:cNvPicPr/>
          <p:nvPr/>
        </p:nvPicPr>
        <p:blipFill>
          <a:blip r:embed="rId1"/>
          <a:stretch>
            <a:fillRect/>
          </a:stretch>
        </p:blipFill>
        <p:spPr>
          <a:xfrm>
            <a:off x="1038225" y="442913"/>
            <a:ext cx="9734550" cy="55911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3" name="Content Placeholder -2147482615" descr="IMG_256"/>
          <p:cNvPicPr>
            <a:picLocks noChangeAspect="1"/>
          </p:cNvPicPr>
          <p:nvPr>
            <p:ph idx="1"/>
          </p:nvPr>
        </p:nvPicPr>
        <p:blipFill>
          <a:blip r:embed="rId1"/>
          <a:stretch>
            <a:fillRect/>
          </a:stretch>
        </p:blipFill>
        <p:spPr>
          <a:xfrm>
            <a:off x="1329690" y="1191260"/>
            <a:ext cx="8938895" cy="464058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3" name="Content Placeholder -2147482614" descr="IMG_256"/>
          <p:cNvPicPr>
            <a:picLocks noChangeAspect="1"/>
          </p:cNvPicPr>
          <p:nvPr>
            <p:ph idx="1"/>
          </p:nvPr>
        </p:nvPicPr>
        <p:blipFill>
          <a:blip r:embed="rId1"/>
          <a:stretch>
            <a:fillRect/>
          </a:stretch>
        </p:blipFill>
        <p:spPr>
          <a:xfrm>
            <a:off x="1415415" y="907415"/>
            <a:ext cx="9112250" cy="5127625"/>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pic>
        <p:nvPicPr>
          <p:cNvPr id="4" name="Picture -2147482613" descr="IMG_256"/>
          <p:cNvPicPr>
            <a:picLocks noChangeAspect="1"/>
          </p:cNvPicPr>
          <p:nvPr/>
        </p:nvPicPr>
        <p:blipFill>
          <a:blip r:embed="rId1"/>
          <a:stretch>
            <a:fillRect/>
          </a:stretch>
        </p:blipFill>
        <p:spPr>
          <a:xfrm>
            <a:off x="1703705" y="1277620"/>
            <a:ext cx="8098155" cy="432689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pic>
        <p:nvPicPr>
          <p:cNvPr id="4" name="Picture -2147482612" descr="IMG_256"/>
          <p:cNvPicPr>
            <a:picLocks noChangeAspect="1"/>
          </p:cNvPicPr>
          <p:nvPr/>
        </p:nvPicPr>
        <p:blipFill>
          <a:blip r:embed="rId1"/>
          <a:stretch>
            <a:fillRect/>
          </a:stretch>
        </p:blipFill>
        <p:spPr>
          <a:xfrm>
            <a:off x="1931670" y="1231265"/>
            <a:ext cx="8209280" cy="433705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pic>
        <p:nvPicPr>
          <p:cNvPr id="4" name="Picture -2147482611" descr="IMG_256"/>
          <p:cNvPicPr>
            <a:picLocks noChangeAspect="1"/>
          </p:cNvPicPr>
          <p:nvPr/>
        </p:nvPicPr>
        <p:blipFill>
          <a:blip r:embed="rId1"/>
          <a:stretch>
            <a:fillRect/>
          </a:stretch>
        </p:blipFill>
        <p:spPr>
          <a:xfrm>
            <a:off x="2277110" y="946150"/>
            <a:ext cx="8289925" cy="4894580"/>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0" y="2321972"/>
            <a:ext cx="11620500" cy="727710"/>
          </a:xfrm>
          <a:prstGeom prst="rect">
            <a:avLst/>
          </a:prstGeom>
          <a:solidFill>
            <a:schemeClr val="accent5">
              <a:lumMod val="50000"/>
            </a:schemeClr>
          </a:solidFill>
          <a:effectLst/>
          <a:scene3d>
            <a:camera prst="orthographicFront"/>
            <a:lightRig rig="threePt" dir="t"/>
          </a:scene3d>
          <a:sp3d>
            <a:bevelT/>
          </a:sp3d>
        </p:spPr>
        <p:txBody>
          <a:bodyPr wrap="square">
            <a:spAutoFit/>
          </a:bodyPr>
          <a:lstStyle/>
          <a:p>
            <a:pPr algn="ctr" defTabSz="914400">
              <a:lnSpc>
                <a:spcPct val="115000"/>
              </a:lnSpc>
            </a:pPr>
            <a:endParaRPr lang="en-US" sz="3600" b="1" dirty="0">
              <a:solidFill>
                <a:srgbClr val="FDFAF6"/>
              </a:solidFill>
              <a:latin typeface="Times New Roman" panose="02020603050405020304"/>
              <a:ea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9204" y="106770"/>
            <a:ext cx="1981200" cy="646331"/>
          </a:xfrm>
          <a:prstGeom prst="rect">
            <a:avLst/>
          </a:prstGeom>
          <a:effectLst>
            <a:outerShdw blurRad="50800" dist="38100" dir="18900000" algn="bl" rotWithShape="0">
              <a:prstClr val="black">
                <a:alpha val="40000"/>
              </a:prstClr>
            </a:outerShdw>
          </a:effectLst>
        </p:spPr>
        <p:txBody>
          <a:bodyPr wrap="square">
            <a:spAutoFit/>
          </a:bodyPr>
          <a:lstStyle/>
          <a:p>
            <a:pPr defTabSz="914400"/>
            <a:r>
              <a:rPr lang="vi-VN" sz="3600" b="1">
                <a:solidFill>
                  <a:schemeClr val="bg1"/>
                </a:solidFill>
                <a:latin typeface="Times New Roman" panose="02020603050405020304"/>
                <a:ea typeface="Times New Roman" panose="02020603050405020304"/>
              </a:rPr>
              <a:t>BỐ CỤC </a:t>
            </a:r>
            <a:endParaRPr lang="en-US" sz="3600">
              <a:solidFill>
                <a:schemeClr val="bg1"/>
              </a:solidFill>
              <a:latin typeface="Calibri" panose="020F0502020204030204"/>
            </a:endParaRPr>
          </a:p>
        </p:txBody>
      </p:sp>
      <p:sp>
        <p:nvSpPr>
          <p:cNvPr id="5" name="Rectangle 4"/>
          <p:cNvSpPr/>
          <p:nvPr/>
        </p:nvSpPr>
        <p:spPr>
          <a:xfrm>
            <a:off x="404587" y="1262698"/>
            <a:ext cx="5427255" cy="584775"/>
          </a:xfrm>
          <a:prstGeom prst="rect">
            <a:avLst/>
          </a:prstGeom>
          <a:effectLst>
            <a:outerShdw blurRad="50800" dist="38100" dir="2700000" algn="tl" rotWithShape="0">
              <a:prstClr val="black">
                <a:alpha val="40000"/>
              </a:prstClr>
            </a:outerShdw>
          </a:effectLst>
        </p:spPr>
        <p:txBody>
          <a:bodyPr wrap="none">
            <a:spAutoFit/>
          </a:bodyPr>
          <a:lstStyle/>
          <a:p>
            <a:pPr defTabSz="914400"/>
            <a:r>
              <a:rPr lang="vi-VN" sz="3200" b="1">
                <a:latin typeface="Times New Roman" panose="02020603050405020304"/>
                <a:ea typeface="Times New Roman" panose="02020603050405020304"/>
              </a:rPr>
              <a:t>I. LÍ DO CHỌN BIỆN PHÁP</a:t>
            </a:r>
            <a:r>
              <a:rPr lang="en-US" sz="3200" b="1">
                <a:latin typeface="Times New Roman" panose="02020603050405020304"/>
                <a:ea typeface="Times New Roman" panose="02020603050405020304"/>
              </a:rPr>
              <a:t>.</a:t>
            </a:r>
            <a:endParaRPr lang="en-US" sz="3200">
              <a:latin typeface="Calibri" panose="020F0502020204030204"/>
            </a:endParaRPr>
          </a:p>
        </p:txBody>
      </p:sp>
      <p:sp>
        <p:nvSpPr>
          <p:cNvPr id="6" name="Rectangle 5"/>
          <p:cNvSpPr/>
          <p:nvPr/>
        </p:nvSpPr>
        <p:spPr>
          <a:xfrm>
            <a:off x="404587" y="2373406"/>
            <a:ext cx="5188408" cy="613245"/>
          </a:xfrm>
          <a:prstGeom prst="rect">
            <a:avLst/>
          </a:prstGeom>
          <a:effectLst>
            <a:outerShdw blurRad="50800" dist="38100" dir="2700000" algn="tl" rotWithShape="0">
              <a:prstClr val="black">
                <a:alpha val="40000"/>
              </a:prstClr>
            </a:outerShdw>
          </a:effectLst>
        </p:spPr>
        <p:txBody>
          <a:bodyPr wrap="none">
            <a:spAutoFit/>
          </a:bodyPr>
          <a:lstStyle/>
          <a:p>
            <a:pPr algn="just" defTabSz="914400">
              <a:lnSpc>
                <a:spcPct val="115000"/>
              </a:lnSpc>
            </a:pPr>
            <a:r>
              <a:rPr lang="vi-VN" sz="3200" b="1">
                <a:latin typeface="Times New Roman" panose="02020603050405020304"/>
                <a:ea typeface="Times New Roman" panose="02020603050405020304"/>
              </a:rPr>
              <a:t>II. NỘI DUNG BIỆN PHÁP.</a:t>
            </a:r>
            <a:endParaRPr lang="en-US" sz="3200">
              <a:latin typeface="Times New Roman" panose="02020603050405020304"/>
              <a:ea typeface="Times New Roman" panose="02020603050405020304"/>
            </a:endParaRPr>
          </a:p>
        </p:txBody>
      </p:sp>
      <p:sp>
        <p:nvSpPr>
          <p:cNvPr id="7" name="Rectangle 6"/>
          <p:cNvSpPr/>
          <p:nvPr/>
        </p:nvSpPr>
        <p:spPr>
          <a:xfrm>
            <a:off x="283217" y="3564727"/>
            <a:ext cx="6347187" cy="613245"/>
          </a:xfrm>
          <a:prstGeom prst="rect">
            <a:avLst/>
          </a:prstGeom>
          <a:effectLst>
            <a:outerShdw blurRad="50800" dist="38100" algn="l" rotWithShape="0">
              <a:prstClr val="black">
                <a:alpha val="40000"/>
              </a:prstClr>
            </a:outerShdw>
          </a:effectLst>
        </p:spPr>
        <p:txBody>
          <a:bodyPr wrap="none">
            <a:spAutoFit/>
          </a:bodyPr>
          <a:lstStyle/>
          <a:p>
            <a:pPr algn="just" defTabSz="914400">
              <a:lnSpc>
                <a:spcPct val="115000"/>
              </a:lnSpc>
            </a:pPr>
            <a:r>
              <a:rPr lang="en-US" sz="1600" i="1">
                <a:solidFill>
                  <a:srgbClr val="000099"/>
                </a:solidFill>
                <a:latin typeface="Times New Roman" panose="02020603050405020304"/>
                <a:ea typeface="Times New Roman" panose="02020603050405020304"/>
              </a:rPr>
              <a:t> </a:t>
            </a:r>
            <a:r>
              <a:rPr lang="vi-VN" sz="3200" b="1">
                <a:latin typeface="Times New Roman" panose="02020603050405020304"/>
                <a:ea typeface="Times New Roman" panose="02020603050405020304"/>
              </a:rPr>
              <a:t>III. HIỆU QUẢ CỦA BIỆN PHÁP</a:t>
            </a:r>
            <a:r>
              <a:rPr lang="en-US" sz="3200" b="1">
                <a:latin typeface="Times New Roman" panose="02020603050405020304"/>
                <a:ea typeface="Times New Roman" panose="02020603050405020304"/>
              </a:rPr>
              <a:t>.</a:t>
            </a:r>
            <a:endParaRPr lang="en-US" sz="3200">
              <a:latin typeface="Times New Roman" panose="02020603050405020304"/>
              <a:ea typeface="Times New Roman" panose="02020603050405020304"/>
            </a:endParaRPr>
          </a:p>
        </p:txBody>
      </p:sp>
      <p:sp>
        <p:nvSpPr>
          <p:cNvPr id="8" name="Rectangle 7"/>
          <p:cNvSpPr/>
          <p:nvPr/>
        </p:nvSpPr>
        <p:spPr>
          <a:xfrm>
            <a:off x="404587" y="4827252"/>
            <a:ext cx="3022559" cy="584775"/>
          </a:xfrm>
          <a:prstGeom prst="rect">
            <a:avLst/>
          </a:prstGeom>
          <a:effectLst>
            <a:outerShdw blurRad="50800" dist="38100" algn="l" rotWithShape="0">
              <a:prstClr val="black">
                <a:alpha val="40000"/>
              </a:prstClr>
            </a:outerShdw>
          </a:effectLst>
        </p:spPr>
        <p:txBody>
          <a:bodyPr wrap="none">
            <a:spAutoFit/>
          </a:bodyPr>
          <a:lstStyle/>
          <a:p>
            <a:pPr defTabSz="914400"/>
            <a:r>
              <a:rPr lang="vi-VN" sz="3200" b="1">
                <a:latin typeface="Times New Roman" panose="02020603050405020304"/>
                <a:ea typeface="Times New Roman" panose="02020603050405020304"/>
              </a:rPr>
              <a:t>IV. KẾT LUẬN.</a:t>
            </a:r>
            <a:endParaRPr lang="en-US" sz="3200">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862" y="2619376"/>
            <a:ext cx="9058275" cy="971356"/>
          </a:xfrm>
          <a:prstGeom prst="rect">
            <a:avLst/>
          </a:prstGeom>
          <a:effectLst>
            <a:outerShdw blurRad="50800" dist="38100" dir="18900000" algn="bl" rotWithShape="0">
              <a:prstClr val="black">
                <a:alpha val="40000"/>
              </a:prstClr>
            </a:outerShdw>
          </a:effectLst>
        </p:spPr>
        <p:txBody>
          <a:bodyPr wrap="square">
            <a:spAutoFit/>
          </a:bodyPr>
          <a:lstStyle/>
          <a:p>
            <a:pPr defTabSz="914400">
              <a:lnSpc>
                <a:spcPct val="115000"/>
              </a:lnSpc>
              <a:spcBef>
                <a:spcPts val="600"/>
              </a:spcBef>
              <a:spcAft>
                <a:spcPts val="600"/>
              </a:spcAft>
            </a:pPr>
            <a:r>
              <a:rPr lang="vi-VN" sz="5400" b="1">
                <a:solidFill>
                  <a:schemeClr val="accent5">
                    <a:lumMod val="50000"/>
                  </a:schemeClr>
                </a:solidFill>
                <a:latin typeface="Times New Roman" panose="02020603050405020304"/>
                <a:ea typeface="Times New Roman" panose="02020603050405020304"/>
              </a:rPr>
              <a:t>I. LÍ DO CHỌN BIỆN PHÁP</a:t>
            </a:r>
            <a:r>
              <a:rPr lang="en-US" sz="5400" b="1">
                <a:solidFill>
                  <a:schemeClr val="accent5">
                    <a:lumMod val="50000"/>
                  </a:schemeClr>
                </a:solidFill>
                <a:latin typeface="Times New Roman" panose="02020603050405020304"/>
                <a:ea typeface="Times New Roman" panose="02020603050405020304"/>
              </a:rPr>
              <a:t>.</a:t>
            </a:r>
            <a:endParaRPr lang="en-US" sz="5400">
              <a:solidFill>
                <a:schemeClr val="accent5">
                  <a:lumMod val="50000"/>
                </a:schemeClr>
              </a:solidFill>
              <a:latin typeface="Times New Roman" panose="02020603050405020304"/>
              <a:ea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543E34"/>
                </a:solidFill>
                <a:effectLst/>
                <a:uLnTx/>
                <a:uFillTx/>
                <a:latin typeface="Gill Sans Nova Light"/>
                <a:ea typeface="+mn-ea"/>
                <a:cs typeface="+mn-cs"/>
              </a:rPr>
              <a:t>20XX</a:t>
            </a:r>
            <a:endParaRPr kumimoji="0" lang="en-US" sz="1400" b="0" i="0" u="none" strike="noStrike" kern="1200" cap="none" spc="0" normalizeH="0" baseline="0" noProof="0" dirty="0">
              <a:ln>
                <a:noFill/>
              </a:ln>
              <a:solidFill>
                <a:srgbClr val="543E34"/>
              </a:solidFill>
              <a:effectLst/>
              <a:uLnTx/>
              <a:uFillTx/>
              <a:latin typeface="Gill Sans Nova Ligh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543E34"/>
                </a:solidFill>
                <a:effectLst/>
                <a:uLnTx/>
                <a:uFillTx/>
                <a:latin typeface="Gill Sans Nova Light"/>
                <a:ea typeface="+mn-ea"/>
                <a:cs typeface="+mn-cs"/>
              </a:rPr>
              <a:t>presentation title</a:t>
            </a:r>
            <a:endParaRPr kumimoji="0" lang="en-US" sz="1400" b="0" i="0" u="none" strike="noStrike" kern="1200" cap="none" spc="0" normalizeH="0" baseline="0" noProof="0" dirty="0">
              <a:ln>
                <a:noFill/>
              </a:ln>
              <a:solidFill>
                <a:srgbClr val="543E34"/>
              </a:solidFill>
              <a:effectLst/>
              <a:uLnTx/>
              <a:uFillTx/>
              <a:latin typeface="Gill Sans Nova Ligh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FB4751-880F-D840-AAA9-3A15815CC996}" type="slidenum">
              <a:rPr kumimoji="0" lang="en-US" sz="1400" b="0" i="0" u="none" strike="noStrike" kern="1200" cap="none" spc="0" normalizeH="0" baseline="0" noProof="0" smtClean="0">
                <a:ln>
                  <a:noFill/>
                </a:ln>
                <a:solidFill>
                  <a:srgbClr val="543E34"/>
                </a:solidFill>
                <a:effectLst/>
                <a:uLnTx/>
                <a:uFillTx/>
                <a:latin typeface="Gill Sans Nova Light"/>
                <a:ea typeface="+mn-ea"/>
                <a:cs typeface="+mn-cs"/>
              </a:rPr>
            </a:fld>
            <a:endParaRPr kumimoji="0" lang="en-US" sz="1400" b="0" i="0" u="none" strike="noStrike" kern="1200" cap="none" spc="0" normalizeH="0" baseline="0" noProof="0" dirty="0">
              <a:ln>
                <a:noFill/>
              </a:ln>
              <a:solidFill>
                <a:srgbClr val="543E34"/>
              </a:solidFill>
              <a:effectLst/>
              <a:uLnTx/>
              <a:uFillTx/>
              <a:latin typeface="Gill Sans Nova Light"/>
              <a:ea typeface="+mn-ea"/>
              <a:cs typeface="+mn-cs"/>
            </a:endParaRPr>
          </a:p>
        </p:txBody>
      </p:sp>
      <p:sp>
        <p:nvSpPr>
          <p:cNvPr id="9" name="Rectangle 8"/>
          <p:cNvSpPr/>
          <p:nvPr/>
        </p:nvSpPr>
        <p:spPr>
          <a:xfrm>
            <a:off x="2619375" y="2328832"/>
            <a:ext cx="6953250" cy="1490729"/>
          </a:xfrm>
          <a:prstGeom prst="rect">
            <a:avLst/>
          </a:prstGeom>
        </p:spPr>
        <p:txBody>
          <a:bodyPr wrap="square">
            <a:spAutoFit/>
          </a:bodyPr>
          <a:lstStyle/>
          <a:p>
            <a:pPr defTabSz="914400">
              <a:lnSpc>
                <a:spcPct val="150000"/>
              </a:lnSpc>
            </a:pPr>
            <a:r>
              <a:rPr lang="en-US" sz="3200" b="1">
                <a:solidFill>
                  <a:prstClr val="white"/>
                </a:solidFill>
                <a:latin typeface="Times New Roman" panose="02020603050405020304"/>
                <a:ea typeface="Times New Roman" panose="02020603050405020304"/>
              </a:rPr>
              <a:t>“ Phát triển khả năng sáng tạo, </a:t>
            </a:r>
            <a:r>
              <a:rPr lang="en-US" sz="3200" b="1" i="1">
                <a:solidFill>
                  <a:prstClr val="white"/>
                </a:solidFill>
                <a:latin typeface="Times New Roman" panose="02020603050405020304"/>
                <a:ea typeface="Times New Roman" panose="02020603050405020304"/>
              </a:rPr>
              <a:t>tự học</a:t>
            </a:r>
            <a:r>
              <a:rPr lang="en-US" sz="3200" b="1">
                <a:solidFill>
                  <a:prstClr val="white"/>
                </a:solidFill>
                <a:latin typeface="Times New Roman" panose="02020603050405020304"/>
                <a:ea typeface="Times New Roman" panose="02020603050405020304"/>
              </a:rPr>
              <a:t>, khuyến khích học tập suốt đời”</a:t>
            </a:r>
            <a:endParaRPr lang="en-US" sz="3200" b="1">
              <a:solidFill>
                <a:prstClr val="white"/>
              </a:solidFill>
              <a:latin typeface="Calibri" panose="020F0502020204030204"/>
            </a:endParaRPr>
          </a:p>
        </p:txBody>
      </p:sp>
      <p:pic>
        <p:nvPicPr>
          <p:cNvPr id="10" name="Picture 9"/>
          <p:cNvPicPr>
            <a:picLocks noChangeAspect="1"/>
          </p:cNvPicPr>
          <p:nvPr/>
        </p:nvPicPr>
        <p:blipFill>
          <a:blip r:embed="rId1"/>
          <a:stretch>
            <a:fillRect/>
          </a:stretch>
        </p:blipFill>
        <p:spPr>
          <a:xfrm>
            <a:off x="5452667" y="4013740"/>
            <a:ext cx="4730906" cy="755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FB4751-880F-D840-AAA9-3A15815CC996}" type="slidenum">
              <a:rPr kumimoji="0" lang="en-US" sz="1400" b="0" i="0" u="none" strike="noStrike" kern="1200" cap="none" spc="0" normalizeH="0" baseline="0" noProof="0" smtClean="0">
                <a:ln>
                  <a:noFill/>
                </a:ln>
                <a:solidFill>
                  <a:srgbClr val="543E34"/>
                </a:solidFill>
                <a:effectLst/>
                <a:uLnTx/>
                <a:uFillTx/>
                <a:latin typeface="Gill Sans Nova Light"/>
                <a:ea typeface="+mn-ea"/>
                <a:cs typeface="+mn-cs"/>
              </a:rPr>
            </a:fld>
            <a:endParaRPr kumimoji="0" lang="en-US" sz="1400" b="0" i="0" u="none" strike="noStrike" kern="1200" cap="none" spc="0" normalizeH="0" baseline="0" noProof="0" dirty="0">
              <a:ln>
                <a:noFill/>
              </a:ln>
              <a:solidFill>
                <a:srgbClr val="543E34"/>
              </a:solidFill>
              <a:effectLst/>
              <a:uLnTx/>
              <a:uFillTx/>
              <a:latin typeface="Gill Sans Nova Light"/>
              <a:ea typeface="+mn-ea"/>
              <a:cs typeface="+mn-cs"/>
            </a:endParaRPr>
          </a:p>
        </p:txBody>
      </p:sp>
      <p:sp>
        <p:nvSpPr>
          <p:cNvPr id="9" name="Rectangle 8"/>
          <p:cNvSpPr/>
          <p:nvPr/>
        </p:nvSpPr>
        <p:spPr>
          <a:xfrm>
            <a:off x="2495550" y="1414432"/>
            <a:ext cx="6953250" cy="3246530"/>
          </a:xfrm>
          <a:prstGeom prst="rect">
            <a:avLst/>
          </a:prstGeom>
        </p:spPr>
        <p:txBody>
          <a:bodyPr wrap="square">
            <a:spAutoFit/>
          </a:bodyPr>
          <a:lstStyle/>
          <a:p>
            <a:pPr lvl="0" defTabSz="914400">
              <a:lnSpc>
                <a:spcPct val="150000"/>
              </a:lnSpc>
            </a:pPr>
            <a:r>
              <a:rPr lang="vi-VN" sz="2800" b="1">
                <a:solidFill>
                  <a:prstClr val="white"/>
                </a:solidFill>
                <a:latin typeface="Times New Roman" panose="02020603050405020304"/>
                <a:ea typeface="Times New Roman" panose="02020603050405020304"/>
              </a:rPr>
              <a:t>“Chú trọng rèn luyện cho học sinh phương pháp tự học, tự nghiên cứu sách giáo khoa để tiếp nhận và vận dụng kiến thức mới thông qua giải quyết nhiệm vụ học tập đặt ra trong bài học”</a:t>
            </a:r>
            <a:endParaRPr lang="vi-VN" sz="2800" b="1">
              <a:solidFill>
                <a:prstClr val="white"/>
              </a:solidFill>
              <a:latin typeface="Times New Roman" panose="02020603050405020304"/>
              <a:ea typeface="Times New Roman" panose="02020603050405020304"/>
            </a:endParaRPr>
          </a:p>
        </p:txBody>
      </p:sp>
      <p:sp>
        <p:nvSpPr>
          <p:cNvPr id="5" name="Rectangle 4"/>
          <p:cNvSpPr/>
          <p:nvPr/>
        </p:nvSpPr>
        <p:spPr>
          <a:xfrm>
            <a:off x="1074039" y="5840576"/>
            <a:ext cx="9953625" cy="523220"/>
          </a:xfrm>
          <a:prstGeom prst="rect">
            <a:avLst/>
          </a:prstGeom>
        </p:spPr>
        <p:txBody>
          <a:bodyPr wrap="square">
            <a:spAutoFit/>
          </a:bodyPr>
          <a:lstStyle/>
          <a:p>
            <a:pPr defTabSz="914400"/>
            <a:r>
              <a:rPr lang="vi-VN" sz="2800" i="1" dirty="0">
                <a:solidFill>
                  <a:prstClr val="white"/>
                </a:solidFill>
                <a:latin typeface="Times New Roman" panose="02020603050405020304"/>
                <a:ea typeface="Times New Roman" panose="02020603050405020304"/>
              </a:rPr>
              <a:t>(</a:t>
            </a:r>
            <a:r>
              <a:rPr lang="en-US" sz="2800" i="1" dirty="0" err="1">
                <a:solidFill>
                  <a:prstClr val="white"/>
                </a:solidFill>
                <a:latin typeface="Times New Roman" panose="02020603050405020304"/>
                <a:ea typeface="Times New Roman" panose="02020603050405020304"/>
              </a:rPr>
              <a:t>Văn</a:t>
            </a:r>
            <a:r>
              <a:rPr lang="en-US" sz="2800" i="1" dirty="0">
                <a:solidFill>
                  <a:prstClr val="white"/>
                </a:solidFill>
                <a:latin typeface="Times New Roman" panose="02020603050405020304"/>
                <a:ea typeface="Times New Roman" panose="02020603050405020304"/>
              </a:rPr>
              <a:t> </a:t>
            </a:r>
            <a:r>
              <a:rPr lang="en-US" sz="2800" i="1" dirty="0" err="1">
                <a:solidFill>
                  <a:prstClr val="white"/>
                </a:solidFill>
                <a:latin typeface="Times New Roman" panose="02020603050405020304"/>
                <a:ea typeface="Times New Roman" panose="02020603050405020304"/>
              </a:rPr>
              <a:t>bản</a:t>
            </a:r>
            <a:r>
              <a:rPr lang="en-US" sz="2800" i="1" dirty="0">
                <a:solidFill>
                  <a:prstClr val="white"/>
                </a:solidFill>
                <a:latin typeface="Times New Roman" panose="02020603050405020304"/>
                <a:ea typeface="Times New Roman" panose="02020603050405020304"/>
              </a:rPr>
              <a:t> </a:t>
            </a:r>
            <a:r>
              <a:rPr lang="en-US" sz="2800" i="1" dirty="0" err="1">
                <a:solidFill>
                  <a:prstClr val="white"/>
                </a:solidFill>
                <a:latin typeface="Times New Roman" panose="02020603050405020304"/>
                <a:ea typeface="Times New Roman" panose="02020603050405020304"/>
              </a:rPr>
              <a:t>số</a:t>
            </a:r>
            <a:r>
              <a:rPr lang="en-US" sz="2800" i="1" dirty="0">
                <a:solidFill>
                  <a:prstClr val="white"/>
                </a:solidFill>
                <a:latin typeface="Times New Roman" panose="02020603050405020304"/>
                <a:ea typeface="Times New Roman" panose="02020603050405020304"/>
              </a:rPr>
              <a:t> 4612/BGDĐT-</a:t>
            </a:r>
            <a:r>
              <a:rPr lang="en-US" sz="2800" i="1" dirty="0" err="1">
                <a:solidFill>
                  <a:prstClr val="white"/>
                </a:solidFill>
                <a:latin typeface="Times New Roman" panose="02020603050405020304"/>
                <a:ea typeface="Times New Roman" panose="02020603050405020304"/>
              </a:rPr>
              <a:t>GDTrH</a:t>
            </a:r>
            <a:r>
              <a:rPr lang="en-US" sz="2800" i="1" dirty="0">
                <a:solidFill>
                  <a:prstClr val="white"/>
                </a:solidFill>
                <a:latin typeface="Times New Roman" panose="02020603050405020304"/>
                <a:ea typeface="Times New Roman" panose="02020603050405020304"/>
              </a:rPr>
              <a:t> </a:t>
            </a:r>
            <a:r>
              <a:rPr lang="en-US" sz="2800" i="1" dirty="0" err="1">
                <a:solidFill>
                  <a:prstClr val="white"/>
                </a:solidFill>
                <a:latin typeface="Times New Roman" panose="02020603050405020304"/>
                <a:ea typeface="Times New Roman" panose="02020603050405020304"/>
              </a:rPr>
              <a:t>ngày</a:t>
            </a:r>
            <a:r>
              <a:rPr lang="en-US" sz="2800" i="1" dirty="0">
                <a:solidFill>
                  <a:prstClr val="white"/>
                </a:solidFill>
                <a:latin typeface="Times New Roman" panose="02020603050405020304"/>
                <a:ea typeface="Times New Roman" panose="02020603050405020304"/>
              </a:rPr>
              <a:t> 03/10/2017 </a:t>
            </a:r>
            <a:r>
              <a:rPr lang="en-US" sz="2800" i="1" dirty="0" err="1">
                <a:solidFill>
                  <a:prstClr val="white"/>
                </a:solidFill>
                <a:latin typeface="Times New Roman" panose="02020603050405020304"/>
                <a:ea typeface="Times New Roman" panose="02020603050405020304"/>
              </a:rPr>
              <a:t>của</a:t>
            </a:r>
            <a:r>
              <a:rPr lang="en-US" sz="2800" i="1" dirty="0">
                <a:solidFill>
                  <a:prstClr val="white"/>
                </a:solidFill>
                <a:latin typeface="Times New Roman" panose="02020603050405020304"/>
                <a:ea typeface="Times New Roman" panose="02020603050405020304"/>
              </a:rPr>
              <a:t> </a:t>
            </a:r>
            <a:r>
              <a:rPr lang="en-US" sz="2800" i="1" dirty="0" err="1">
                <a:solidFill>
                  <a:prstClr val="white"/>
                </a:solidFill>
                <a:latin typeface="Times New Roman" panose="02020603050405020304"/>
                <a:ea typeface="Times New Roman" panose="02020603050405020304"/>
              </a:rPr>
              <a:t>Bộ</a:t>
            </a:r>
            <a:r>
              <a:rPr lang="en-US" sz="2800" i="1" dirty="0">
                <a:solidFill>
                  <a:prstClr val="white"/>
                </a:solidFill>
                <a:latin typeface="Times New Roman" panose="02020603050405020304"/>
                <a:ea typeface="Times New Roman" panose="02020603050405020304"/>
              </a:rPr>
              <a:t> GDĐT</a:t>
            </a:r>
            <a:r>
              <a:rPr lang="vi-VN" sz="2800" i="1" dirty="0">
                <a:solidFill>
                  <a:prstClr val="white"/>
                </a:solidFill>
                <a:latin typeface="Times New Roman" panose="02020603050405020304"/>
                <a:ea typeface="Times New Roman" panose="02020603050405020304"/>
              </a:rPr>
              <a:t>)</a:t>
            </a:r>
            <a:endParaRPr lang="en-US" sz="2800" i="1" dirty="0">
              <a:solidFill>
                <a:prstClr val="white"/>
              </a:solidFill>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FB4751-880F-D840-AAA9-3A15815CC996}" type="slidenum">
              <a:rPr kumimoji="0" lang="en-US" sz="1400" b="0" i="0" u="none" strike="noStrike" kern="1200" cap="none" spc="0" normalizeH="0" baseline="0" noProof="0" smtClean="0">
                <a:ln>
                  <a:noFill/>
                </a:ln>
                <a:solidFill>
                  <a:srgbClr val="543E34"/>
                </a:solidFill>
                <a:effectLst/>
                <a:uLnTx/>
                <a:uFillTx/>
                <a:latin typeface="Gill Sans Nova Light"/>
                <a:ea typeface="+mn-ea"/>
                <a:cs typeface="+mn-cs"/>
              </a:rPr>
            </a:fld>
            <a:endParaRPr kumimoji="0" lang="en-US" sz="1400" b="0" i="0" u="none" strike="noStrike" kern="1200" cap="none" spc="0" normalizeH="0" baseline="0" noProof="0" dirty="0">
              <a:ln>
                <a:noFill/>
              </a:ln>
              <a:solidFill>
                <a:srgbClr val="543E34"/>
              </a:solidFill>
              <a:effectLst/>
              <a:uLnTx/>
              <a:uFillTx/>
              <a:latin typeface="Gill Sans Nova Light"/>
              <a:ea typeface="+mn-ea"/>
              <a:cs typeface="+mn-cs"/>
            </a:endParaRPr>
          </a:p>
        </p:txBody>
      </p:sp>
      <p:sp>
        <p:nvSpPr>
          <p:cNvPr id="3" name="Rectangle 2"/>
          <p:cNvSpPr/>
          <p:nvPr/>
        </p:nvSpPr>
        <p:spPr>
          <a:xfrm>
            <a:off x="2538131" y="1874308"/>
            <a:ext cx="6701119" cy="2958502"/>
          </a:xfrm>
          <a:prstGeom prst="rect">
            <a:avLst/>
          </a:prstGeom>
        </p:spPr>
        <p:txBody>
          <a:bodyPr wrap="square">
            <a:spAutoFit/>
          </a:bodyPr>
          <a:lstStyle/>
          <a:p>
            <a:pPr algn="just" defTabSz="914400">
              <a:lnSpc>
                <a:spcPct val="150000"/>
              </a:lnSpc>
              <a:spcAft>
                <a:spcPts val="750"/>
              </a:spcAft>
            </a:pPr>
            <a:r>
              <a:rPr lang="en-US" sz="3200" b="1">
                <a:solidFill>
                  <a:schemeClr val="bg1"/>
                </a:solidFill>
                <a:latin typeface="Times New Roman" panose="02020603050405020304"/>
                <a:ea typeface="Times New Roman" panose="02020603050405020304"/>
              </a:rPr>
              <a:t>“Những năng lực chung được hình thành, phát triển thông qua các môn học và hoạt động giáo dục: </a:t>
            </a:r>
            <a:r>
              <a:rPr lang="en-US" sz="3200" b="1" i="1">
                <a:solidFill>
                  <a:schemeClr val="bg1"/>
                </a:solidFill>
                <a:latin typeface="Times New Roman" panose="02020603050405020304"/>
                <a:ea typeface="Times New Roman" panose="02020603050405020304"/>
              </a:rPr>
              <a:t>năng lực tự chủ và tự học</a:t>
            </a:r>
            <a:r>
              <a:rPr lang="en-US" sz="3200" b="1">
                <a:solidFill>
                  <a:schemeClr val="bg1"/>
                </a:solidFill>
                <a:latin typeface="Times New Roman" panose="02020603050405020304"/>
                <a:ea typeface="Times New Roman" panose="02020603050405020304"/>
              </a:rPr>
              <a:t>…” </a:t>
            </a:r>
            <a:endParaRPr lang="en-US" sz="3200" b="1">
              <a:solidFill>
                <a:schemeClr val="bg1"/>
              </a:solidFill>
              <a:latin typeface="Times New Roman" panose="02020603050405020304"/>
              <a:ea typeface="Times New Roman" panose="02020603050405020304"/>
            </a:endParaRPr>
          </a:p>
        </p:txBody>
      </p:sp>
      <p:sp>
        <p:nvSpPr>
          <p:cNvPr id="6" name="Rectangle 5"/>
          <p:cNvSpPr/>
          <p:nvPr/>
        </p:nvSpPr>
        <p:spPr>
          <a:xfrm>
            <a:off x="176784" y="5818301"/>
            <a:ext cx="11330920" cy="954107"/>
          </a:xfrm>
          <a:prstGeom prst="rect">
            <a:avLst/>
          </a:prstGeom>
        </p:spPr>
        <p:txBody>
          <a:bodyPr wrap="square">
            <a:spAutoFit/>
          </a:bodyPr>
          <a:lstStyle/>
          <a:p>
            <a:pPr defTabSz="914400"/>
            <a:r>
              <a:rPr lang="vi-VN" sz="2800" i="1" dirty="0">
                <a:solidFill>
                  <a:schemeClr val="bg1"/>
                </a:solidFill>
                <a:latin typeface="Times New Roman" panose="02020603050405020304"/>
                <a:ea typeface="Times New Roman" panose="02020603050405020304"/>
              </a:rPr>
              <a:t>(</a:t>
            </a:r>
            <a:r>
              <a:rPr lang="en-US" sz="2800" i="1" dirty="0" err="1">
                <a:solidFill>
                  <a:schemeClr val="bg1"/>
                </a:solidFill>
                <a:latin typeface="Times New Roman" panose="02020603050405020304"/>
                <a:ea typeface="Times New Roman" panose="02020603050405020304"/>
              </a:rPr>
              <a:t>Thông</a:t>
            </a:r>
            <a:r>
              <a:rPr lang="en-US" sz="2800" i="1" dirty="0">
                <a:solidFill>
                  <a:schemeClr val="bg1"/>
                </a:solidFill>
                <a:latin typeface="Times New Roman" panose="02020603050405020304"/>
                <a:ea typeface="Times New Roman" panose="02020603050405020304"/>
              </a:rPr>
              <a:t> </a:t>
            </a:r>
            <a:r>
              <a:rPr lang="en-US" sz="2800" i="1" dirty="0" err="1">
                <a:solidFill>
                  <a:schemeClr val="bg1"/>
                </a:solidFill>
                <a:latin typeface="Times New Roman" panose="02020603050405020304"/>
                <a:ea typeface="Times New Roman" panose="02020603050405020304"/>
              </a:rPr>
              <a:t>tư</a:t>
            </a:r>
            <a:r>
              <a:rPr lang="en-US" sz="2800" i="1" dirty="0">
                <a:solidFill>
                  <a:schemeClr val="bg1"/>
                </a:solidFill>
                <a:latin typeface="Times New Roman" panose="02020603050405020304"/>
                <a:ea typeface="Times New Roman" panose="02020603050405020304"/>
              </a:rPr>
              <a:t> 32/2018/TT-BGDĐT </a:t>
            </a:r>
            <a:r>
              <a:rPr lang="en-US" sz="2800" i="1" dirty="0" err="1">
                <a:solidFill>
                  <a:schemeClr val="bg1"/>
                </a:solidFill>
                <a:latin typeface="Times New Roman" panose="02020603050405020304"/>
                <a:ea typeface="Times New Roman" panose="02020603050405020304"/>
              </a:rPr>
              <a:t>ngày</a:t>
            </a:r>
            <a:r>
              <a:rPr lang="en-US" sz="2800" i="1" dirty="0">
                <a:solidFill>
                  <a:schemeClr val="bg1"/>
                </a:solidFill>
                <a:latin typeface="Times New Roman" panose="02020603050405020304"/>
                <a:ea typeface="Times New Roman" panose="02020603050405020304"/>
              </a:rPr>
              <a:t> 26/12/2018 </a:t>
            </a:r>
            <a:r>
              <a:rPr lang="en-US" sz="2800" i="1" dirty="0" err="1">
                <a:solidFill>
                  <a:schemeClr val="bg1"/>
                </a:solidFill>
                <a:latin typeface="Times New Roman" panose="02020603050405020304"/>
                <a:ea typeface="Times New Roman" panose="02020603050405020304"/>
              </a:rPr>
              <a:t>của</a:t>
            </a:r>
            <a:r>
              <a:rPr lang="en-US" sz="2800" i="1" dirty="0">
                <a:solidFill>
                  <a:schemeClr val="bg1"/>
                </a:solidFill>
                <a:latin typeface="Times New Roman" panose="02020603050405020304"/>
                <a:ea typeface="Times New Roman" panose="02020603050405020304"/>
              </a:rPr>
              <a:t> </a:t>
            </a:r>
            <a:r>
              <a:rPr lang="en-US" sz="2800" i="1" dirty="0" err="1">
                <a:solidFill>
                  <a:schemeClr val="bg1"/>
                </a:solidFill>
                <a:latin typeface="Times New Roman" panose="02020603050405020304"/>
                <a:ea typeface="Times New Roman" panose="02020603050405020304"/>
              </a:rPr>
              <a:t>Bộ</a:t>
            </a:r>
            <a:r>
              <a:rPr lang="en-US" sz="2800" i="1" dirty="0">
                <a:solidFill>
                  <a:schemeClr val="bg1"/>
                </a:solidFill>
                <a:latin typeface="Times New Roman" panose="02020603050405020304"/>
                <a:ea typeface="Times New Roman" panose="02020603050405020304"/>
              </a:rPr>
              <a:t> GDĐT</a:t>
            </a:r>
            <a:r>
              <a:rPr lang="vi-VN" sz="2800" i="1" dirty="0">
                <a:solidFill>
                  <a:schemeClr val="bg1"/>
                </a:solidFill>
                <a:latin typeface="Times New Roman" panose="02020603050405020304"/>
                <a:ea typeface="Times New Roman" panose="02020603050405020304"/>
              </a:rPr>
              <a:t> b</a:t>
            </a:r>
            <a:r>
              <a:rPr lang="en-US" sz="2800" i="1" dirty="0">
                <a:solidFill>
                  <a:schemeClr val="bg1"/>
                </a:solidFill>
                <a:latin typeface="Times New Roman" panose="02020603050405020304"/>
                <a:ea typeface="Times New Roman" panose="02020603050405020304"/>
              </a:rPr>
              <a:t>an </a:t>
            </a:r>
            <a:r>
              <a:rPr lang="en-US" sz="2800" i="1" dirty="0" err="1">
                <a:solidFill>
                  <a:schemeClr val="bg1"/>
                </a:solidFill>
                <a:latin typeface="Times New Roman" panose="02020603050405020304"/>
                <a:ea typeface="Times New Roman" panose="02020603050405020304"/>
              </a:rPr>
              <a:t>hành</a:t>
            </a:r>
            <a:r>
              <a:rPr lang="en-US" sz="2800" i="1" dirty="0">
                <a:solidFill>
                  <a:schemeClr val="bg1"/>
                </a:solidFill>
                <a:latin typeface="Times New Roman" panose="02020603050405020304"/>
                <a:ea typeface="Times New Roman" panose="02020603050405020304"/>
              </a:rPr>
              <a:t> </a:t>
            </a:r>
            <a:r>
              <a:rPr lang="en-US" sz="2800" i="1" dirty="0" err="1">
                <a:solidFill>
                  <a:schemeClr val="bg1"/>
                </a:solidFill>
                <a:latin typeface="Times New Roman" panose="02020603050405020304"/>
                <a:ea typeface="Times New Roman" panose="02020603050405020304"/>
              </a:rPr>
              <a:t>Chương</a:t>
            </a:r>
            <a:r>
              <a:rPr lang="en-US" sz="2800" i="1" dirty="0">
                <a:solidFill>
                  <a:schemeClr val="bg1"/>
                </a:solidFill>
                <a:latin typeface="Times New Roman" panose="02020603050405020304"/>
                <a:ea typeface="Times New Roman" panose="02020603050405020304"/>
              </a:rPr>
              <a:t> </a:t>
            </a:r>
            <a:r>
              <a:rPr lang="en-US" sz="2800" i="1" dirty="0" err="1">
                <a:solidFill>
                  <a:schemeClr val="bg1"/>
                </a:solidFill>
                <a:latin typeface="Times New Roman" panose="02020603050405020304"/>
                <a:ea typeface="Times New Roman" panose="02020603050405020304"/>
              </a:rPr>
              <a:t>trình</a:t>
            </a:r>
            <a:r>
              <a:rPr lang="en-US" sz="2800" i="1" dirty="0">
                <a:solidFill>
                  <a:schemeClr val="bg1"/>
                </a:solidFill>
                <a:latin typeface="Times New Roman" panose="02020603050405020304"/>
                <a:ea typeface="Times New Roman" panose="02020603050405020304"/>
              </a:rPr>
              <a:t> GDPT</a:t>
            </a:r>
            <a:r>
              <a:rPr lang="vi-VN" sz="2800" i="1" dirty="0">
                <a:solidFill>
                  <a:schemeClr val="bg1"/>
                </a:solidFill>
                <a:latin typeface="Times New Roman" panose="02020603050405020304"/>
                <a:ea typeface="Times New Roman" panose="02020603050405020304"/>
              </a:rPr>
              <a:t>)</a:t>
            </a:r>
            <a:endParaRPr lang="en-US" sz="2800" i="1" dirty="0">
              <a:solidFill>
                <a:schemeClr val="bg1"/>
              </a:solidFill>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0550" y="1447800"/>
            <a:ext cx="11258550" cy="2572114"/>
          </a:xfrm>
          <a:prstGeom prst="rect">
            <a:avLst/>
          </a:prstGeom>
          <a:effectLst>
            <a:outerShdw blurRad="50800" dist="38100" dir="2700000" algn="tl" rotWithShape="0">
              <a:prstClr val="black">
                <a:alpha val="40000"/>
              </a:prstClr>
            </a:outerShdw>
          </a:effectLst>
        </p:spPr>
        <p:txBody>
          <a:bodyPr wrap="square">
            <a:spAutoFit/>
          </a:bodyPr>
          <a:lstStyle/>
          <a:p>
            <a:pPr algn="ctr" defTabSz="914400">
              <a:lnSpc>
                <a:spcPct val="115000"/>
              </a:lnSpc>
            </a:pPr>
            <a:r>
              <a:rPr lang="vi-VN" sz="4800" b="1">
                <a:solidFill>
                  <a:srgbClr val="FFFF00"/>
                </a:solidFill>
                <a:latin typeface="Times New Roman" panose="02020603050405020304"/>
                <a:ea typeface="Times New Roman" panose="02020603050405020304"/>
              </a:rPr>
              <a:t>Nâng </a:t>
            </a:r>
            <a:r>
              <a:rPr lang="vi-VN" sz="4800" b="1" dirty="0">
                <a:solidFill>
                  <a:srgbClr val="FFFF00"/>
                </a:solidFill>
                <a:latin typeface="Times New Roman" panose="02020603050405020304"/>
                <a:ea typeface="Times New Roman" panose="02020603050405020304"/>
              </a:rPr>
              <a:t>cao hiệu quả công tác chủ nhiệm thông qua việc hướng dẫn học sinh tự học tại lớp 6A trường TH- THCS Mường Bon.</a:t>
            </a:r>
            <a:endParaRPr lang="en-US" sz="4800" dirty="0">
              <a:solidFill>
                <a:srgbClr val="FFFF00"/>
              </a:solidFill>
              <a:latin typeface="Franklin Gothic Demi" panose="020B0703020102020204" pitchFamily="34" charset="0"/>
              <a:ea typeface="Times New Roman" panose="02020603050405020304"/>
            </a:endParaRPr>
          </a:p>
        </p:txBody>
      </p:sp>
      <p:sp>
        <p:nvSpPr>
          <p:cNvPr id="9" name="Rectangle 8"/>
          <p:cNvSpPr/>
          <p:nvPr/>
        </p:nvSpPr>
        <p:spPr>
          <a:xfrm>
            <a:off x="3876675" y="5657852"/>
            <a:ext cx="8801100" cy="907749"/>
          </a:xfrm>
          <a:prstGeom prst="rect">
            <a:avLst/>
          </a:prstGeom>
        </p:spPr>
        <p:txBody>
          <a:bodyPr wrap="square">
            <a:spAutoFit/>
          </a:bodyPr>
          <a:lstStyle/>
          <a:p>
            <a:pPr algn="ctr" defTabSz="914400">
              <a:lnSpc>
                <a:spcPct val="115000"/>
              </a:lnSpc>
            </a:pPr>
            <a:r>
              <a:rPr lang="vi-VN" sz="2400" i="1" dirty="0">
                <a:solidFill>
                  <a:schemeClr val="bg1"/>
                </a:solidFill>
                <a:latin typeface="Times New Roman" panose="02020603050405020304"/>
                <a:ea typeface="Times New Roman" panose="02020603050405020304"/>
              </a:rPr>
              <a:t>Biện pháp được nghiên cứu, áp dụng </a:t>
            </a:r>
            <a:r>
              <a:rPr lang="en-US" sz="2400" i="1" dirty="0" err="1">
                <a:solidFill>
                  <a:schemeClr val="bg1"/>
                </a:solidFill>
                <a:latin typeface="Times New Roman" panose="02020603050405020304"/>
                <a:ea typeface="Times New Roman" panose="02020603050405020304"/>
              </a:rPr>
              <a:t>chính</a:t>
            </a:r>
            <a:r>
              <a:rPr lang="en-US" sz="2400" i="1" dirty="0">
                <a:solidFill>
                  <a:schemeClr val="bg1"/>
                </a:solidFill>
                <a:latin typeface="Times New Roman" panose="02020603050405020304"/>
                <a:ea typeface="Times New Roman" panose="02020603050405020304"/>
              </a:rPr>
              <a:t> </a:t>
            </a:r>
            <a:r>
              <a:rPr lang="en-US" sz="2400" i="1" dirty="0" err="1">
                <a:solidFill>
                  <a:schemeClr val="bg1"/>
                </a:solidFill>
                <a:latin typeface="Times New Roman" panose="02020603050405020304"/>
                <a:ea typeface="Times New Roman" panose="02020603050405020304"/>
              </a:rPr>
              <a:t>thức</a:t>
            </a:r>
            <a:r>
              <a:rPr lang="en-US" sz="2400" i="1" dirty="0">
                <a:solidFill>
                  <a:schemeClr val="bg1"/>
                </a:solidFill>
                <a:latin typeface="Times New Roman" panose="02020603050405020304"/>
                <a:ea typeface="Times New Roman" panose="02020603050405020304"/>
              </a:rPr>
              <a:t> </a:t>
            </a:r>
            <a:endParaRPr lang="vi-VN" sz="2400" i="1" dirty="0">
              <a:solidFill>
                <a:schemeClr val="bg1"/>
              </a:solidFill>
              <a:latin typeface="Times New Roman" panose="02020603050405020304"/>
              <a:ea typeface="Times New Roman" panose="02020603050405020304"/>
            </a:endParaRPr>
          </a:p>
          <a:p>
            <a:pPr algn="ctr" defTabSz="914400">
              <a:lnSpc>
                <a:spcPct val="115000"/>
              </a:lnSpc>
            </a:pPr>
            <a:r>
              <a:rPr lang="en-US" sz="2400" i="1" dirty="0" err="1">
                <a:solidFill>
                  <a:schemeClr val="bg1"/>
                </a:solidFill>
                <a:latin typeface="Times New Roman" panose="02020603050405020304"/>
                <a:ea typeface="Times New Roman" panose="02020603050405020304"/>
              </a:rPr>
              <a:t>từ</a:t>
            </a:r>
            <a:r>
              <a:rPr lang="en-US" sz="2400" i="1" dirty="0">
                <a:solidFill>
                  <a:schemeClr val="bg1"/>
                </a:solidFill>
                <a:latin typeface="Times New Roman" panose="02020603050405020304"/>
                <a:ea typeface="Times New Roman" panose="02020603050405020304"/>
              </a:rPr>
              <a:t> </a:t>
            </a:r>
            <a:r>
              <a:rPr lang="vi-VN" sz="2400" i="1" dirty="0">
                <a:solidFill>
                  <a:schemeClr val="bg1"/>
                </a:solidFill>
                <a:latin typeface="Times New Roman" panose="02020603050405020304"/>
                <a:ea typeface="Times New Roman" panose="02020603050405020304"/>
              </a:rPr>
              <a:t>tháng 09 </a:t>
            </a:r>
            <a:r>
              <a:rPr lang="en-US" sz="2400" i="1" dirty="0" err="1">
                <a:solidFill>
                  <a:schemeClr val="bg1"/>
                </a:solidFill>
                <a:latin typeface="Times New Roman" panose="02020603050405020304"/>
                <a:ea typeface="Times New Roman" panose="02020603050405020304"/>
              </a:rPr>
              <a:t>năm</a:t>
            </a:r>
            <a:r>
              <a:rPr lang="en-US" sz="2400" i="1" dirty="0">
                <a:solidFill>
                  <a:schemeClr val="bg1"/>
                </a:solidFill>
                <a:latin typeface="Times New Roman" panose="02020603050405020304"/>
                <a:ea typeface="Times New Roman" panose="02020603050405020304"/>
              </a:rPr>
              <a:t> 202</a:t>
            </a:r>
            <a:r>
              <a:rPr lang="vi-VN" sz="2400" i="1" dirty="0">
                <a:solidFill>
                  <a:schemeClr val="bg1"/>
                </a:solidFill>
                <a:latin typeface="Times New Roman" panose="02020603050405020304"/>
                <a:ea typeface="Times New Roman" panose="02020603050405020304"/>
              </a:rPr>
              <a:t>2, đ</a:t>
            </a:r>
            <a:r>
              <a:rPr lang="en-US" sz="2400" i="1" dirty="0" err="1">
                <a:solidFill>
                  <a:schemeClr val="bg1"/>
                </a:solidFill>
                <a:latin typeface="Times New Roman" panose="02020603050405020304"/>
                <a:ea typeface="Times New Roman" panose="02020603050405020304"/>
              </a:rPr>
              <a:t>ến</a:t>
            </a:r>
            <a:r>
              <a:rPr lang="en-US" sz="2400" i="1" dirty="0">
                <a:solidFill>
                  <a:schemeClr val="bg1"/>
                </a:solidFill>
                <a:latin typeface="Times New Roman" panose="02020603050405020304"/>
                <a:ea typeface="Times New Roman" panose="02020603050405020304"/>
              </a:rPr>
              <a:t> </a:t>
            </a:r>
            <a:r>
              <a:rPr lang="en-US" sz="2400" i="1" dirty="0" err="1">
                <a:solidFill>
                  <a:schemeClr val="bg1"/>
                </a:solidFill>
                <a:latin typeface="Times New Roman" panose="02020603050405020304"/>
                <a:ea typeface="Times New Roman" panose="02020603050405020304"/>
              </a:rPr>
              <a:t>tháng</a:t>
            </a:r>
            <a:r>
              <a:rPr lang="en-US" sz="2400" i="1" dirty="0">
                <a:solidFill>
                  <a:schemeClr val="bg1"/>
                </a:solidFill>
                <a:latin typeface="Times New Roman" panose="02020603050405020304"/>
                <a:ea typeface="Times New Roman" panose="02020603050405020304"/>
              </a:rPr>
              <a:t> </a:t>
            </a:r>
            <a:r>
              <a:rPr lang="vi-VN" sz="2400" i="1" dirty="0">
                <a:solidFill>
                  <a:schemeClr val="bg1"/>
                </a:solidFill>
                <a:latin typeface="Times New Roman" panose="02020603050405020304"/>
                <a:ea typeface="Times New Roman" panose="02020603050405020304"/>
              </a:rPr>
              <a:t>0</a:t>
            </a:r>
            <a:r>
              <a:rPr lang="en-US" sz="2400" i="1" dirty="0">
                <a:solidFill>
                  <a:schemeClr val="bg1"/>
                </a:solidFill>
                <a:latin typeface="Times New Roman" panose="02020603050405020304"/>
                <a:ea typeface="Times New Roman" panose="02020603050405020304"/>
              </a:rPr>
              <a:t>1 n</a:t>
            </a:r>
            <a:r>
              <a:rPr lang="vi-VN" sz="2400" i="1" dirty="0">
                <a:solidFill>
                  <a:schemeClr val="bg1"/>
                </a:solidFill>
                <a:latin typeface="Times New Roman" panose="02020603050405020304"/>
                <a:ea typeface="Times New Roman" panose="02020603050405020304"/>
              </a:rPr>
              <a:t>ă</a:t>
            </a:r>
            <a:r>
              <a:rPr lang="en-US" sz="2400" i="1" dirty="0">
                <a:solidFill>
                  <a:schemeClr val="bg1"/>
                </a:solidFill>
                <a:latin typeface="Times New Roman" panose="02020603050405020304"/>
                <a:ea typeface="Times New Roman" panose="02020603050405020304"/>
              </a:rPr>
              <a:t>m 2023.</a:t>
            </a:r>
            <a:endParaRPr lang="en-US" sz="2400" i="1" dirty="0">
              <a:solidFill>
                <a:schemeClr val="bg1"/>
              </a:solidFill>
              <a:latin typeface="Times New Roman" panose="02020603050405020304"/>
              <a:ea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862" y="2714626"/>
            <a:ext cx="9058275" cy="971356"/>
          </a:xfrm>
          <a:prstGeom prst="rect">
            <a:avLst/>
          </a:prstGeom>
          <a:effectLst>
            <a:outerShdw blurRad="50800" dist="38100" dir="18900000" algn="bl" rotWithShape="0">
              <a:prstClr val="black">
                <a:alpha val="40000"/>
              </a:prstClr>
            </a:outerShdw>
          </a:effectLst>
        </p:spPr>
        <p:txBody>
          <a:bodyPr wrap="square">
            <a:spAutoFit/>
          </a:bodyPr>
          <a:lstStyle/>
          <a:p>
            <a:pPr lvl="0" defTabSz="914400">
              <a:lnSpc>
                <a:spcPct val="115000"/>
              </a:lnSpc>
              <a:spcBef>
                <a:spcPts val="600"/>
              </a:spcBef>
              <a:spcAft>
                <a:spcPts val="600"/>
              </a:spcAft>
            </a:pPr>
            <a:r>
              <a:rPr kumimoji="0" lang="vi-VN" sz="5400" b="1" i="0" u="none" strike="noStrike" kern="1200" cap="none" spc="0" normalizeH="0" baseline="0" noProof="0">
                <a:ln>
                  <a:noFill/>
                </a:ln>
                <a:solidFill>
                  <a:schemeClr val="accent5">
                    <a:lumMod val="50000"/>
                  </a:schemeClr>
                </a:solidFill>
                <a:effectLst/>
                <a:uLnTx/>
                <a:uFillTx/>
                <a:latin typeface="Times New Roman" panose="02020603050405020304"/>
                <a:ea typeface="Times New Roman" panose="02020603050405020304"/>
                <a:cs typeface="+mn-cs"/>
              </a:rPr>
              <a:t>I</a:t>
            </a:r>
            <a:r>
              <a:rPr lang="vi-VN" sz="5400" b="1">
                <a:solidFill>
                  <a:schemeClr val="accent5">
                    <a:lumMod val="50000"/>
                  </a:schemeClr>
                </a:solidFill>
                <a:latin typeface="Times New Roman" panose="02020603050405020304"/>
                <a:ea typeface="Times New Roman" panose="02020603050405020304"/>
              </a:rPr>
              <a:t>I. NỘI DUNG </a:t>
            </a:r>
            <a:r>
              <a:rPr kumimoji="0" lang="vi-VN" sz="5400" b="1" i="0" u="none" strike="noStrike" kern="1200" cap="none" spc="0" normalizeH="0" baseline="0" noProof="0">
                <a:ln>
                  <a:noFill/>
                </a:ln>
                <a:solidFill>
                  <a:schemeClr val="accent5">
                    <a:lumMod val="50000"/>
                  </a:schemeClr>
                </a:solidFill>
                <a:effectLst/>
                <a:uLnTx/>
                <a:uFillTx/>
                <a:latin typeface="Times New Roman" panose="02020603050405020304"/>
                <a:ea typeface="Times New Roman" panose="02020603050405020304"/>
                <a:cs typeface="+mn-cs"/>
              </a:rPr>
              <a:t>BIỆN PHÁP</a:t>
            </a:r>
            <a:r>
              <a:rPr kumimoji="0" lang="en-US" sz="5400" b="1" i="0" u="none" strike="noStrike" kern="1200" cap="none" spc="0" normalizeH="0" baseline="0" noProof="0">
                <a:ln>
                  <a:noFill/>
                </a:ln>
                <a:solidFill>
                  <a:schemeClr val="accent5">
                    <a:lumMod val="50000"/>
                  </a:schemeClr>
                </a:solidFill>
                <a:effectLst/>
                <a:uLnTx/>
                <a:uFillTx/>
                <a:latin typeface="Times New Roman" panose="02020603050405020304"/>
                <a:ea typeface="Times New Roman" panose="02020603050405020304"/>
                <a:cs typeface="+mn-cs"/>
              </a:rPr>
              <a:t>.</a:t>
            </a:r>
            <a:endParaRPr kumimoji="0" lang="en-US" sz="5400" b="0" i="0" u="none" strike="noStrike" kern="1200" cap="none" spc="0" normalizeH="0" baseline="0" noProof="0">
              <a:ln>
                <a:noFill/>
              </a:ln>
              <a:solidFill>
                <a:schemeClr val="accent5">
                  <a:lumMod val="50000"/>
                </a:schemeClr>
              </a:solidFill>
              <a:effectLst/>
              <a:uLnTx/>
              <a:uFillTx/>
              <a:latin typeface="Times New Roman" panose="02020603050405020304"/>
              <a:ea typeface="Times New Roman" panose="020206030504050203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2800350" y="329362"/>
            <a:ext cx="6381750" cy="9144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637700"/>
                </a:solidFill>
                <a:effectLst/>
                <a:uLnTx/>
                <a:uFillTx/>
                <a:latin typeface="Times New Roman" panose="02020603050405020304" pitchFamily="18" charset="0"/>
                <a:ea typeface="+mn-ea"/>
                <a:cs typeface="Times New Roman" panose="02020603050405020304" pitchFamily="18" charset="0"/>
              </a:rPr>
              <a:t>1.Đánh giá thực trạng</a:t>
            </a:r>
            <a:endParaRPr kumimoji="0" lang="en-US" sz="3600" b="1"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3" name="TextBox 2"/>
          <p:cNvSpPr txBox="1"/>
          <p:nvPr/>
        </p:nvSpPr>
        <p:spPr>
          <a:xfrm>
            <a:off x="505009" y="1496009"/>
            <a:ext cx="11943425" cy="521970"/>
          </a:xfrm>
          <a:prstGeom prst="rect">
            <a:avLst/>
          </a:prstGeom>
          <a:noFill/>
        </p:spPr>
        <p:txBody>
          <a:bodyPr wrap="square">
            <a:spAutoFit/>
          </a:bodyPr>
          <a:lstStyle/>
          <a:p>
            <a:pPr algn="ctr"/>
            <a:r>
              <a:rPr lang="en-US" sz="2800" dirty="0" err="1">
                <a:solidFill>
                  <a:schemeClr val="bg1"/>
                </a:solidFill>
                <a:effectLst/>
                <a:latin typeface="Times New Roman" panose="02020603050405020304" pitchFamily="18" charset="0"/>
                <a:ea typeface="Times New Roman" panose="02020603050405020304" pitchFamily="18" charset="0"/>
              </a:rPr>
              <a:t>T</a:t>
            </a:r>
            <a:endParaRPr lang="en-US" sz="2800" dirty="0">
              <a:solidFill>
                <a:schemeClr val="bg1"/>
              </a:solidFill>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700723" y="2531467"/>
            <a:ext cx="7145599" cy="399717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50" y="1450325"/>
            <a:ext cx="11468100" cy="5078313"/>
          </a:xfrm>
          <a:prstGeom prst="rect">
            <a:avLst/>
          </a:prstGeom>
          <a:noFill/>
        </p:spPr>
        <p:txBody>
          <a:bodyPr wrap="square">
            <a:spAutoFit/>
          </a:bodyPr>
          <a:lstStyle/>
          <a:p>
            <a:pPr marL="360680" marR="0" lvl="0" indent="96520" algn="just" defTabSz="914400" rtl="0" eaLnBrk="1" fontAlgn="auto" latinLnBrk="0" hangingPunct="1">
              <a:lnSpc>
                <a:spcPct val="100000"/>
              </a:lnSpc>
              <a:spcBef>
                <a:spcPts val="600"/>
              </a:spcBef>
              <a:spcAft>
                <a:spcPts val="600"/>
              </a:spcAft>
              <a:buClrTx/>
              <a:buSzTx/>
              <a:buFontTx/>
              <a:buNone/>
              <a:defRPr/>
            </a:pPr>
            <a:r>
              <a:rPr kumimoji="0" lang="vi-VN" sz="3200" b="1"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Thuận lợi:</a:t>
            </a:r>
            <a:endPar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600"/>
              </a:spcBef>
              <a:spcAft>
                <a:spcPts val="600"/>
              </a:spcAft>
              <a:buClrTx/>
              <a:buSzTx/>
              <a:buFontTx/>
              <a:buNone/>
              <a:defRPr/>
            </a:pPr>
            <a:r>
              <a:rPr kumimoji="0" lang="vi-VN" sz="2800" b="0" i="0" u="none" strike="noStrike" kern="1200" cap="none" spc="0" normalizeH="0" baseline="0" noProof="0">
                <a:ln>
                  <a:noFill/>
                </a:ln>
                <a:solidFill>
                  <a:srgbClr val="543E34"/>
                </a:solidFill>
                <a:effectLst/>
                <a:uLnTx/>
                <a:uFillTx/>
                <a:latin typeface="Times New Roman" panose="02020603050405020304" pitchFamily="18" charset="0"/>
                <a:ea typeface="Times New Roman" panose="02020603050405020304" pitchFamily="18" charset="0"/>
                <a:cs typeface="+mn-cs"/>
              </a:rPr>
              <a:t>     	</a:t>
            </a:r>
            <a:r>
              <a:rPr kumimoji="0" lang="vi-VN" sz="2800" b="1" i="1"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Về phía nhà trường</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a:t>
            </a:r>
            <a:r>
              <a:rPr kumimoji="0" lang="vi-VN" sz="28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 luôn động viên, khích lệ, tạo điều kiện tốt nhất về cơ sở vật chất cho các hoạt động giáo dục.</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600"/>
              </a:spcBef>
              <a:spcAft>
                <a:spcPts val="600"/>
              </a:spcAft>
              <a:buClrTx/>
              <a:buSzTx/>
              <a:buFontTx/>
              <a:buNone/>
              <a:defRPr/>
            </a:pPr>
            <a:r>
              <a:rPr kumimoji="0" lang="vi-VN" sz="28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     	</a:t>
            </a:r>
            <a:r>
              <a:rPr kumimoji="0" lang="vi-VN" sz="2800" b="1" i="1"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Về phía đội ngũ giáo viên</a:t>
            </a:r>
            <a:r>
              <a:rPr kumimoji="0" lang="vi-VN" sz="2800" b="0" i="1"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tâm huyết, có kinh nghiệm, sẵn sàng chia sẻ và hỗ trợ đồng nghiệp trong công tác chủ nhiệm. </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600"/>
              </a:spcBef>
              <a:spcAft>
                <a:spcPts val="600"/>
              </a:spcAft>
              <a:buClrTx/>
              <a:buSzTx/>
              <a:buFontTx/>
              <a:buNone/>
              <a:defRPr/>
            </a:pPr>
            <a:r>
              <a:rPr kumimoji="0" lang="vi-VN" sz="28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     	</a:t>
            </a:r>
            <a:r>
              <a:rPr kumimoji="0" lang="vi-VN" sz="2800" b="1" i="1"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Về phía phụ huynh học sinh:</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đa số đều quan tâm đến tình hình học tập và rèn luyện của con em mình, hỗ trợ, phối hợp tốt với nhà trường trong các nội dung giáo dục.</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600"/>
              </a:spcBef>
              <a:spcAft>
                <a:spcPts val="600"/>
              </a:spcAft>
              <a:buClrTx/>
              <a:buSzTx/>
              <a:buFontTx/>
              <a:buNone/>
              <a:defRPr/>
            </a:pPr>
            <a:r>
              <a:rPr kumimoji="0" lang="vi-VN" sz="28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     	</a:t>
            </a:r>
            <a:r>
              <a:rPr kumimoji="0" lang="vi-VN" sz="2800" b="1" i="1"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Về phía học sinh</a:t>
            </a:r>
            <a:r>
              <a:rPr kumimoji="0" lang="vi-VN" sz="28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 đa số các em học sinh ngoan, lễ phép, có động cơ học tập đúng đắn, ý thức học tập tương đối tốt.</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endParaRPr>
          </a:p>
        </p:txBody>
      </p:sp>
      <p:sp>
        <p:nvSpPr>
          <p:cNvPr id="8" name="Rectangle: Rounded Corners 7"/>
          <p:cNvSpPr/>
          <p:nvPr/>
        </p:nvSpPr>
        <p:spPr>
          <a:xfrm>
            <a:off x="2800350" y="329362"/>
            <a:ext cx="6381750" cy="9144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637700"/>
                </a:solidFill>
                <a:effectLst/>
                <a:uLnTx/>
                <a:uFillTx/>
                <a:latin typeface="Times New Roman" panose="02020603050405020304" pitchFamily="18" charset="0"/>
                <a:ea typeface="+mn-ea"/>
                <a:cs typeface="Times New Roman" panose="02020603050405020304" pitchFamily="18" charset="0"/>
              </a:rPr>
              <a:t>2.Thuận lợi, khó khăn</a:t>
            </a:r>
            <a:endParaRPr kumimoji="0" lang="en-US" sz="3600" b="1" i="0" u="none" strike="noStrike" kern="1200" cap="none" spc="0" normalizeH="0" baseline="0" noProof="0" dirty="0">
              <a:ln>
                <a:noFill/>
              </a:ln>
              <a:solidFill>
                <a:srgbClr val="FFFFFF"/>
              </a:solidFill>
              <a:effectLst/>
              <a:uLnTx/>
              <a:uFillTx/>
              <a:latin typeface="Gill Sans Nova Ligh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708" y="253901"/>
            <a:ext cx="11468100" cy="6062685"/>
          </a:xfrm>
          <a:prstGeom prst="rect">
            <a:avLst/>
          </a:prstGeom>
          <a:noFill/>
        </p:spPr>
        <p:txBody>
          <a:bodyPr wrap="square">
            <a:spAutoFit/>
          </a:bodyPr>
          <a:lstStyle/>
          <a:p>
            <a:pPr algn="just">
              <a:lnSpc>
                <a:spcPct val="150000"/>
              </a:lnSpc>
              <a:spcBef>
                <a:spcPts val="600"/>
              </a:spcBef>
              <a:spcAft>
                <a:spcPts val="600"/>
              </a:spcAft>
            </a:pPr>
            <a:r>
              <a:rPr lang="vi-VN" sz="1800" b="1" dirty="0">
                <a:effectLst/>
                <a:latin typeface="Times New Roman" panose="02020603050405020304" pitchFamily="18" charset="0"/>
                <a:ea typeface="Times New Roman" panose="02020603050405020304" pitchFamily="18" charset="0"/>
              </a:rPr>
              <a:t> </a:t>
            </a:r>
            <a:r>
              <a:rPr lang="vi-VN" sz="2800" b="1" dirty="0">
                <a:solidFill>
                  <a:srgbClr val="FFFF00"/>
                </a:solidFill>
                <a:effectLst/>
                <a:latin typeface="Times New Roman" panose="02020603050405020304" pitchFamily="18" charset="0"/>
                <a:ea typeface="Times New Roman" panose="02020603050405020304" pitchFamily="18" charset="0"/>
              </a:rPr>
              <a:t>Khó khăn: </a:t>
            </a:r>
            <a:endParaRPr lang="en-US" sz="2800" dirty="0">
              <a:solidFill>
                <a:srgbClr val="FFFF00"/>
              </a:solidFill>
              <a:effectLst/>
              <a:latin typeface="Times New Roman" panose="02020603050405020304" pitchFamily="18" charset="0"/>
              <a:ea typeface="Times New Roman" panose="02020603050405020304" pitchFamily="18" charset="0"/>
            </a:endParaRPr>
          </a:p>
          <a:p>
            <a:pPr marL="216535" algn="just">
              <a:lnSpc>
                <a:spcPct val="150000"/>
              </a:lnSpc>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b="1" i="1" dirty="0">
                <a:solidFill>
                  <a:srgbClr val="FFFF00"/>
                </a:solidFill>
                <a:effectLst/>
                <a:latin typeface="Times New Roman" panose="02020603050405020304" pitchFamily="18" charset="0"/>
                <a:ea typeface="Times New Roman" panose="02020603050405020304" pitchFamily="18" charset="0"/>
              </a:rPr>
              <a:t>Về phía nhà trường</a:t>
            </a:r>
            <a:r>
              <a:rPr lang="vi-VN" sz="2800" dirty="0">
                <a:solidFill>
                  <a:schemeClr val="bg1"/>
                </a:solidFill>
                <a:effectLst/>
                <a:latin typeface="Times New Roman" panose="02020603050405020304" pitchFamily="18" charset="0"/>
                <a:ea typeface="Times New Roman" panose="02020603050405020304" pitchFamily="18" charset="0"/>
              </a:rPr>
              <a:t>: cơ sở vật chất vẫn còn một số hạn chế nhất định. </a:t>
            </a:r>
            <a:endParaRPr lang="en-US" sz="2800" dirty="0">
              <a:solidFill>
                <a:schemeClr val="bg1"/>
              </a:solidFill>
              <a:effectLst/>
              <a:latin typeface="Times New Roman" panose="02020603050405020304" pitchFamily="18" charset="0"/>
              <a:ea typeface="Times New Roman" panose="02020603050405020304" pitchFamily="18" charset="0"/>
            </a:endParaRPr>
          </a:p>
          <a:p>
            <a:pPr marL="216535" algn="just">
              <a:lnSpc>
                <a:spcPct val="150000"/>
              </a:lnSpc>
              <a:tabLst>
                <a:tab pos="450215" algn="l"/>
              </a:tabLst>
            </a:pP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b="1" i="1" dirty="0">
                <a:solidFill>
                  <a:srgbClr val="FFFF00"/>
                </a:solidFill>
                <a:effectLst/>
                <a:latin typeface="Times New Roman" panose="02020603050405020304" pitchFamily="18" charset="0"/>
                <a:ea typeface="Times New Roman" panose="02020603050405020304" pitchFamily="18" charset="0"/>
              </a:rPr>
              <a:t>Về phía đội ngũ giáo viên</a:t>
            </a:r>
            <a:r>
              <a:rPr lang="vi-VN" sz="2800" dirty="0">
                <a:solidFill>
                  <a:schemeClr val="bg1"/>
                </a:solidFill>
                <a:effectLst/>
                <a:latin typeface="Times New Roman" panose="02020603050405020304" pitchFamily="18" charset="0"/>
                <a:ea typeface="Times New Roman" panose="02020603050405020304" pitchFamily="18" charset="0"/>
              </a:rPr>
              <a:t>: chưa được tập huấn nhiều về kĩ năng, nghiệp vụ chủ nhiệm, kinh nghiệm chủ yếu có được từ thực tiễn.</a:t>
            </a:r>
            <a:endParaRPr lang="en-US" sz="2800" dirty="0">
              <a:solidFill>
                <a:schemeClr val="bg1"/>
              </a:solidFill>
              <a:effectLst/>
              <a:latin typeface="Times New Roman" panose="02020603050405020304" pitchFamily="18" charset="0"/>
              <a:ea typeface="Times New Roman" panose="02020603050405020304" pitchFamily="18" charset="0"/>
            </a:endParaRPr>
          </a:p>
          <a:p>
            <a:pPr marL="216535" algn="just">
              <a:lnSpc>
                <a:spcPct val="150000"/>
              </a:lnSpc>
            </a:pP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b="1" i="1" dirty="0">
                <a:solidFill>
                  <a:srgbClr val="FFFF00"/>
                </a:solidFill>
                <a:effectLst/>
                <a:latin typeface="Times New Roman" panose="02020603050405020304" pitchFamily="18" charset="0"/>
                <a:ea typeface="Times New Roman" panose="02020603050405020304" pitchFamily="18" charset="0"/>
              </a:rPr>
              <a:t>Về phía gia đình</a:t>
            </a:r>
            <a:r>
              <a:rPr lang="vi-VN" sz="2800" dirty="0">
                <a:solidFill>
                  <a:schemeClr val="bg1"/>
                </a:solidFill>
                <a:effectLst/>
                <a:latin typeface="Times New Roman" panose="02020603050405020304" pitchFamily="18" charset="0"/>
                <a:ea typeface="Times New Roman" panose="02020603050405020304" pitchFamily="18" charset="0"/>
              </a:rPr>
              <a:t>: một số gia đình cha mẹ chưa quan tâm đến con em đúng cách và đầy đủ.</a:t>
            </a:r>
            <a:endParaRPr lang="en-US" sz="2800" dirty="0">
              <a:solidFill>
                <a:schemeClr val="bg1"/>
              </a:solidFill>
              <a:effectLst/>
              <a:latin typeface="Times New Roman" panose="02020603050405020304" pitchFamily="18" charset="0"/>
              <a:ea typeface="Times New Roman" panose="02020603050405020304" pitchFamily="18" charset="0"/>
            </a:endParaRPr>
          </a:p>
          <a:p>
            <a:pPr marL="216535" algn="just">
              <a:lnSpc>
                <a:spcPct val="150000"/>
              </a:lnSpc>
              <a:spcBef>
                <a:spcPts val="600"/>
              </a:spcBef>
              <a:spcAft>
                <a:spcPts val="0"/>
              </a:spcAft>
              <a:tabLst>
                <a:tab pos="450215" algn="l"/>
              </a:tabLst>
            </a:pPr>
            <a:r>
              <a:rPr lang="vi-VN" sz="2800" dirty="0">
                <a:solidFill>
                  <a:schemeClr val="bg1"/>
                </a:solidFill>
                <a:effectLst/>
                <a:latin typeface="Times New Roman" panose="02020603050405020304" pitchFamily="18" charset="0"/>
                <a:ea typeface="Times New Roman" panose="02020603050405020304" pitchFamily="18" charset="0"/>
              </a:rPr>
              <a:t>     	</a:t>
            </a:r>
            <a:r>
              <a:rPr lang="vi-VN" sz="2800" b="1" i="1" dirty="0">
                <a:solidFill>
                  <a:srgbClr val="FFFF00"/>
                </a:solidFill>
                <a:effectLst/>
                <a:latin typeface="Times New Roman" panose="02020603050405020304" pitchFamily="18" charset="0"/>
                <a:ea typeface="Times New Roman" panose="02020603050405020304" pitchFamily="18" charset="0"/>
              </a:rPr>
              <a:t>Về phía học sinh</a:t>
            </a:r>
            <a:r>
              <a:rPr lang="vi-VN" sz="2800" dirty="0">
                <a:solidFill>
                  <a:schemeClr val="bg1"/>
                </a:solidFill>
                <a:effectLst/>
                <a:latin typeface="Times New Roman" panose="02020603050405020304" pitchFamily="18" charset="0"/>
                <a:ea typeface="Times New Roman" panose="02020603050405020304" pitchFamily="18" charset="0"/>
              </a:rPr>
              <a:t>:Một số học sinh tiếp thu bài còn chậm so với bạn bè, giờ học chưa tập trung; thời gian tự học chưa đảm bảo; chưa tìm được phương pháp tự học phù hợp và hiệu quả.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FB4751-880F-D840-AAA9-3A15815CC996}" type="slidenum">
              <a:rPr kumimoji="0" lang="en-US" sz="1400" b="0" i="0" u="none" strike="noStrike" kern="1200" cap="none" spc="0" normalizeH="0" baseline="0" noProof="0" smtClean="0">
                <a:ln>
                  <a:noFill/>
                </a:ln>
                <a:solidFill>
                  <a:srgbClr val="FEF3ED"/>
                </a:solidFill>
                <a:effectLst/>
                <a:uLnTx/>
                <a:uFillTx/>
                <a:latin typeface="Gill Sans Nova Light"/>
                <a:ea typeface="+mn-ea"/>
                <a:cs typeface="+mn-cs"/>
              </a:rPr>
            </a:fld>
            <a:endParaRPr kumimoji="0" lang="en-US" sz="1400" b="0" i="0" u="none" strike="noStrike" kern="1200" cap="none" spc="0" normalizeH="0" baseline="0" noProof="0" dirty="0">
              <a:ln>
                <a:noFill/>
              </a:ln>
              <a:solidFill>
                <a:srgbClr val="FEF3ED"/>
              </a:solidFill>
              <a:effectLst/>
              <a:uLnTx/>
              <a:uFillTx/>
              <a:latin typeface="Gill Sans Nova Light"/>
              <a:ea typeface="+mn-ea"/>
              <a:cs typeface="+mn-cs"/>
            </a:endParaRPr>
          </a:p>
        </p:txBody>
      </p:sp>
      <p:sp>
        <p:nvSpPr>
          <p:cNvPr id="26" name="Rectangle 25"/>
          <p:cNvSpPr/>
          <p:nvPr/>
        </p:nvSpPr>
        <p:spPr>
          <a:xfrm>
            <a:off x="706926" y="304800"/>
            <a:ext cx="3903633" cy="678327"/>
          </a:xfrm>
          <a:prstGeom prst="rect">
            <a:avLst/>
          </a:prstGeom>
          <a:effectLst>
            <a:outerShdw blurRad="50800" dist="38100" algn="l" rotWithShape="0">
              <a:prstClr val="black">
                <a:alpha val="40000"/>
              </a:prstClr>
            </a:outerShdw>
          </a:effectLst>
        </p:spPr>
        <p:txBody>
          <a:bodyPr wrap="none">
            <a:spAutoFit/>
          </a:bodyPr>
          <a:lstStyle/>
          <a:p>
            <a:pPr marL="457200" indent="-457200" algn="just" defTabSz="914400">
              <a:lnSpc>
                <a:spcPct val="115000"/>
              </a:lnSpc>
              <a:buFont typeface="Wingdings" panose="05000000000000000000" pitchFamily="2" charset="2"/>
              <a:buChar char="Ø"/>
            </a:pPr>
            <a:r>
              <a:rPr lang="vi-VN" sz="3600" b="1" dirty="0">
                <a:solidFill>
                  <a:schemeClr val="bg1"/>
                </a:solidFill>
                <a:latin typeface="Times New Roman" panose="02020603050405020304"/>
                <a:ea typeface="Times New Roman" panose="02020603050405020304"/>
              </a:rPr>
              <a:t>Đánh giá chung:</a:t>
            </a:r>
            <a:endParaRPr lang="en-US" sz="3600" dirty="0">
              <a:solidFill>
                <a:schemeClr val="bg1"/>
              </a:solidFill>
              <a:latin typeface="Times New Roman" panose="02020603050405020304"/>
              <a:ea typeface="Times New Roman" panose="02020603050405020304"/>
            </a:endParaRPr>
          </a:p>
        </p:txBody>
      </p:sp>
      <p:sp>
        <p:nvSpPr>
          <p:cNvPr id="27" name="Rectangle 26"/>
          <p:cNvSpPr/>
          <p:nvPr/>
        </p:nvSpPr>
        <p:spPr>
          <a:xfrm>
            <a:off x="466724" y="1295400"/>
            <a:ext cx="11401425" cy="4772910"/>
          </a:xfrm>
          <a:prstGeom prst="rect">
            <a:avLst/>
          </a:prstGeom>
        </p:spPr>
        <p:txBody>
          <a:bodyPr wrap="square">
            <a:spAutoFit/>
          </a:bodyPr>
          <a:lstStyle/>
          <a:p>
            <a:pPr algn="just" defTabSz="914400">
              <a:lnSpc>
                <a:spcPct val="115000"/>
              </a:lnSpc>
            </a:pPr>
            <a:r>
              <a:rPr lang="vi-VN" sz="2600" dirty="0">
                <a:solidFill>
                  <a:prstClr val="black"/>
                </a:solidFill>
                <a:latin typeface="Times New Roman" panose="02020603050405020304"/>
                <a:ea typeface="Times New Roman" panose="02020603050405020304"/>
              </a:rPr>
              <a:t>     </a:t>
            </a:r>
            <a:r>
              <a:rPr lang="vi-VN" sz="3600" dirty="0">
                <a:solidFill>
                  <a:schemeClr val="bg1"/>
                </a:solidFill>
                <a:latin typeface="Times New Roman" panose="02020603050405020304"/>
                <a:ea typeface="Times New Roman" panose="02020603050405020304"/>
              </a:rPr>
              <a:t>Giáo viên chủ nhiệm bằng kinh </a:t>
            </a:r>
            <a:r>
              <a:rPr lang="vi-VN" sz="3600">
                <a:solidFill>
                  <a:schemeClr val="bg1"/>
                </a:solidFill>
                <a:latin typeface="Times New Roman" panose="02020603050405020304"/>
                <a:ea typeface="Times New Roman" panose="02020603050405020304"/>
              </a:rPr>
              <a:t>nghiệm của mình </a:t>
            </a:r>
            <a:r>
              <a:rPr lang="vi-VN" sz="3600" dirty="0">
                <a:solidFill>
                  <a:schemeClr val="bg1"/>
                </a:solidFill>
                <a:latin typeface="Times New Roman" panose="02020603050405020304"/>
                <a:ea typeface="Times New Roman" panose="02020603050405020304"/>
              </a:rPr>
              <a:t>và trách nhiệm của mình, cần có những biện pháp để hướng dẫn học sinh tự học. Từ đó, góp nâng cao ý thức và hiệu quả học tập, cải thiện mối quan hệ giữa giáo viên chủ nhiệm và học sinh, góp phần kiến tạo được</a:t>
            </a:r>
            <a:r>
              <a:rPr lang="en-US" sz="3600" dirty="0">
                <a:solidFill>
                  <a:schemeClr val="bg1"/>
                </a:solidFill>
                <a:latin typeface="Times New Roman" panose="02020603050405020304"/>
                <a:ea typeface="Times New Roman" panose="02020603050405020304"/>
              </a:rPr>
              <a:t> </a:t>
            </a:r>
            <a:r>
              <a:rPr lang="en-US" sz="3600" dirty="0" err="1">
                <a:solidFill>
                  <a:schemeClr val="bg1"/>
                </a:solidFill>
                <a:latin typeface="Times New Roman" panose="02020603050405020304"/>
                <a:ea typeface="Times New Roman" panose="02020603050405020304"/>
              </a:rPr>
              <a:t>một</a:t>
            </a:r>
            <a:r>
              <a:rPr lang="en-US" sz="3600" dirty="0">
                <a:solidFill>
                  <a:schemeClr val="bg1"/>
                </a:solidFill>
                <a:latin typeface="Times New Roman" panose="02020603050405020304"/>
                <a:ea typeface="Times New Roman" panose="02020603050405020304"/>
              </a:rPr>
              <a:t> </a:t>
            </a:r>
            <a:r>
              <a:rPr lang="vi-VN" sz="3600" dirty="0">
                <a:solidFill>
                  <a:schemeClr val="bg1"/>
                </a:solidFill>
                <a:latin typeface="Times New Roman" panose="02020603050405020304"/>
                <a:ea typeface="Times New Roman" panose="02020603050405020304"/>
              </a:rPr>
              <a:t>tập thể lớp thật sự vững mạnh, tiến bộ. </a:t>
            </a:r>
            <a:endParaRPr lang="vi-VN" sz="3600" dirty="0">
              <a:solidFill>
                <a:schemeClr val="bg1"/>
              </a:solidFill>
              <a:latin typeface="Times New Roman" panose="02020603050405020304"/>
              <a:ea typeface="Times New Roman" panose="02020603050405020304"/>
            </a:endParaRPr>
          </a:p>
          <a:p>
            <a:pPr algn="just" defTabSz="914400">
              <a:lnSpc>
                <a:spcPct val="115000"/>
              </a:lnSpc>
            </a:pPr>
            <a:endParaRPr lang="en-US" sz="2600" dirty="0">
              <a:solidFill>
                <a:prstClr val="black"/>
              </a:solidFill>
              <a:latin typeface="Times New Roman" panose="02020603050405020304"/>
              <a:ea typeface="Times New Roman" panose="02020603050405020304"/>
            </a:endParaRPr>
          </a:p>
          <a:p>
            <a:pPr algn="just" defTabSz="914400">
              <a:lnSpc>
                <a:spcPct val="115000"/>
              </a:lnSpc>
            </a:pPr>
            <a:r>
              <a:rPr lang="en-US" sz="2400" dirty="0">
                <a:solidFill>
                  <a:prstClr val="black"/>
                </a:solidFill>
                <a:latin typeface="Times New Roman" panose="02020603050405020304"/>
                <a:ea typeface="Times New Roman" panose="02020603050405020304"/>
              </a:rPr>
              <a:t>      </a:t>
            </a:r>
            <a:endParaRPr lang="en-US" sz="2400" dirty="0">
              <a:solidFill>
                <a:prstClr val="black"/>
              </a:solidFill>
              <a:latin typeface="Calibri" panose="020F0502020204030204"/>
            </a:endParaRPr>
          </a:p>
        </p:txBody>
      </p:sp>
      <p:sp>
        <p:nvSpPr>
          <p:cNvPr id="28" name="Rectangle 27"/>
          <p:cNvSpPr/>
          <p:nvPr/>
        </p:nvSpPr>
        <p:spPr>
          <a:xfrm>
            <a:off x="652462" y="5353830"/>
            <a:ext cx="10887075" cy="622799"/>
          </a:xfrm>
          <a:prstGeom prst="rect">
            <a:avLst/>
          </a:prstGeom>
        </p:spPr>
        <p:txBody>
          <a:bodyPr wrap="square">
            <a:spAutoFit/>
          </a:bodyPr>
          <a:lstStyle/>
          <a:p>
            <a:pPr algn="just" defTabSz="914400">
              <a:lnSpc>
                <a:spcPct val="115000"/>
              </a:lnSpc>
            </a:pPr>
            <a:r>
              <a:rPr lang="en-US" sz="3200" b="1" i="1" dirty="0" err="1">
                <a:solidFill>
                  <a:srgbClr val="FFFF00"/>
                </a:solidFill>
                <a:latin typeface="Times New Roman" panose="02020603050405020304"/>
                <a:ea typeface="Times New Roman" panose="02020603050405020304"/>
              </a:rPr>
              <a:t>Đây</a:t>
            </a:r>
            <a:r>
              <a:rPr lang="en-US" sz="3200" b="1" i="1" dirty="0">
                <a:solidFill>
                  <a:srgbClr val="FFFF00"/>
                </a:solidFill>
                <a:latin typeface="Times New Roman" panose="02020603050405020304"/>
                <a:ea typeface="Times New Roman" panose="02020603050405020304"/>
              </a:rPr>
              <a:t> </a:t>
            </a:r>
            <a:r>
              <a:rPr lang="en-US" sz="3200" b="1" i="1" dirty="0" err="1">
                <a:solidFill>
                  <a:srgbClr val="FFFF00"/>
                </a:solidFill>
                <a:latin typeface="Times New Roman" panose="02020603050405020304"/>
                <a:ea typeface="Times New Roman" panose="02020603050405020304"/>
              </a:rPr>
              <a:t>cũng</a:t>
            </a:r>
            <a:r>
              <a:rPr lang="en-US" sz="3200" b="1" i="1" dirty="0">
                <a:solidFill>
                  <a:srgbClr val="FFFF00"/>
                </a:solidFill>
                <a:latin typeface="Times New Roman" panose="02020603050405020304"/>
                <a:ea typeface="Times New Roman" panose="02020603050405020304"/>
              </a:rPr>
              <a:t> </a:t>
            </a:r>
            <a:r>
              <a:rPr lang="en-US" sz="3200" b="1" i="1" dirty="0" err="1">
                <a:solidFill>
                  <a:srgbClr val="FFFF00"/>
                </a:solidFill>
                <a:latin typeface="Times New Roman" panose="02020603050405020304"/>
                <a:ea typeface="Times New Roman" panose="02020603050405020304"/>
              </a:rPr>
              <a:t>chính</a:t>
            </a:r>
            <a:r>
              <a:rPr lang="en-US" sz="3200" b="1" i="1" dirty="0">
                <a:solidFill>
                  <a:srgbClr val="FFFF00"/>
                </a:solidFill>
                <a:latin typeface="Times New Roman" panose="02020603050405020304"/>
                <a:ea typeface="Times New Roman" panose="02020603050405020304"/>
              </a:rPr>
              <a:t> </a:t>
            </a:r>
            <a:r>
              <a:rPr lang="en-US" sz="3200" b="1" i="1" dirty="0" err="1">
                <a:solidFill>
                  <a:srgbClr val="FFFF00"/>
                </a:solidFill>
                <a:latin typeface="Times New Roman" panose="02020603050405020304"/>
                <a:ea typeface="Times New Roman" panose="02020603050405020304"/>
              </a:rPr>
              <a:t>là</a:t>
            </a:r>
            <a:r>
              <a:rPr lang="en-US" sz="3200" b="1" i="1" dirty="0">
                <a:solidFill>
                  <a:srgbClr val="FFFF00"/>
                </a:solidFill>
                <a:latin typeface="Times New Roman" panose="02020603050405020304"/>
                <a:ea typeface="Times New Roman" panose="02020603050405020304"/>
              </a:rPr>
              <a:t> </a:t>
            </a:r>
            <a:r>
              <a:rPr lang="en-US" sz="3200" b="1" i="1" dirty="0" err="1">
                <a:solidFill>
                  <a:srgbClr val="FFFF00"/>
                </a:solidFill>
                <a:latin typeface="Times New Roman" panose="02020603050405020304"/>
                <a:ea typeface="Times New Roman" panose="02020603050405020304"/>
              </a:rPr>
              <a:t>mục</a:t>
            </a:r>
            <a:r>
              <a:rPr lang="en-US" sz="3200" b="1" i="1" dirty="0">
                <a:solidFill>
                  <a:srgbClr val="FFFF00"/>
                </a:solidFill>
                <a:latin typeface="Times New Roman" panose="02020603050405020304"/>
                <a:ea typeface="Times New Roman" panose="02020603050405020304"/>
              </a:rPr>
              <a:t> </a:t>
            </a:r>
            <a:r>
              <a:rPr lang="en-US" sz="3200" b="1" i="1" dirty="0" err="1">
                <a:solidFill>
                  <a:srgbClr val="FFFF00"/>
                </a:solidFill>
                <a:latin typeface="Times New Roman" panose="02020603050405020304"/>
                <a:ea typeface="Times New Roman" panose="02020603050405020304"/>
              </a:rPr>
              <a:t>đích</a:t>
            </a:r>
            <a:r>
              <a:rPr lang="en-US" sz="3200" b="1" i="1" dirty="0">
                <a:solidFill>
                  <a:srgbClr val="FFFF00"/>
                </a:solidFill>
                <a:latin typeface="Times New Roman" panose="02020603050405020304"/>
                <a:ea typeface="Times New Roman" panose="02020603050405020304"/>
              </a:rPr>
              <a:t> </a:t>
            </a:r>
            <a:r>
              <a:rPr lang="en-US" sz="3200" b="1" i="1" dirty="0" err="1">
                <a:solidFill>
                  <a:srgbClr val="FFFF00"/>
                </a:solidFill>
                <a:latin typeface="Times New Roman" panose="02020603050405020304"/>
                <a:ea typeface="Times New Roman" panose="02020603050405020304"/>
              </a:rPr>
              <a:t>mà</a:t>
            </a:r>
            <a:r>
              <a:rPr lang="en-US" sz="3200" b="1" i="1" dirty="0">
                <a:solidFill>
                  <a:srgbClr val="FFFF00"/>
                </a:solidFill>
                <a:latin typeface="Times New Roman" panose="02020603050405020304"/>
                <a:ea typeface="Times New Roman" panose="02020603050405020304"/>
              </a:rPr>
              <a:t> </a:t>
            </a:r>
            <a:r>
              <a:rPr lang="en-US" sz="3200" b="1" i="1" dirty="0" err="1">
                <a:solidFill>
                  <a:srgbClr val="FFFF00"/>
                </a:solidFill>
                <a:latin typeface="Times New Roman" panose="02020603050405020304"/>
                <a:ea typeface="Times New Roman" panose="02020603050405020304"/>
              </a:rPr>
              <a:t>biện</a:t>
            </a:r>
            <a:r>
              <a:rPr lang="en-US" sz="3200" b="1" i="1" dirty="0">
                <a:solidFill>
                  <a:srgbClr val="FFFF00"/>
                </a:solidFill>
                <a:latin typeface="Times New Roman" panose="02020603050405020304"/>
                <a:ea typeface="Times New Roman" panose="02020603050405020304"/>
              </a:rPr>
              <a:t> </a:t>
            </a:r>
            <a:r>
              <a:rPr lang="en-US" sz="3200" b="1" i="1" dirty="0" err="1">
                <a:solidFill>
                  <a:srgbClr val="FFFF00"/>
                </a:solidFill>
                <a:latin typeface="Times New Roman" panose="02020603050405020304"/>
                <a:ea typeface="Times New Roman" panose="02020603050405020304"/>
              </a:rPr>
              <a:t>pháp</a:t>
            </a:r>
            <a:r>
              <a:rPr lang="en-US" sz="3200" b="1" i="1" dirty="0">
                <a:solidFill>
                  <a:srgbClr val="FFFF00"/>
                </a:solidFill>
                <a:latin typeface="Times New Roman" panose="02020603050405020304"/>
                <a:ea typeface="Times New Roman" panose="02020603050405020304"/>
              </a:rPr>
              <a:t> </a:t>
            </a:r>
            <a:r>
              <a:rPr lang="en-US" sz="3200" b="1" i="1" dirty="0" err="1">
                <a:solidFill>
                  <a:srgbClr val="FFFF00"/>
                </a:solidFill>
                <a:latin typeface="Times New Roman" panose="02020603050405020304"/>
                <a:ea typeface="Times New Roman" panose="02020603050405020304"/>
              </a:rPr>
              <a:t>muốn</a:t>
            </a:r>
            <a:r>
              <a:rPr lang="en-US" sz="3200" b="1" i="1" dirty="0">
                <a:solidFill>
                  <a:srgbClr val="FFFF00"/>
                </a:solidFill>
                <a:latin typeface="Times New Roman" panose="02020603050405020304"/>
                <a:ea typeface="Times New Roman" panose="02020603050405020304"/>
              </a:rPr>
              <a:t> </a:t>
            </a:r>
            <a:r>
              <a:rPr lang="vi-VN" sz="3200" b="1" i="1" dirty="0">
                <a:solidFill>
                  <a:srgbClr val="FFFF00"/>
                </a:solidFill>
                <a:latin typeface="Times New Roman" panose="02020603050405020304"/>
                <a:ea typeface="Times New Roman" panose="02020603050405020304"/>
              </a:rPr>
              <a:t>hướng</a:t>
            </a:r>
            <a:r>
              <a:rPr lang="en-US" sz="3200" b="1" i="1" dirty="0">
                <a:solidFill>
                  <a:srgbClr val="FFFF00"/>
                </a:solidFill>
                <a:latin typeface="Times New Roman" panose="02020603050405020304"/>
                <a:ea typeface="Times New Roman" panose="02020603050405020304"/>
              </a:rPr>
              <a:t> </a:t>
            </a:r>
            <a:r>
              <a:rPr lang="en-US" sz="3200" b="1" i="1" dirty="0" err="1">
                <a:solidFill>
                  <a:srgbClr val="FFFF00"/>
                </a:solidFill>
                <a:latin typeface="Times New Roman" panose="02020603050405020304"/>
                <a:ea typeface="Times New Roman" panose="02020603050405020304"/>
              </a:rPr>
              <a:t>đến</a:t>
            </a:r>
            <a:r>
              <a:rPr lang="en-US" sz="3200" i="1" dirty="0">
                <a:solidFill>
                  <a:prstClr val="black"/>
                </a:solidFill>
                <a:latin typeface="Times New Roman" panose="02020603050405020304"/>
                <a:ea typeface="Times New Roman" panose="02020603050405020304"/>
              </a:rPr>
              <a:t>.</a:t>
            </a:r>
            <a:endParaRPr lang="en-US" sz="3200" i="1" dirty="0">
              <a:solidFill>
                <a:prstClr val="black"/>
              </a:solidFill>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05025" y="480313"/>
            <a:ext cx="8610600" cy="587853"/>
          </a:xfrm>
          <a:prstGeom prst="rect">
            <a:avLst/>
          </a:prstGeom>
          <a:effectLst>
            <a:outerShdw blurRad="50800" dist="38100" algn="l" rotWithShape="0">
              <a:prstClr val="black">
                <a:alpha val="40000"/>
              </a:prstClr>
            </a:outerShdw>
          </a:effectLst>
        </p:spPr>
        <p:txBody>
          <a:bodyPr wrap="square">
            <a:spAutoFit/>
          </a:bodyPr>
          <a:lstStyle/>
          <a:p>
            <a:pPr marL="342900" indent="-342900" algn="just" defTabSz="914400">
              <a:lnSpc>
                <a:spcPct val="115000"/>
              </a:lnSpc>
              <a:buFont typeface="Wingdings" panose="05000000000000000000"/>
              <a:buChar char=""/>
            </a:pPr>
            <a:r>
              <a:rPr lang="vi-VN" sz="2800" b="1" dirty="0">
                <a:solidFill>
                  <a:srgbClr val="C00000"/>
                </a:solidFill>
                <a:latin typeface="Times New Roman" panose="02020603050405020304"/>
                <a:ea typeface="Times New Roman" panose="02020603050405020304"/>
              </a:rPr>
              <a:t>Kết quả học tập của học sinh </a:t>
            </a:r>
            <a:r>
              <a:rPr lang="en-US" sz="2800" b="1" dirty="0" err="1">
                <a:solidFill>
                  <a:srgbClr val="C00000"/>
                </a:solidFill>
                <a:latin typeface="Times New Roman" panose="02020603050405020304"/>
                <a:ea typeface="Times New Roman" panose="02020603050405020304"/>
              </a:rPr>
              <a:t>trước</a:t>
            </a:r>
            <a:r>
              <a:rPr lang="vi-VN" sz="2800" b="1" dirty="0">
                <a:solidFill>
                  <a:srgbClr val="C00000"/>
                </a:solidFill>
                <a:latin typeface="Times New Roman" panose="02020603050405020304"/>
                <a:ea typeface="Times New Roman" panose="02020603050405020304"/>
              </a:rPr>
              <a:t> </a:t>
            </a:r>
            <a:r>
              <a:rPr lang="en-US" sz="2800" b="1" dirty="0" err="1">
                <a:solidFill>
                  <a:srgbClr val="C00000"/>
                </a:solidFill>
                <a:latin typeface="Times New Roman" panose="02020603050405020304"/>
                <a:ea typeface="Times New Roman" panose="02020603050405020304"/>
              </a:rPr>
              <a:t>tác</a:t>
            </a:r>
            <a:r>
              <a:rPr lang="en-US" sz="2800" b="1" dirty="0">
                <a:solidFill>
                  <a:srgbClr val="C00000"/>
                </a:solidFill>
                <a:latin typeface="Times New Roman" panose="02020603050405020304"/>
                <a:ea typeface="Times New Roman" panose="02020603050405020304"/>
              </a:rPr>
              <a:t> </a:t>
            </a:r>
            <a:r>
              <a:rPr lang="en-US" sz="2800" b="1" dirty="0" err="1">
                <a:solidFill>
                  <a:srgbClr val="C00000"/>
                </a:solidFill>
                <a:latin typeface="Times New Roman" panose="02020603050405020304"/>
                <a:ea typeface="Times New Roman" panose="02020603050405020304"/>
              </a:rPr>
              <a:t>động</a:t>
            </a:r>
            <a:r>
              <a:rPr lang="vi-VN" sz="2800" b="1" dirty="0">
                <a:solidFill>
                  <a:srgbClr val="C00000"/>
                </a:solidFill>
                <a:latin typeface="Times New Roman" panose="02020603050405020304"/>
                <a:ea typeface="Times New Roman" panose="02020603050405020304"/>
              </a:rPr>
              <a:t>:</a:t>
            </a:r>
            <a:endParaRPr lang="en-US" sz="2800" b="1" dirty="0">
              <a:solidFill>
                <a:srgbClr val="C00000"/>
              </a:solidFill>
              <a:latin typeface="Times New Roman" panose="02020603050405020304"/>
              <a:ea typeface="Times New Roman" panose="02020603050405020304"/>
            </a:endParaRPr>
          </a:p>
        </p:txBody>
      </p:sp>
      <p:graphicFrame>
        <p:nvGraphicFramePr>
          <p:cNvPr id="7" name="Table 6"/>
          <p:cNvGraphicFramePr>
            <a:graphicFrameLocks noGrp="1"/>
          </p:cNvGraphicFramePr>
          <p:nvPr/>
        </p:nvGraphicFramePr>
        <p:xfrm>
          <a:off x="955992" y="1364456"/>
          <a:ext cx="10664508" cy="3950494"/>
        </p:xfrm>
        <a:graphic>
          <a:graphicData uri="http://schemas.openxmlformats.org/drawingml/2006/table">
            <a:tbl>
              <a:tblPr firstRow="1" firstCol="1" bandRow="1" bandCol="1"/>
              <a:tblGrid>
                <a:gridCol w="3164987"/>
                <a:gridCol w="677341"/>
                <a:gridCol w="631889"/>
                <a:gridCol w="814804"/>
                <a:gridCol w="936747"/>
                <a:gridCol w="936747"/>
                <a:gridCol w="937855"/>
                <a:gridCol w="937855"/>
                <a:gridCol w="855821"/>
                <a:gridCol w="770462"/>
              </a:tblGrid>
              <a:tr h="547813">
                <a:tc rowSpan="3">
                  <a:txBody>
                    <a:bodyPr/>
                    <a:lstStyle/>
                    <a:p>
                      <a:pPr algn="ctr">
                        <a:spcBef>
                          <a:spcPts val="600"/>
                        </a:spcBef>
                        <a:spcAft>
                          <a:spcPts val="600"/>
                        </a:spcAft>
                      </a:pPr>
                      <a:r>
                        <a:rPr lang="vi-VN" sz="2800" b="1">
                          <a:solidFill>
                            <a:srgbClr val="000000"/>
                          </a:solidFill>
                          <a:effectLst/>
                          <a:latin typeface="Times New Roman" panose="02020603050405020304" pitchFamily="18" charset="0"/>
                          <a:ea typeface="Times New Roman" panose="02020603050405020304" pitchFamily="18" charset="0"/>
                        </a:rPr>
                        <a:t>Thống kê số liệu học sinh</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SL</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8">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Học lực</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hMerge="1">
                  <a:tcPr/>
                </a:tc>
                <a:tc hMerge="1">
                  <a:tcPr/>
                </a:tc>
                <a:tc hMerge="1">
                  <a:tcPr/>
                </a:tc>
                <a:tc hMerge="1">
                  <a:tcPr/>
                </a:tc>
                <a:tc hMerge="1">
                  <a:tcPr/>
                </a:tc>
                <a:tc hMerge="1">
                  <a:tcPr/>
                </a:tc>
              </a:tr>
              <a:tr h="1134227">
                <a:tc vMerge="1">
                  <a:tcPr/>
                </a:tc>
                <a:tc vMerge="1">
                  <a:tcPr/>
                </a:tc>
                <a:tc gridSpan="2">
                  <a:txBody>
                    <a:bodyPr/>
                    <a:lstStyle/>
                    <a:p>
                      <a:pPr algn="ctr">
                        <a:spcBef>
                          <a:spcPts val="600"/>
                        </a:spcBef>
                        <a:spcAft>
                          <a:spcPts val="600"/>
                        </a:spcAft>
                      </a:pPr>
                      <a:r>
                        <a:rPr lang="vi-VN" sz="2800" b="1">
                          <a:solidFill>
                            <a:srgbClr val="000000"/>
                          </a:solidFill>
                          <a:effectLst/>
                          <a:latin typeface="Times New Roman" panose="02020603050405020304" pitchFamily="18" charset="0"/>
                          <a:ea typeface="Times New Roman" panose="02020603050405020304" pitchFamily="18" charset="0"/>
                        </a:rPr>
                        <a:t>Tốt </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Khá</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vi-VN" sz="2800" b="1">
                          <a:solidFill>
                            <a:srgbClr val="000000"/>
                          </a:solidFill>
                          <a:effectLst/>
                          <a:latin typeface="Times New Roman" panose="02020603050405020304" pitchFamily="18" charset="0"/>
                          <a:ea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vi-VN" sz="2800" b="1">
                          <a:solidFill>
                            <a:srgbClr val="000000"/>
                          </a:solidFill>
                          <a:effectLst/>
                          <a:latin typeface="Times New Roman" panose="02020603050405020304" pitchFamily="18" charset="0"/>
                          <a:ea typeface="Times New Roman" panose="02020603050405020304" pitchFamily="18" charset="0"/>
                        </a:rPr>
                        <a:t>Chưa đạt</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1134227">
                <a:tc vMerge="1">
                  <a:tcPr/>
                </a:tc>
                <a:tc vMerge="1">
                  <a:tcPr/>
                </a:tc>
                <a:tc>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SL</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i="1">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SL</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i="1">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SL</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i="1">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SL</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i="1">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134227">
                <a:tc>
                  <a:txBody>
                    <a:bodyPr/>
                    <a:lstStyle/>
                    <a:p>
                      <a:pP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Tổng số học sinh</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a:solidFill>
                            <a:srgbClr val="000000"/>
                          </a:solidFill>
                          <a:effectLst/>
                          <a:latin typeface="Times New Roman" panose="02020603050405020304" pitchFamily="18" charset="0"/>
                          <a:ea typeface="Times New Roman" panose="02020603050405020304" pitchFamily="18" charset="0"/>
                        </a:rPr>
                        <a:t>46</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a:solidFill>
                            <a:srgbClr val="000000"/>
                          </a:solidFill>
                          <a:effectLst/>
                          <a:latin typeface="Times New Roman" panose="02020603050405020304" pitchFamily="18" charset="0"/>
                          <a:ea typeface="Times New Roman" panose="02020603050405020304" pitchFamily="18" charset="0"/>
                        </a:rPr>
                        <a:t>0</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i="1">
                          <a:solidFill>
                            <a:srgbClr val="000000"/>
                          </a:solidFill>
                          <a:effectLst/>
                          <a:latin typeface="Times New Roman" panose="02020603050405020304" pitchFamily="18" charset="0"/>
                          <a:ea typeface="Times New Roman" panose="02020603050405020304" pitchFamily="18" charset="0"/>
                        </a:rPr>
                        <a:t>0</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a:solidFill>
                            <a:srgbClr val="000000"/>
                          </a:solidFill>
                          <a:effectLst/>
                          <a:latin typeface="Times New Roman" panose="02020603050405020304" pitchFamily="18" charset="0"/>
                          <a:ea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Bef>
                          <a:spcPts val="600"/>
                        </a:spcBef>
                        <a:spcAft>
                          <a:spcPts val="600"/>
                        </a:spcAft>
                      </a:pPr>
                      <a:r>
                        <a:rPr lang="vi-VN" sz="2800" i="1">
                          <a:solidFill>
                            <a:srgbClr val="000000"/>
                          </a:solidFill>
                          <a:effectLst/>
                          <a:latin typeface="Times New Roman" panose="02020603050405020304" pitchFamily="18" charset="0"/>
                          <a:ea typeface="Times New Roman" panose="02020603050405020304" pitchFamily="18" charset="0"/>
                        </a:rPr>
                        <a:t>13</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a:solidFill>
                            <a:srgbClr val="000000"/>
                          </a:solidFill>
                          <a:effectLst/>
                          <a:latin typeface="Times New Roman" panose="02020603050405020304" pitchFamily="18" charset="0"/>
                          <a:ea typeface="Times New Roman" panose="02020603050405020304" pitchFamily="18" charset="0"/>
                        </a:rPr>
                        <a:t>35</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i="1">
                          <a:solidFill>
                            <a:srgbClr val="000000"/>
                          </a:solidFill>
                          <a:effectLst/>
                          <a:latin typeface="Times New Roman" panose="02020603050405020304" pitchFamily="18" charset="0"/>
                          <a:ea typeface="Times New Roman" panose="02020603050405020304" pitchFamily="18" charset="0"/>
                        </a:rPr>
                        <a:t>76</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a:solidFill>
                            <a:srgbClr val="000000"/>
                          </a:solidFill>
                          <a:effectLst/>
                          <a:latin typeface="Times New Roman" panose="02020603050405020304" pitchFamily="18" charset="0"/>
                          <a:ea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i="1">
                          <a:solidFill>
                            <a:srgbClr val="000000"/>
                          </a:solidFill>
                          <a:effectLst/>
                          <a:latin typeface="Times New Roman" panose="02020603050405020304" pitchFamily="18" charset="0"/>
                          <a:ea typeface="Times New Roman" panose="02020603050405020304" pitchFamily="18" charset="0"/>
                        </a:rPr>
                        <a:t>11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5625" y="428625"/>
            <a:ext cx="8610600" cy="1047979"/>
          </a:xfrm>
          <a:prstGeom prst="rect">
            <a:avLst/>
          </a:prstGeom>
          <a:effectLst>
            <a:outerShdw blurRad="50800" dist="38100" algn="l" rotWithShape="0">
              <a:prstClr val="black">
                <a:alpha val="40000"/>
              </a:prstClr>
            </a:outerShdw>
          </a:effectLst>
        </p:spPr>
        <p:txBody>
          <a:bodyPr wrap="square">
            <a:spAutoFit/>
          </a:bodyPr>
          <a:lstStyle/>
          <a:p>
            <a:pPr marL="342900" indent="-342900" algn="just" defTabSz="914400">
              <a:lnSpc>
                <a:spcPct val="115000"/>
              </a:lnSpc>
              <a:buFont typeface="Wingdings" panose="05000000000000000000"/>
              <a:buChar char=""/>
            </a:pPr>
            <a:r>
              <a:rPr lang="vi-VN" sz="2800" b="1">
                <a:solidFill>
                  <a:srgbClr val="C00000"/>
                </a:solidFill>
                <a:latin typeface="Times New Roman" panose="02020603050405020304"/>
                <a:ea typeface="Times New Roman" panose="02020603050405020304"/>
              </a:rPr>
              <a:t>Các phiếu khảo sát trước tác động.</a:t>
            </a:r>
            <a:endParaRPr lang="en-US" sz="2800">
              <a:solidFill>
                <a:srgbClr val="C00000"/>
              </a:solidFill>
              <a:latin typeface="Times New Roman" panose="02020603050405020304"/>
              <a:ea typeface="Times New Roman" panose="02020603050405020304"/>
            </a:endParaRPr>
          </a:p>
          <a:p>
            <a:pPr algn="just" defTabSz="914400">
              <a:lnSpc>
                <a:spcPct val="115000"/>
              </a:lnSpc>
            </a:pPr>
            <a:endParaRPr lang="en-US" sz="2600">
              <a:solidFill>
                <a:srgbClr val="C00000"/>
              </a:solidFill>
              <a:latin typeface="Times New Roman" panose="02020603050405020304"/>
              <a:ea typeface="Times New Roman" panose="02020603050405020304"/>
            </a:endParaRPr>
          </a:p>
        </p:txBody>
      </p:sp>
      <p:sp>
        <p:nvSpPr>
          <p:cNvPr id="6" name="TextBox 5"/>
          <p:cNvSpPr txBox="1"/>
          <p:nvPr/>
        </p:nvSpPr>
        <p:spPr>
          <a:xfrm>
            <a:off x="647700" y="973119"/>
            <a:ext cx="11477625" cy="523220"/>
          </a:xfrm>
          <a:prstGeom prst="rect">
            <a:avLst/>
          </a:prstGeom>
          <a:noFill/>
        </p:spPr>
        <p:txBody>
          <a:bodyPr wrap="square">
            <a:spAutoFit/>
          </a:bodyPr>
          <a:lstStyle/>
          <a:p>
            <a:r>
              <a:rPr lang="en-US" sz="2800" b="1">
                <a:latin typeface="Times New Roman" panose="02020603050405020304"/>
                <a:ea typeface="Times New Roman" panose="02020603050405020304"/>
              </a:rPr>
              <a:t>P</a:t>
            </a:r>
            <a:r>
              <a:rPr lang="vi-VN" sz="2800" b="1">
                <a:latin typeface="Times New Roman" panose="02020603050405020304"/>
                <a:ea typeface="Times New Roman" panose="02020603050405020304"/>
              </a:rPr>
              <a:t>hiếu </a:t>
            </a:r>
            <a:r>
              <a:rPr lang="en-US" sz="2800" b="1">
                <a:latin typeface="Times New Roman" panose="02020603050405020304"/>
                <a:ea typeface="Times New Roman" panose="02020603050405020304"/>
              </a:rPr>
              <a:t>khảo sát</a:t>
            </a:r>
            <a:r>
              <a:rPr lang="vi-VN" sz="2800" b="1">
                <a:latin typeface="Times New Roman" panose="02020603050405020304"/>
                <a:ea typeface="Times New Roman" panose="02020603050405020304"/>
              </a:rPr>
              <a:t> đánh giá của </a:t>
            </a:r>
            <a:r>
              <a:rPr lang="en-US" sz="2800" b="1">
                <a:latin typeface="Times New Roman" panose="02020603050405020304"/>
                <a:ea typeface="Times New Roman" panose="02020603050405020304"/>
              </a:rPr>
              <a:t>nhóm học sinh tham gia thực nghiệm</a:t>
            </a:r>
            <a:endParaRPr lang="en-US" sz="2800" b="1"/>
          </a:p>
        </p:txBody>
      </p:sp>
      <p:graphicFrame>
        <p:nvGraphicFramePr>
          <p:cNvPr id="8" name="Table 7"/>
          <p:cNvGraphicFramePr>
            <a:graphicFrameLocks noGrp="1"/>
          </p:cNvGraphicFramePr>
          <p:nvPr/>
        </p:nvGraphicFramePr>
        <p:xfrm>
          <a:off x="416560" y="1657350"/>
          <a:ext cx="11403964" cy="4857750"/>
        </p:xfrm>
        <a:graphic>
          <a:graphicData uri="http://schemas.openxmlformats.org/drawingml/2006/table">
            <a:tbl>
              <a:tblPr firstRow="1" firstCol="1" bandRow="1" bandCol="1"/>
              <a:tblGrid>
                <a:gridCol w="4324206"/>
                <a:gridCol w="953393"/>
                <a:gridCol w="953393"/>
                <a:gridCol w="911547"/>
                <a:gridCol w="911547"/>
                <a:gridCol w="959046"/>
                <a:gridCol w="959046"/>
                <a:gridCol w="715893"/>
                <a:gridCol w="715893"/>
              </a:tblGrid>
              <a:tr h="744959">
                <a:tc rowSpan="2">
                  <a:txBody>
                    <a:bodyPr/>
                    <a:lstStyle/>
                    <a:p>
                      <a:pPr algn="ctr">
                        <a:spcBef>
                          <a:spcPts val="600"/>
                        </a:spcBef>
                        <a:spcAft>
                          <a:spcPts val="600"/>
                        </a:spcAft>
                      </a:pPr>
                      <a:r>
                        <a:rPr lang="vi-VN" sz="2400" b="1" dirty="0">
                          <a:solidFill>
                            <a:srgbClr val="000000"/>
                          </a:solidFill>
                          <a:effectLst/>
                          <a:latin typeface="Times New Roman" panose="02020603050405020304" pitchFamily="18" charset="0"/>
                          <a:ea typeface="Times New Roman" panose="02020603050405020304" pitchFamily="18" charset="0"/>
                        </a:rPr>
                        <a:t>Nội dung đánh giá</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spcBef>
                          <a:spcPts val="600"/>
                        </a:spcBef>
                        <a:spcAft>
                          <a:spcPts val="600"/>
                        </a:spcAft>
                      </a:pPr>
                      <a:r>
                        <a:rPr lang="en-US" sz="2400" b="1" dirty="0" err="1">
                          <a:solidFill>
                            <a:srgbClr val="000000"/>
                          </a:solidFill>
                          <a:effectLst/>
                          <a:latin typeface="Times New Roman" panose="02020603050405020304" pitchFamily="18" charset="0"/>
                          <a:ea typeface="Times New Roman" panose="02020603050405020304" pitchFamily="18" charset="0"/>
                        </a:rPr>
                        <a:t>Hoàn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toàn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đồng</a:t>
                      </a:r>
                      <a:r>
                        <a:rPr lang="en-US" sz="2400" b="1" dirty="0">
                          <a:solidFill>
                            <a:srgbClr val="000000"/>
                          </a:solidFill>
                          <a:effectLst/>
                          <a:latin typeface="Times New Roman" panose="02020603050405020304" pitchFamily="18" charset="0"/>
                          <a:ea typeface="Times New Roman" panose="02020603050405020304" pitchFamily="18" charset="0"/>
                        </a:rPr>
                        <a:t> ý</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400" b="1" dirty="0" err="1">
                          <a:solidFill>
                            <a:srgbClr val="000000"/>
                          </a:solidFill>
                          <a:effectLst/>
                          <a:latin typeface="Times New Roman" panose="02020603050405020304" pitchFamily="18" charset="0"/>
                          <a:ea typeface="Times New Roman" panose="02020603050405020304" pitchFamily="18" charset="0"/>
                        </a:rPr>
                        <a:t>Đồng</a:t>
                      </a:r>
                      <a:r>
                        <a:rPr lang="en-US" sz="2400" b="1" dirty="0">
                          <a:solidFill>
                            <a:srgbClr val="000000"/>
                          </a:solidFill>
                          <a:effectLst/>
                          <a:latin typeface="Times New Roman" panose="02020603050405020304" pitchFamily="18" charset="0"/>
                          <a:ea typeface="Times New Roman" panose="02020603050405020304" pitchFamily="18" charset="0"/>
                        </a:rPr>
                        <a:t> ý</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400" b="1" dirty="0" err="1">
                          <a:solidFill>
                            <a:srgbClr val="000000"/>
                          </a:solidFill>
                          <a:effectLst/>
                          <a:latin typeface="Times New Roman" panose="02020603050405020304" pitchFamily="18" charset="0"/>
                          <a:ea typeface="Times New Roman" panose="02020603050405020304" pitchFamily="18" charset="0"/>
                        </a:rPr>
                        <a:t>Không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đồng</a:t>
                      </a:r>
                      <a:r>
                        <a:rPr lang="en-US" sz="2400" b="1" dirty="0">
                          <a:solidFill>
                            <a:srgbClr val="000000"/>
                          </a:solidFill>
                          <a:effectLst/>
                          <a:latin typeface="Times New Roman" panose="02020603050405020304" pitchFamily="18" charset="0"/>
                          <a:ea typeface="Times New Roman" panose="02020603050405020304" pitchFamily="18" charset="0"/>
                        </a:rPr>
                        <a:t> ý</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400" b="1" dirty="0" err="1">
                          <a:solidFill>
                            <a:srgbClr val="000000"/>
                          </a:solidFill>
                          <a:effectLst/>
                          <a:latin typeface="Times New Roman" panose="02020603050405020304" pitchFamily="18" charset="0"/>
                          <a:ea typeface="Times New Roman" panose="02020603050405020304" pitchFamily="18" charset="0"/>
                        </a:rPr>
                        <a:t>Không</a:t>
                      </a:r>
                      <a:r>
                        <a:rPr lang="en-US" sz="2400" b="1" dirty="0">
                          <a:solidFill>
                            <a:srgbClr val="000000"/>
                          </a:solidFill>
                          <a:effectLst/>
                          <a:latin typeface="Times New Roman" panose="02020603050405020304" pitchFamily="18" charset="0"/>
                          <a:ea typeface="Times New Roman" panose="02020603050405020304" pitchFamily="18" charset="0"/>
                        </a:rPr>
                        <a:t> ý </a:t>
                      </a:r>
                      <a:r>
                        <a:rPr lang="en-US" sz="2400" b="1" dirty="0" err="1">
                          <a:solidFill>
                            <a:srgbClr val="000000"/>
                          </a:solidFill>
                          <a:effectLst/>
                          <a:latin typeface="Times New Roman" panose="02020603050405020304" pitchFamily="18" charset="0"/>
                          <a:ea typeface="Times New Roman" panose="02020603050405020304" pitchFamily="18" charset="0"/>
                        </a:rPr>
                        <a:t>kiến</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387999">
                <a:tc vMerge="1">
                  <a:tcPr/>
                </a:tc>
                <a:tc>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SL</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i="1">
                          <a:solidFill>
                            <a:srgbClr val="000000"/>
                          </a:solidFill>
                          <a:effectLst/>
                          <a:latin typeface="Times New Roman" panose="02020603050405020304" pitchFamily="18"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SL</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i="1">
                          <a:solidFill>
                            <a:srgbClr val="000000"/>
                          </a:solidFill>
                          <a:effectLst/>
                          <a:latin typeface="Times New Roman" panose="02020603050405020304" pitchFamily="18"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SL</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i="1">
                          <a:solidFill>
                            <a:srgbClr val="000000"/>
                          </a:solidFill>
                          <a:effectLst/>
                          <a:latin typeface="Times New Roman" panose="02020603050405020304" pitchFamily="18"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SL</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44959">
                <a:tc>
                  <a:txBody>
                    <a:bodyPr/>
                    <a:lstStyle/>
                    <a:p>
                      <a:pPr algn="just">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Em đã tìm hiểu về các phương pháp tự học .</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dirty="0">
                          <a:solidFill>
                            <a:srgbClr val="000000"/>
                          </a:solidFill>
                          <a:effectLst/>
                          <a:latin typeface="Times New Roman" panose="02020603050405020304" pitchFamily="18" charset="0"/>
                          <a:ea typeface="Times New Roman" panose="02020603050405020304" pitchFamily="18" charset="0"/>
                        </a:rPr>
                        <a:t>0</a:t>
                      </a:r>
                      <a:r>
                        <a:rPr lang="vi-VN" sz="2000" dirty="0">
                          <a:solidFill>
                            <a:srgbClr val="000000"/>
                          </a:solidFill>
                          <a:effectLst/>
                          <a:latin typeface="Times New Roman" panose="02020603050405020304" pitchFamily="18" charset="0"/>
                          <a:ea typeface="Times New Roman" panose="02020603050405020304" pitchFamily="18" charset="0"/>
                        </a:rPr>
                        <a:t>4</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dirty="0">
                          <a:solidFill>
                            <a:srgbClr val="000000"/>
                          </a:solidFill>
                          <a:effectLst/>
                          <a:latin typeface="Times New Roman" panose="02020603050405020304" pitchFamily="18" charset="0"/>
                          <a:ea typeface="Times New Roman" panose="02020603050405020304" pitchFamily="18" charset="0"/>
                        </a:rPr>
                        <a:t>8,7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20</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dirty="0">
                          <a:solidFill>
                            <a:srgbClr val="000000"/>
                          </a:solidFill>
                          <a:effectLst/>
                          <a:latin typeface="Times New Roman" panose="02020603050405020304" pitchFamily="18" charset="0"/>
                          <a:ea typeface="Times New Roman" panose="02020603050405020304" pitchFamily="18" charset="0"/>
                        </a:rPr>
                        <a:t>43,4</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1</a:t>
                      </a:r>
                      <a:r>
                        <a:rPr lang="en-US" sz="2000">
                          <a:solidFill>
                            <a:srgbClr val="000000"/>
                          </a:solidFill>
                          <a:effectLst/>
                          <a:latin typeface="Times New Roman" panose="02020603050405020304" pitchFamily="18" charset="0"/>
                          <a:ea typeface="Times New Roman" panose="02020603050405020304" pitchFamily="18" charset="0"/>
                        </a:rPr>
                        <a:t>8</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39,2</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a:solidFill>
                            <a:srgbClr val="000000"/>
                          </a:solidFill>
                          <a:effectLst/>
                          <a:latin typeface="Times New Roman" panose="02020603050405020304" pitchFamily="18" charset="0"/>
                          <a:ea typeface="Times New Roman" panose="02020603050405020304" pitchFamily="18" charset="0"/>
                        </a:rPr>
                        <a:t>0</a:t>
                      </a:r>
                      <a:r>
                        <a:rPr lang="vi-VN" sz="2000">
                          <a:solidFill>
                            <a:srgbClr val="000000"/>
                          </a:solidFill>
                          <a:effectLst/>
                          <a:latin typeface="Times New Roman" panose="02020603050405020304" pitchFamily="18" charset="0"/>
                          <a:ea typeface="Times New Roman" panose="02020603050405020304" pitchFamily="18" charset="0"/>
                        </a:rPr>
                        <a:t>4</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8,7</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117437">
                <a:tc>
                  <a:txBody>
                    <a:bodyPr/>
                    <a:lstStyle/>
                    <a:p>
                      <a:pPr algn="just">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Em cho rằng tự học là một phương pháp học tập có rất nhiều ưu điểm.</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a:solidFill>
                            <a:srgbClr val="000000"/>
                          </a:solidFill>
                          <a:effectLst/>
                          <a:latin typeface="Times New Roman" panose="02020603050405020304" pitchFamily="18" charset="0"/>
                          <a:ea typeface="Times New Roman" panose="02020603050405020304" pitchFamily="18" charset="0"/>
                        </a:rPr>
                        <a:t>0</a:t>
                      </a:r>
                      <a:r>
                        <a:rPr lang="vi-VN" sz="2000">
                          <a:solidFill>
                            <a:srgbClr val="000000"/>
                          </a:solidFill>
                          <a:effectLst/>
                          <a:latin typeface="Times New Roman" panose="02020603050405020304" pitchFamily="18" charset="0"/>
                          <a:ea typeface="Times New Roman" panose="02020603050405020304" pitchFamily="18" charset="0"/>
                        </a:rPr>
                        <a:t>4</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dirty="0">
                          <a:solidFill>
                            <a:srgbClr val="000000"/>
                          </a:solidFill>
                          <a:effectLst/>
                          <a:latin typeface="Times New Roman" panose="02020603050405020304" pitchFamily="18" charset="0"/>
                          <a:ea typeface="Times New Roman" panose="02020603050405020304" pitchFamily="18" charset="0"/>
                        </a:rPr>
                        <a:t>8,7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22</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dirty="0">
                          <a:solidFill>
                            <a:srgbClr val="000000"/>
                          </a:solidFill>
                          <a:effectLst/>
                          <a:latin typeface="Times New Roman" panose="02020603050405020304" pitchFamily="18" charset="0"/>
                          <a:ea typeface="Times New Roman" panose="02020603050405020304" pitchFamily="18" charset="0"/>
                        </a:rPr>
                        <a:t>47,9</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10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21.7</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10</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21.7</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117437">
                <a:tc>
                  <a:txBody>
                    <a:bodyPr/>
                    <a:lstStyle/>
                    <a:p>
                      <a:pPr algn="just">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Thầy(cô)giáo chủ nhiệm luôn đồng hành, hỗ trợ em trong quá trình tự học. </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a:solidFill>
                            <a:srgbClr val="000000"/>
                          </a:solidFill>
                          <a:effectLst/>
                          <a:latin typeface="Times New Roman" panose="02020603050405020304" pitchFamily="18" charset="0"/>
                          <a:ea typeface="Times New Roman" panose="02020603050405020304" pitchFamily="18" charset="0"/>
                        </a:rPr>
                        <a:t>0</a:t>
                      </a:r>
                      <a:r>
                        <a:rPr lang="vi-VN" sz="2000">
                          <a:solidFill>
                            <a:srgbClr val="000000"/>
                          </a:solidFill>
                          <a:effectLst/>
                          <a:latin typeface="Times New Roman" panose="02020603050405020304" pitchFamily="18" charset="0"/>
                          <a:ea typeface="Times New Roman" panose="02020603050405020304" pitchFamily="18" charset="0"/>
                        </a:rPr>
                        <a:t>2</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dirty="0">
                          <a:solidFill>
                            <a:srgbClr val="000000"/>
                          </a:solidFill>
                          <a:effectLst/>
                          <a:latin typeface="Times New Roman" panose="02020603050405020304" pitchFamily="18" charset="0"/>
                          <a:ea typeface="Times New Roman" panose="02020603050405020304" pitchFamily="18" charset="0"/>
                        </a:rPr>
                        <a:t>4,4</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14</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30,5</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rPr>
                        <a:t>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dirty="0">
                          <a:solidFill>
                            <a:srgbClr val="000000"/>
                          </a:solidFill>
                          <a:effectLst/>
                          <a:latin typeface="Times New Roman" panose="02020603050405020304" pitchFamily="18" charset="0"/>
                          <a:ea typeface="Times New Roman" panose="02020603050405020304" pitchFamily="18" charset="0"/>
                        </a:rPr>
                        <a:t>43,4</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10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21.7</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44959">
                <a:tc>
                  <a:txBody>
                    <a:bodyPr/>
                    <a:lstStyle/>
                    <a:p>
                      <a:pPr algn="just">
                        <a:spcBef>
                          <a:spcPts val="600"/>
                        </a:spcBef>
                        <a:spcAft>
                          <a:spcPts val="600"/>
                        </a:spcAft>
                      </a:pPr>
                      <a:r>
                        <a:rPr lang="vi-VN" sz="2000" i="1" dirty="0">
                          <a:solidFill>
                            <a:srgbClr val="000000"/>
                          </a:solidFill>
                          <a:effectLst/>
                          <a:latin typeface="Times New Roman" panose="02020603050405020304" pitchFamily="18" charset="0"/>
                          <a:ea typeface="Times New Roman" panose="02020603050405020304" pitchFamily="18" charset="0"/>
                        </a:rPr>
                        <a:t>Em sẽ tiếp tục tìm hiểu và thực hiện các phương pháp tự học.</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02</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dirty="0">
                          <a:solidFill>
                            <a:srgbClr val="000000"/>
                          </a:solidFill>
                          <a:effectLst/>
                          <a:latin typeface="Times New Roman" panose="02020603050405020304" pitchFamily="18" charset="0"/>
                          <a:ea typeface="Times New Roman" panose="02020603050405020304" pitchFamily="18" charset="0"/>
                        </a:rPr>
                        <a:t>4,4</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24</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52.2</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10</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21.7</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10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dirty="0">
                          <a:solidFill>
                            <a:srgbClr val="000000"/>
                          </a:solidFill>
                          <a:effectLst/>
                          <a:latin typeface="Times New Roman" panose="02020603050405020304" pitchFamily="18" charset="0"/>
                          <a:ea typeface="Times New Roman" panose="02020603050405020304" pitchFamily="18" charset="0"/>
                        </a:rPr>
                        <a:t>21.7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3" name="Content Placeholder -2147482624" descr="z6531513630404_763770053b9ff8ee4a299f35d093a042"/>
          <p:cNvPicPr>
            <a:picLocks noChangeAspect="1"/>
          </p:cNvPicPr>
          <p:nvPr>
            <p:ph idx="1"/>
          </p:nvPr>
        </p:nvPicPr>
        <p:blipFill>
          <a:blip r:embed="rId1"/>
          <a:stretch>
            <a:fillRect/>
          </a:stretch>
        </p:blipFill>
        <p:spPr>
          <a:xfrm>
            <a:off x="503555" y="1127760"/>
            <a:ext cx="5592445" cy="4587875"/>
          </a:xfrm>
          <a:prstGeom prst="rect">
            <a:avLst/>
          </a:prstGeom>
          <a:noFill/>
          <a:ln w="9525">
            <a:noFill/>
          </a:ln>
        </p:spPr>
      </p:pic>
      <p:pic>
        <p:nvPicPr>
          <p:cNvPr id="4" name="Picture 3" descr="z6531513191641_59b02fc53ac65db5c6270631de293380"/>
          <p:cNvPicPr>
            <a:picLocks noChangeAspect="1"/>
          </p:cNvPicPr>
          <p:nvPr/>
        </p:nvPicPr>
        <p:blipFill>
          <a:blip r:embed="rId2"/>
          <a:stretch>
            <a:fillRect/>
          </a:stretch>
        </p:blipFill>
        <p:spPr>
          <a:xfrm>
            <a:off x="6169660" y="1143000"/>
            <a:ext cx="5304155" cy="4572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5625" y="428625"/>
            <a:ext cx="8610600" cy="1047979"/>
          </a:xfrm>
          <a:prstGeom prst="rect">
            <a:avLst/>
          </a:prstGeom>
          <a:effectLst>
            <a:outerShdw blurRad="50800" dist="38100" algn="l" rotWithShape="0">
              <a:prstClr val="black">
                <a:alpha val="40000"/>
              </a:prstClr>
            </a:outerShdw>
          </a:effectLst>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a:buChar char=""/>
              <a:defRPr/>
            </a:pPr>
            <a:r>
              <a:rPr kumimoji="0" lang="vi-VN" sz="2800" b="1" i="0" u="none" strike="noStrike" kern="1200" cap="none" spc="0" normalizeH="0" baseline="0" noProof="0">
                <a:ln>
                  <a:noFill/>
                </a:ln>
                <a:solidFill>
                  <a:srgbClr val="C00000"/>
                </a:solidFill>
                <a:effectLst/>
                <a:uLnTx/>
                <a:uFillTx/>
                <a:latin typeface="Times New Roman" panose="02020603050405020304"/>
                <a:ea typeface="Times New Roman" panose="02020603050405020304"/>
                <a:cs typeface="+mn-cs"/>
              </a:rPr>
              <a:t>Các phiếu khảo sát trước tác động.</a:t>
            </a:r>
            <a:endParaRPr kumimoji="0" lang="en-US" sz="2800" b="0" i="0" u="none" strike="noStrike" kern="1200" cap="none" spc="0" normalizeH="0" baseline="0" noProof="0">
              <a:ln>
                <a:noFill/>
              </a:ln>
              <a:solidFill>
                <a:srgbClr val="C00000"/>
              </a:solidFill>
              <a:effectLst/>
              <a:uLnTx/>
              <a:uFillTx/>
              <a:latin typeface="Times New Roman" panose="02020603050405020304"/>
              <a:ea typeface="Times New Roman" panose="02020603050405020304"/>
              <a:cs typeface="+mn-cs"/>
            </a:endParaRPr>
          </a:p>
          <a:p>
            <a:pPr marL="0" marR="0" lvl="0" indent="0" algn="just" defTabSz="914400" rtl="0" eaLnBrk="1" fontAlgn="auto" latinLnBrk="0" hangingPunct="1">
              <a:lnSpc>
                <a:spcPct val="115000"/>
              </a:lnSpc>
              <a:spcBef>
                <a:spcPts val="0"/>
              </a:spcBef>
              <a:spcAft>
                <a:spcPts val="0"/>
              </a:spcAft>
              <a:buClrTx/>
              <a:buSzTx/>
              <a:buFontTx/>
              <a:buNone/>
              <a:defRPr/>
            </a:pPr>
            <a:endParaRPr kumimoji="0" lang="en-US" sz="2600" b="0" i="0" u="none" strike="noStrike" kern="1200" cap="none" spc="0" normalizeH="0" baseline="0" noProof="0">
              <a:ln>
                <a:noFill/>
              </a:ln>
              <a:solidFill>
                <a:srgbClr val="C00000"/>
              </a:solidFill>
              <a:effectLst/>
              <a:uLnTx/>
              <a:uFillTx/>
              <a:latin typeface="Times New Roman" panose="02020603050405020304"/>
              <a:ea typeface="Times New Roman" panose="02020603050405020304"/>
              <a:cs typeface="+mn-cs"/>
            </a:endParaRPr>
          </a:p>
        </p:txBody>
      </p:sp>
      <p:sp>
        <p:nvSpPr>
          <p:cNvPr id="6" name="TextBox 5"/>
          <p:cNvSpPr txBox="1"/>
          <p:nvPr/>
        </p:nvSpPr>
        <p:spPr>
          <a:xfrm>
            <a:off x="647700" y="973119"/>
            <a:ext cx="11477625"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Phiếu khảo sát đánh giá của giáo viên bộ môn đối với nhóm học</a:t>
            </a:r>
            <a:r>
              <a:rPr kumimoji="0" lang="vi-VN" sz="28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 </a:t>
            </a:r>
            <a:r>
              <a:rPr kumimoji="0" lang="en-US" sz="28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sinh </a:t>
            </a:r>
            <a:r>
              <a:rPr kumimoji="0" lang="vi-VN" sz="28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 </a:t>
            </a:r>
            <a:r>
              <a:rPr kumimoji="0" lang="en-US" sz="28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tham gia thực nghiệm</a:t>
            </a:r>
            <a:endParaRPr kumimoji="0" lang="en-US" sz="2800" b="1"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aphicFrame>
        <p:nvGraphicFramePr>
          <p:cNvPr id="3" name="Table 2"/>
          <p:cNvGraphicFramePr>
            <a:graphicFrameLocks noGrp="1"/>
          </p:cNvGraphicFramePr>
          <p:nvPr/>
        </p:nvGraphicFramePr>
        <p:xfrm>
          <a:off x="314324" y="2116931"/>
          <a:ext cx="11391901" cy="4023360"/>
        </p:xfrm>
        <a:graphic>
          <a:graphicData uri="http://schemas.openxmlformats.org/drawingml/2006/table">
            <a:tbl>
              <a:tblPr firstRow="1" firstCol="1" bandRow="1" bandCol="1"/>
              <a:tblGrid>
                <a:gridCol w="4368131"/>
                <a:gridCol w="1187622"/>
                <a:gridCol w="1187622"/>
                <a:gridCol w="957049"/>
                <a:gridCol w="957049"/>
                <a:gridCol w="714891"/>
                <a:gridCol w="668545"/>
                <a:gridCol w="675496"/>
                <a:gridCol w="675496"/>
              </a:tblGrid>
              <a:tr h="190500">
                <a:tc rowSpan="2">
                  <a:txBody>
                    <a:bodyPr/>
                    <a:lstStyle/>
                    <a:p>
                      <a:pPr>
                        <a:spcBef>
                          <a:spcPts val="600"/>
                        </a:spcBef>
                        <a:spcAft>
                          <a:spcPts val="600"/>
                        </a:spcAft>
                      </a:pPr>
                      <a:r>
                        <a:rPr lang="vi-VN" sz="2400" b="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Bef>
                          <a:spcPts val="600"/>
                        </a:spcBef>
                        <a:spcAft>
                          <a:spcPts val="600"/>
                        </a:spcAft>
                      </a:pPr>
                      <a:r>
                        <a:rPr lang="vi-VN" sz="2400" b="1">
                          <a:solidFill>
                            <a:srgbClr val="000000"/>
                          </a:solidFill>
                          <a:effectLst/>
                          <a:latin typeface="Times New Roman" panose="02020603050405020304" pitchFamily="18" charset="0"/>
                          <a:ea typeface="Times New Roman" panose="02020603050405020304" pitchFamily="18" charset="0"/>
                        </a:rPr>
                        <a:t>         Nội dung đánh giá</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Hoàn toàn đồng ý</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Đồng ý</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Không đồng ý</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Không ý kiến</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190500">
                <a:tc vMerge="1">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fontAlgn="base">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Học sinh có động cơ và hứng thú trong ý thức học tập.</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10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30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50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10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fontAlgn="base">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Học sinh có phương pháp tự học phù hợp, hiệu quả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20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20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40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20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fontAlgn="base">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Học sinh được phát huy phẩm chất: trách nhiệm, tự lập, tự tin…</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10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dirty="0">
                          <a:solidFill>
                            <a:srgbClr val="000000"/>
                          </a:solidFill>
                          <a:effectLst/>
                          <a:latin typeface="Times New Roman" panose="02020603050405020304" pitchFamily="18" charset="0"/>
                          <a:ea typeface="Times New Roman" panose="02020603050405020304" pitchFamily="18" charset="0"/>
                        </a:rPr>
                        <a:t>20</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6</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60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10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fontAlgn="base">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Học sinh có sự tiến bộ rõ rệt về kết quả học tập.</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20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30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dirty="0">
                          <a:solidFill>
                            <a:srgbClr val="000000"/>
                          </a:solidFill>
                          <a:effectLst/>
                          <a:latin typeface="Times New Roman" panose="02020603050405020304" pitchFamily="18" charset="0"/>
                          <a:ea typeface="Times New Roman" panose="02020603050405020304" pitchFamily="18" charset="0"/>
                        </a:rPr>
                        <a:t>40</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dirty="0">
                          <a:solidFill>
                            <a:srgbClr val="000000"/>
                          </a:solidFill>
                          <a:effectLst/>
                          <a:latin typeface="Times New Roman" panose="02020603050405020304" pitchFamily="18" charset="0"/>
                          <a:ea typeface="Times New Roman" panose="02020603050405020304" pitchFamily="18" charset="0"/>
                        </a:rPr>
                        <a:t>10</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5625" y="428625"/>
            <a:ext cx="8610600" cy="1047979"/>
          </a:xfrm>
          <a:prstGeom prst="rect">
            <a:avLst/>
          </a:prstGeom>
          <a:effectLst>
            <a:outerShdw blurRad="50800" dist="38100" algn="l" rotWithShape="0">
              <a:prstClr val="black">
                <a:alpha val="40000"/>
              </a:prstClr>
            </a:outerShdw>
          </a:effectLst>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a:buChar char=""/>
              <a:defRPr/>
            </a:pPr>
            <a:r>
              <a:rPr kumimoji="0" lang="vi-VN" sz="2800" b="1" i="0" u="none" strike="noStrike" kern="1200" cap="none" spc="0" normalizeH="0" baseline="0" noProof="0">
                <a:ln>
                  <a:noFill/>
                </a:ln>
                <a:solidFill>
                  <a:srgbClr val="C00000"/>
                </a:solidFill>
                <a:effectLst/>
                <a:uLnTx/>
                <a:uFillTx/>
                <a:latin typeface="Times New Roman" panose="02020603050405020304"/>
                <a:ea typeface="Times New Roman" panose="02020603050405020304"/>
                <a:cs typeface="+mn-cs"/>
              </a:rPr>
              <a:t>Các phiếu khảo sát trước tác động.</a:t>
            </a:r>
            <a:endParaRPr kumimoji="0" lang="en-US" sz="2800" b="0" i="0" u="none" strike="noStrike" kern="1200" cap="none" spc="0" normalizeH="0" baseline="0" noProof="0">
              <a:ln>
                <a:noFill/>
              </a:ln>
              <a:solidFill>
                <a:srgbClr val="C00000"/>
              </a:solidFill>
              <a:effectLst/>
              <a:uLnTx/>
              <a:uFillTx/>
              <a:latin typeface="Times New Roman" panose="02020603050405020304"/>
              <a:ea typeface="Times New Roman" panose="02020603050405020304"/>
              <a:cs typeface="+mn-cs"/>
            </a:endParaRPr>
          </a:p>
          <a:p>
            <a:pPr marL="0" marR="0" lvl="0" indent="0" algn="just" defTabSz="914400" rtl="0" eaLnBrk="1" fontAlgn="auto" latinLnBrk="0" hangingPunct="1">
              <a:lnSpc>
                <a:spcPct val="115000"/>
              </a:lnSpc>
              <a:spcBef>
                <a:spcPts val="0"/>
              </a:spcBef>
              <a:spcAft>
                <a:spcPts val="0"/>
              </a:spcAft>
              <a:buClrTx/>
              <a:buSzTx/>
              <a:buFontTx/>
              <a:buNone/>
              <a:defRPr/>
            </a:pPr>
            <a:endParaRPr kumimoji="0" lang="en-US" sz="2600" b="0" i="0" u="none" strike="noStrike" kern="1200" cap="none" spc="0" normalizeH="0" baseline="0" noProof="0">
              <a:ln>
                <a:noFill/>
              </a:ln>
              <a:solidFill>
                <a:srgbClr val="C00000"/>
              </a:solidFill>
              <a:effectLst/>
              <a:uLnTx/>
              <a:uFillTx/>
              <a:latin typeface="Times New Roman" panose="02020603050405020304"/>
              <a:ea typeface="Times New Roman" panose="02020603050405020304"/>
              <a:cs typeface="+mn-cs"/>
            </a:endParaRPr>
          </a:p>
        </p:txBody>
      </p:sp>
      <p:sp>
        <p:nvSpPr>
          <p:cNvPr id="5" name="TextBox 4"/>
          <p:cNvSpPr txBox="1"/>
          <p:nvPr/>
        </p:nvSpPr>
        <p:spPr>
          <a:xfrm>
            <a:off x="381000" y="999550"/>
            <a:ext cx="11582400" cy="523220"/>
          </a:xfrm>
          <a:prstGeom prst="rect">
            <a:avLst/>
          </a:prstGeom>
          <a:noFill/>
        </p:spPr>
        <p:txBody>
          <a:bodyPr wrap="square">
            <a:spAutoFit/>
          </a:bodyPr>
          <a:lstStyle/>
          <a:p>
            <a:r>
              <a:rPr lang="vi-VN" sz="2800" b="1">
                <a:solidFill>
                  <a:srgbClr val="000000"/>
                </a:solidFill>
                <a:effectLst/>
                <a:latin typeface="Times New Roman" panose="02020603050405020304" pitchFamily="18" charset="0"/>
                <a:ea typeface="Times New Roman" panose="02020603050405020304" pitchFamily="18" charset="0"/>
              </a:rPr>
              <a:t>Phiếu khảo sát, đánh giá của PHHS có con em tham gia thực nghiệm:</a:t>
            </a:r>
            <a:endParaRPr lang="en-US" sz="2800" b="1"/>
          </a:p>
        </p:txBody>
      </p:sp>
      <p:graphicFrame>
        <p:nvGraphicFramePr>
          <p:cNvPr id="7" name="Table 6"/>
          <p:cNvGraphicFramePr>
            <a:graphicFrameLocks noGrp="1"/>
          </p:cNvGraphicFramePr>
          <p:nvPr/>
        </p:nvGraphicFramePr>
        <p:xfrm>
          <a:off x="604837" y="1646595"/>
          <a:ext cx="10982325" cy="4572000"/>
        </p:xfrm>
        <a:graphic>
          <a:graphicData uri="http://schemas.openxmlformats.org/drawingml/2006/table">
            <a:tbl>
              <a:tblPr firstRow="1" firstCol="1" bandRow="1" bandCol="1"/>
              <a:tblGrid>
                <a:gridCol w="3809769"/>
                <a:gridCol w="1041211"/>
                <a:gridCol w="1041211"/>
                <a:gridCol w="1056877"/>
                <a:gridCol w="1056877"/>
                <a:gridCol w="891870"/>
                <a:gridCol w="891870"/>
                <a:gridCol w="596320"/>
                <a:gridCol w="596320"/>
              </a:tblGrid>
              <a:tr h="190500">
                <a:tc rowSpan="2">
                  <a:txBody>
                    <a:bodyPr/>
                    <a:lstStyle/>
                    <a:p>
                      <a:pPr algn="ctr">
                        <a:spcBef>
                          <a:spcPts val="600"/>
                        </a:spcBef>
                        <a:spcAft>
                          <a:spcPts val="600"/>
                        </a:spcAft>
                      </a:pPr>
                      <a:r>
                        <a:rPr lang="vi-VN" sz="2000" b="1" dirty="0">
                          <a:solidFill>
                            <a:srgbClr val="000000"/>
                          </a:solidFill>
                          <a:effectLst/>
                          <a:latin typeface="Times New Roman" panose="02020603050405020304" pitchFamily="18" charset="0"/>
                          <a:ea typeface="Times New Roman" panose="02020603050405020304" pitchFamily="18" charset="0"/>
                        </a:rPr>
                        <a:t>       Nội dung đánh giá</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Hoàn toàn đồng ý</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Đồng ý</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Không đồng ý</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Không ý kiến</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190500">
                <a:tc vMerge="1">
                  <a:tcPr/>
                </a:tc>
                <a:tc>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SL</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SL</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SL</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SL</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000" b="1">
                          <a:solidFill>
                            <a:srgbClr val="000000"/>
                          </a:solidFill>
                          <a:effectLst/>
                          <a:latin typeface="Times New Roman" panose="02020603050405020304" pitchFamily="18"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algn="l" fontAlgn="base">
                        <a:spcBef>
                          <a:spcPts val="600"/>
                        </a:spcBef>
                        <a:spcAft>
                          <a:spcPts val="600"/>
                        </a:spcAft>
                      </a:pP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Phụ</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huynh</a:t>
                      </a:r>
                      <a:r>
                        <a:rPr lang="en-US" sz="2000" i="1" dirty="0">
                          <a:solidFill>
                            <a:srgbClr val="000000"/>
                          </a:solidFill>
                          <a:effectLst/>
                          <a:latin typeface="Times New Roman" panose="02020603050405020304" pitchFamily="18" charset="0"/>
                          <a:ea typeface="Times New Roman" panose="02020603050405020304" pitchFamily="18" charset="0"/>
                        </a:rPr>
                        <a:t> HS </a:t>
                      </a:r>
                      <a:r>
                        <a:rPr lang="en-US" sz="2000" i="1" dirty="0" err="1">
                          <a:solidFill>
                            <a:srgbClr val="000000"/>
                          </a:solidFill>
                          <a:effectLst/>
                          <a:latin typeface="Times New Roman" panose="02020603050405020304" pitchFamily="18" charset="0"/>
                          <a:ea typeface="Times New Roman" panose="02020603050405020304" pitchFamily="18" charset="0"/>
                        </a:rPr>
                        <a:t>thấy</a:t>
                      </a:r>
                      <a:r>
                        <a:rPr lang="en-US" sz="2000" i="1" dirty="0">
                          <a:solidFill>
                            <a:srgbClr val="000000"/>
                          </a:solidFill>
                          <a:effectLst/>
                          <a:latin typeface="Times New Roman" panose="02020603050405020304" pitchFamily="18" charset="0"/>
                          <a:ea typeface="Times New Roman" panose="02020603050405020304" pitchFamily="18" charset="0"/>
                        </a:rPr>
                        <a:t> con </a:t>
                      </a:r>
                      <a:r>
                        <a:rPr lang="en-US" sz="2000" i="1" dirty="0" err="1">
                          <a:solidFill>
                            <a:srgbClr val="000000"/>
                          </a:solidFill>
                          <a:effectLst/>
                          <a:latin typeface="Times New Roman" panose="02020603050405020304" pitchFamily="18" charset="0"/>
                          <a:ea typeface="Times New Roman" panose="02020603050405020304" pitchFamily="18" charset="0"/>
                        </a:rPr>
                        <a:t>em</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mình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rất</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tích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cực</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trong</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việc</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tự</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học</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tại</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nhà</a:t>
                      </a:r>
                      <a:r>
                        <a:rPr lang="en-US" sz="2000" i="1"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6</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13</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12</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26,1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24</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52,2</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4</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8,7</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algn="l" fontAlgn="base">
                        <a:spcBef>
                          <a:spcPts val="600"/>
                        </a:spcBef>
                        <a:spcAft>
                          <a:spcPts val="600"/>
                        </a:spcAft>
                      </a:pPr>
                      <a:r>
                        <a:rPr lang="en-US" sz="2000" i="1" dirty="0" err="1">
                          <a:solidFill>
                            <a:srgbClr val="000000"/>
                          </a:solidFill>
                          <a:effectLst/>
                          <a:latin typeface="Times New Roman" panose="02020603050405020304" pitchFamily="18" charset="0"/>
                          <a:ea typeface="Times New Roman" panose="02020603050405020304" pitchFamily="18" charset="0"/>
                        </a:rPr>
                        <a:t>Phụ</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huynh</a:t>
                      </a:r>
                      <a:r>
                        <a:rPr lang="en-US" sz="2000" i="1" dirty="0">
                          <a:solidFill>
                            <a:srgbClr val="000000"/>
                          </a:solidFill>
                          <a:effectLst/>
                          <a:latin typeface="Times New Roman" panose="02020603050405020304" pitchFamily="18" charset="0"/>
                          <a:ea typeface="Times New Roman" panose="02020603050405020304" pitchFamily="18" charset="0"/>
                        </a:rPr>
                        <a:t> HS </a:t>
                      </a:r>
                      <a:r>
                        <a:rPr lang="en-US" sz="2000" i="1" dirty="0" err="1">
                          <a:solidFill>
                            <a:srgbClr val="000000"/>
                          </a:solidFill>
                          <a:effectLst/>
                          <a:latin typeface="Times New Roman" panose="02020603050405020304" pitchFamily="18" charset="0"/>
                          <a:ea typeface="Times New Roman" panose="02020603050405020304" pitchFamily="18" charset="0"/>
                        </a:rPr>
                        <a:t>thấy</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thời</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gian</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tự</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học</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tại</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nhà</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của</a:t>
                      </a:r>
                      <a:r>
                        <a:rPr lang="en-US" sz="2000" i="1" dirty="0">
                          <a:solidFill>
                            <a:srgbClr val="000000"/>
                          </a:solidFill>
                          <a:effectLst/>
                          <a:latin typeface="Times New Roman" panose="02020603050405020304" pitchFamily="18" charset="0"/>
                          <a:ea typeface="Times New Roman" panose="02020603050405020304" pitchFamily="18" charset="0"/>
                        </a:rPr>
                        <a:t> con </a:t>
                      </a:r>
                      <a:r>
                        <a:rPr lang="en-US" sz="2000" i="1" dirty="0" err="1">
                          <a:solidFill>
                            <a:srgbClr val="000000"/>
                          </a:solidFill>
                          <a:effectLst/>
                          <a:latin typeface="Times New Roman" panose="02020603050405020304" pitchFamily="18" charset="0"/>
                          <a:ea typeface="Times New Roman" panose="02020603050405020304" pitchFamily="18" charset="0"/>
                        </a:rPr>
                        <a:t>em</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mình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rất</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hợp</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lí</a:t>
                      </a:r>
                      <a:r>
                        <a:rPr lang="en-US" sz="2000" i="1"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effectLst/>
                          <a:latin typeface="Times New Roman" panose="02020603050405020304" pitchFamily="18" charset="0"/>
                          <a:ea typeface="Times New Roman" panose="02020603050405020304" pitchFamily="18" charset="0"/>
                        </a:rPr>
                        <a:t>4</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effectLst/>
                          <a:latin typeface="Times New Roman" panose="02020603050405020304" pitchFamily="18" charset="0"/>
                          <a:ea typeface="Times New Roman" panose="02020603050405020304" pitchFamily="18" charset="0"/>
                        </a:rPr>
                        <a:t>8,7</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effectLst/>
                          <a:latin typeface="Times New Roman" panose="02020603050405020304" pitchFamily="18" charset="0"/>
                          <a:ea typeface="Times New Roman" panose="02020603050405020304" pitchFamily="18" charset="0"/>
                        </a:rPr>
                        <a:t>19</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effectLst/>
                          <a:latin typeface="Times New Roman" panose="02020603050405020304" pitchFamily="18" charset="0"/>
                          <a:ea typeface="Times New Roman" panose="02020603050405020304" pitchFamily="18" charset="0"/>
                        </a:rPr>
                        <a:t>41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dirty="0">
                          <a:effectLst/>
                          <a:latin typeface="Times New Roman" panose="02020603050405020304" pitchFamily="18" charset="0"/>
                          <a:ea typeface="Times New Roman" panose="02020603050405020304" pitchFamily="18" charset="0"/>
                        </a:rPr>
                        <a:t>20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effectLst/>
                          <a:latin typeface="Times New Roman" panose="02020603050405020304" pitchFamily="18" charset="0"/>
                          <a:ea typeface="Times New Roman" panose="02020603050405020304" pitchFamily="18" charset="0"/>
                        </a:rPr>
                        <a:t>42,6</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effectLst/>
                          <a:latin typeface="Times New Roman" panose="02020603050405020304" pitchFamily="18" charset="0"/>
                          <a:ea typeface="Times New Roman" panose="02020603050405020304" pitchFamily="18" charset="0"/>
                        </a:rPr>
                        <a:t>4</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effectLst/>
                          <a:latin typeface="Times New Roman" panose="02020603050405020304" pitchFamily="18" charset="0"/>
                          <a:ea typeface="Times New Roman" panose="02020603050405020304" pitchFamily="18" charset="0"/>
                        </a:rPr>
                        <a:t>8,7</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algn="l" fontAlgn="base">
                        <a:spcBef>
                          <a:spcPts val="600"/>
                        </a:spcBef>
                        <a:spcAft>
                          <a:spcPts val="600"/>
                        </a:spcAft>
                      </a:pPr>
                      <a:r>
                        <a:rPr lang="en-US" sz="2000" i="1" dirty="0" err="1">
                          <a:solidFill>
                            <a:srgbClr val="000000"/>
                          </a:solidFill>
                          <a:effectLst/>
                          <a:latin typeface="Times New Roman" panose="02020603050405020304" pitchFamily="18" charset="0"/>
                          <a:ea typeface="Times New Roman" panose="02020603050405020304" pitchFamily="18" charset="0"/>
                        </a:rPr>
                        <a:t>Phụ</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huynh</a:t>
                      </a:r>
                      <a:r>
                        <a:rPr lang="en-US" sz="2000" i="1" dirty="0">
                          <a:solidFill>
                            <a:srgbClr val="000000"/>
                          </a:solidFill>
                          <a:effectLst/>
                          <a:latin typeface="Times New Roman" panose="02020603050405020304" pitchFamily="18" charset="0"/>
                          <a:ea typeface="Times New Roman" panose="02020603050405020304" pitchFamily="18" charset="0"/>
                        </a:rPr>
                        <a:t> HS </a:t>
                      </a:r>
                      <a:r>
                        <a:rPr lang="en-US" sz="2000" i="1" dirty="0" err="1">
                          <a:solidFill>
                            <a:srgbClr val="000000"/>
                          </a:solidFill>
                          <a:effectLst/>
                          <a:latin typeface="Times New Roman" panose="02020603050405020304" pitchFamily="18" charset="0"/>
                          <a:ea typeface="Times New Roman" panose="02020603050405020304" pitchFamily="18" charset="0"/>
                        </a:rPr>
                        <a:t>thấy</a:t>
                      </a:r>
                      <a:r>
                        <a:rPr lang="en-US" sz="2000" i="1" dirty="0">
                          <a:solidFill>
                            <a:srgbClr val="000000"/>
                          </a:solidFill>
                          <a:effectLst/>
                          <a:latin typeface="Times New Roman" panose="02020603050405020304" pitchFamily="18" charset="0"/>
                          <a:ea typeface="Times New Roman" panose="02020603050405020304" pitchFamily="18" charset="0"/>
                        </a:rPr>
                        <a:t> GVCN </a:t>
                      </a:r>
                      <a:r>
                        <a:rPr lang="en-US" sz="2000" i="1" dirty="0" err="1">
                          <a:solidFill>
                            <a:srgbClr val="000000"/>
                          </a:solidFill>
                          <a:effectLst/>
                          <a:latin typeface="Times New Roman" panose="02020603050405020304" pitchFamily="18" charset="0"/>
                          <a:ea typeface="Times New Roman" panose="02020603050405020304" pitchFamily="18" charset="0"/>
                        </a:rPr>
                        <a:t>hỗ</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trợ</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rất</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nhiệt</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tình</a:t>
                      </a:r>
                      <a:r>
                        <a:rPr lang="en-US" sz="2000" i="1" dirty="0">
                          <a:solidFill>
                            <a:srgbClr val="000000"/>
                          </a:solidFill>
                          <a:effectLst/>
                          <a:latin typeface="Times New Roman" panose="02020603050405020304" pitchFamily="18" charset="0"/>
                          <a:ea typeface="Times New Roman" panose="02020603050405020304" pitchFamily="18" charset="0"/>
                        </a:rPr>
                        <a:t> con </a:t>
                      </a:r>
                      <a:r>
                        <a:rPr lang="en-US" sz="2000" i="1" dirty="0" err="1">
                          <a:solidFill>
                            <a:srgbClr val="000000"/>
                          </a:solidFill>
                          <a:effectLst/>
                          <a:latin typeface="Times New Roman" panose="02020603050405020304" pitchFamily="18" charset="0"/>
                          <a:ea typeface="Times New Roman" panose="02020603050405020304" pitchFamily="18" charset="0"/>
                        </a:rPr>
                        <a:t>em</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mình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trong</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quá</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trình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tự</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học</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tại</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nhà</a:t>
                      </a:r>
                      <a:r>
                        <a:rPr lang="en-US" sz="2000" i="1"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4</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8,7</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12</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26,1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22</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dirty="0">
                          <a:solidFill>
                            <a:srgbClr val="000000"/>
                          </a:solidFill>
                          <a:effectLst/>
                          <a:latin typeface="Times New Roman" panose="02020603050405020304" pitchFamily="18" charset="0"/>
                          <a:ea typeface="Times New Roman" panose="02020603050405020304" pitchFamily="18" charset="0"/>
                        </a:rPr>
                        <a:t>47,8</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8</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17,4</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algn="l" fontAlgn="base">
                        <a:spcBef>
                          <a:spcPts val="600"/>
                        </a:spcBef>
                        <a:spcAft>
                          <a:spcPts val="600"/>
                        </a:spcAft>
                      </a:pPr>
                      <a:r>
                        <a:rPr lang="en-US" sz="2000" i="1" dirty="0" err="1">
                          <a:solidFill>
                            <a:srgbClr val="000000"/>
                          </a:solidFill>
                          <a:effectLst/>
                          <a:latin typeface="Times New Roman" panose="02020603050405020304" pitchFamily="18" charset="0"/>
                          <a:ea typeface="Times New Roman" panose="02020603050405020304" pitchFamily="18" charset="0"/>
                        </a:rPr>
                        <a:t>Phụ</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huynh</a:t>
                      </a:r>
                      <a:r>
                        <a:rPr lang="en-US" sz="2000" i="1" dirty="0">
                          <a:solidFill>
                            <a:srgbClr val="000000"/>
                          </a:solidFill>
                          <a:effectLst/>
                          <a:latin typeface="Times New Roman" panose="02020603050405020304" pitchFamily="18" charset="0"/>
                          <a:ea typeface="Times New Roman" panose="02020603050405020304" pitchFamily="18" charset="0"/>
                        </a:rPr>
                        <a:t> HS </a:t>
                      </a:r>
                      <a:r>
                        <a:rPr lang="en-US" sz="2000" i="1" dirty="0" err="1">
                          <a:solidFill>
                            <a:srgbClr val="000000"/>
                          </a:solidFill>
                          <a:effectLst/>
                          <a:latin typeface="Times New Roman" panose="02020603050405020304" pitchFamily="18" charset="0"/>
                          <a:ea typeface="Times New Roman" panose="02020603050405020304" pitchFamily="18" charset="0"/>
                        </a:rPr>
                        <a:t>thấy</a:t>
                      </a:r>
                      <a:r>
                        <a:rPr lang="en-US" sz="2000" i="1" dirty="0">
                          <a:solidFill>
                            <a:srgbClr val="000000"/>
                          </a:solidFill>
                          <a:effectLst/>
                          <a:latin typeface="Times New Roman" panose="02020603050405020304" pitchFamily="18" charset="0"/>
                          <a:ea typeface="Times New Roman" panose="02020603050405020304" pitchFamily="18" charset="0"/>
                        </a:rPr>
                        <a:t> tin </a:t>
                      </a:r>
                      <a:r>
                        <a:rPr lang="en-US" sz="2000" i="1" dirty="0" err="1">
                          <a:solidFill>
                            <a:srgbClr val="000000"/>
                          </a:solidFill>
                          <a:effectLst/>
                          <a:latin typeface="Times New Roman" panose="02020603050405020304" pitchFamily="18" charset="0"/>
                          <a:ea typeface="Times New Roman" panose="02020603050405020304" pitchFamily="18" charset="0"/>
                        </a:rPr>
                        <a:t>tưởng</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vào</a:t>
                      </a:r>
                      <a:r>
                        <a:rPr lang="en-US" sz="2000" i="1" dirty="0">
                          <a:solidFill>
                            <a:srgbClr val="000000"/>
                          </a:solidFill>
                          <a:effectLst/>
                          <a:latin typeface="Times New Roman" panose="02020603050405020304" pitchFamily="18" charset="0"/>
                          <a:ea typeface="Times New Roman" panose="02020603050405020304" pitchFamily="18" charset="0"/>
                        </a:rPr>
                        <a:t> GVCN </a:t>
                      </a:r>
                      <a:r>
                        <a:rPr lang="en-US" sz="2000" i="1" dirty="0" err="1">
                          <a:solidFill>
                            <a:srgbClr val="000000"/>
                          </a:solidFill>
                          <a:effectLst/>
                          <a:latin typeface="Times New Roman" panose="02020603050405020304" pitchFamily="18" charset="0"/>
                          <a:ea typeface="Times New Roman" panose="02020603050405020304" pitchFamily="18" charset="0"/>
                        </a:rPr>
                        <a:t>và</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mong</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muốn</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năm</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học</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sau</a:t>
                      </a:r>
                      <a:r>
                        <a:rPr lang="en-US" sz="2000" i="1" dirty="0">
                          <a:solidFill>
                            <a:srgbClr val="000000"/>
                          </a:solidFill>
                          <a:effectLst/>
                          <a:latin typeface="Times New Roman" panose="02020603050405020304" pitchFamily="18" charset="0"/>
                          <a:ea typeface="Times New Roman" panose="02020603050405020304" pitchFamily="18" charset="0"/>
                        </a:rPr>
                        <a:t>, con </a:t>
                      </a:r>
                      <a:r>
                        <a:rPr lang="en-US" sz="2000" i="1" dirty="0" err="1">
                          <a:solidFill>
                            <a:srgbClr val="000000"/>
                          </a:solidFill>
                          <a:effectLst/>
                          <a:latin typeface="Times New Roman" panose="02020603050405020304" pitchFamily="18" charset="0"/>
                          <a:ea typeface="Times New Roman" panose="02020603050405020304" pitchFamily="18" charset="0"/>
                        </a:rPr>
                        <a:t>em</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mình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tiếp</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tục</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được</a:t>
                      </a:r>
                      <a:r>
                        <a:rPr lang="en-US" sz="2000" i="1" dirty="0">
                          <a:solidFill>
                            <a:srgbClr val="000000"/>
                          </a:solidFill>
                          <a:effectLst/>
                          <a:latin typeface="Times New Roman" panose="02020603050405020304" pitchFamily="18" charset="0"/>
                          <a:ea typeface="Times New Roman" panose="02020603050405020304" pitchFamily="18" charset="0"/>
                        </a:rPr>
                        <a:t> GVCN </a:t>
                      </a:r>
                      <a:r>
                        <a:rPr lang="en-US" sz="2000" i="1" dirty="0" err="1">
                          <a:solidFill>
                            <a:srgbClr val="000000"/>
                          </a:solidFill>
                          <a:effectLst/>
                          <a:latin typeface="Times New Roman" panose="02020603050405020304" pitchFamily="18" charset="0"/>
                          <a:ea typeface="Times New Roman" panose="02020603050405020304" pitchFamily="18" charset="0"/>
                        </a:rPr>
                        <a:t>đồng</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hành</a:t>
                      </a:r>
                      <a:r>
                        <a:rPr lang="en-US" sz="2000" i="1"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4</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8,7</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12</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26,1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Times New Roman" panose="02020603050405020304" pitchFamily="18" charset="0"/>
                        </a:rPr>
                        <a:t>14</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a:solidFill>
                            <a:srgbClr val="000000"/>
                          </a:solidFill>
                          <a:effectLst/>
                          <a:latin typeface="Times New Roman" panose="02020603050405020304" pitchFamily="18" charset="0"/>
                          <a:ea typeface="Times New Roman" panose="02020603050405020304" pitchFamily="18" charset="0"/>
                        </a:rPr>
                        <a:t>30,2</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16</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i="1" dirty="0">
                          <a:solidFill>
                            <a:srgbClr val="000000"/>
                          </a:solidFill>
                          <a:effectLst/>
                          <a:latin typeface="Times New Roman" panose="02020603050405020304" pitchFamily="18" charset="0"/>
                          <a:ea typeface="Times New Roman" panose="02020603050405020304" pitchFamily="18" charset="0"/>
                        </a:rPr>
                        <a:t>35</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FB4751-880F-D840-AAA9-3A15815CC996}" type="slidenum">
              <a:rPr kumimoji="0" lang="en-US" sz="1400" b="0" i="0" u="none" strike="noStrike" kern="1200" cap="none" spc="0" normalizeH="0" baseline="0" noProof="0" smtClean="0">
                <a:ln>
                  <a:noFill/>
                </a:ln>
                <a:solidFill>
                  <a:srgbClr val="FEF3ED"/>
                </a:solidFill>
                <a:effectLst/>
                <a:uLnTx/>
                <a:uFillTx/>
                <a:latin typeface="Gill Sans Nova Light"/>
                <a:ea typeface="+mn-ea"/>
                <a:cs typeface="+mn-cs"/>
              </a:rPr>
            </a:fld>
            <a:endParaRPr kumimoji="0" lang="en-US" sz="1400" b="0" i="0" u="none" strike="noStrike" kern="1200" cap="none" spc="0" normalizeH="0" baseline="0" noProof="0" dirty="0">
              <a:ln>
                <a:noFill/>
              </a:ln>
              <a:solidFill>
                <a:srgbClr val="FEF3ED"/>
              </a:solidFill>
              <a:effectLst/>
              <a:uLnTx/>
              <a:uFillTx/>
              <a:latin typeface="Gill Sans Nova Light"/>
              <a:ea typeface="+mn-ea"/>
              <a:cs typeface="+mn-cs"/>
            </a:endParaRPr>
          </a:p>
        </p:txBody>
      </p:sp>
      <p:sp>
        <p:nvSpPr>
          <p:cNvPr id="21" name="Title 1"/>
          <p:cNvSpPr>
            <a:spLocks noGrp="1"/>
          </p:cNvSpPr>
          <p:nvPr>
            <p:ph type="title"/>
          </p:nvPr>
        </p:nvSpPr>
        <p:spPr>
          <a:xfrm>
            <a:off x="2100261" y="282576"/>
            <a:ext cx="8229600" cy="1143000"/>
          </a:xfrm>
        </p:spPr>
        <p:txBody>
          <a:bodyPr/>
          <a:lstStyle/>
          <a:p>
            <a:pPr marL="685800" indent="-685800">
              <a:buFont typeface="Wingdings" panose="05000000000000000000" pitchFamily="2" charset="2"/>
              <a:buChar char="q"/>
            </a:pPr>
            <a:r>
              <a:rPr lang="vi-VN" dirty="0"/>
              <a:t>Q</a:t>
            </a:r>
            <a:r>
              <a:rPr lang="vi-VN" dirty="0">
                <a:latin typeface="Times New Roman" panose="02020603050405020304" pitchFamily="18" charset="0"/>
                <a:cs typeface="Times New Roman" panose="02020603050405020304" pitchFamily="18" charset="0"/>
              </a:rPr>
              <a:t>ua đánh giá, có thể thấy</a:t>
            </a:r>
            <a:r>
              <a:rPr lang="vi-VN" dirty="0"/>
              <a:t>:</a:t>
            </a:r>
            <a:endParaRPr lang="en-US" dirty="0"/>
          </a:p>
        </p:txBody>
      </p:sp>
      <p:sp>
        <p:nvSpPr>
          <p:cNvPr id="23" name="TextBox 22"/>
          <p:cNvSpPr txBox="1"/>
          <p:nvPr/>
        </p:nvSpPr>
        <p:spPr>
          <a:xfrm>
            <a:off x="881062" y="1754471"/>
            <a:ext cx="10429875" cy="2968057"/>
          </a:xfrm>
          <a:prstGeom prst="rect">
            <a:avLst/>
          </a:prstGeom>
          <a:noFill/>
        </p:spPr>
        <p:txBody>
          <a:bodyPr wrap="square">
            <a:spAutoFit/>
          </a:bodyPr>
          <a:lstStyle/>
          <a:p>
            <a:pPr marR="0" lvl="0" algn="just" defTabSz="914400" rtl="0" eaLnBrk="1" fontAlgn="auto" latinLnBrk="0" hangingPunct="1">
              <a:lnSpc>
                <a:spcPct val="150000"/>
              </a:lnSpc>
              <a:spcBef>
                <a:spcPct val="20000"/>
              </a:spcBef>
              <a:spcAft>
                <a:spcPts val="0"/>
              </a:spcAft>
              <a:buClrTx/>
              <a:buSzTx/>
              <a:defRPr/>
            </a:pPr>
            <a:r>
              <a:rPr kumimoji="0" lang="vi-VN" sz="3200" b="0" i="0" u="none" strike="noStrike" kern="1200" cap="none" spc="0" normalizeH="0" baseline="0" noProof="0">
                <a:ln>
                  <a:noFill/>
                </a:ln>
                <a:solidFill>
                  <a:schemeClr val="bg1"/>
                </a:solidFill>
                <a:effectLst/>
                <a:uLnTx/>
                <a:uFillTx/>
                <a:latin typeface="Times New Roman" panose="02020603050405020304" pitchFamily="18" charset="0"/>
                <a:ea typeface="+mn-ea"/>
                <a:cs typeface="+mn-cs"/>
              </a:rPr>
              <a:t>Học sinh chưa nhận thức được vai trò, tầm quan trọng của việc tự học, nhằm nâng cao kết quả học tập, phát huy năng lực tự chủ, giáo viên chủ nhiệm chưa quan tâm, hỗ trợ, hướng dẫn học sinh tự học. Vì vậy kết quả học tập chưa cao.</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FB4751-880F-D840-AAA9-3A15815CC996}" type="slidenum">
              <a:rPr kumimoji="0" lang="en-US" sz="1400" b="0" i="0" u="none" strike="noStrike" kern="1200" cap="none" spc="0" normalizeH="0" baseline="0" noProof="0" smtClean="0">
                <a:ln>
                  <a:noFill/>
                </a:ln>
                <a:solidFill>
                  <a:srgbClr val="FEF3ED"/>
                </a:solidFill>
                <a:effectLst/>
                <a:uLnTx/>
                <a:uFillTx/>
                <a:latin typeface="Gill Sans Nova Light"/>
                <a:ea typeface="+mn-ea"/>
                <a:cs typeface="+mn-cs"/>
              </a:rPr>
            </a:fld>
            <a:endParaRPr kumimoji="0" lang="en-US" sz="1400" b="0" i="0" u="none" strike="noStrike" kern="1200" cap="none" spc="0" normalizeH="0" baseline="0" noProof="0" dirty="0">
              <a:ln>
                <a:noFill/>
              </a:ln>
              <a:solidFill>
                <a:srgbClr val="FEF3ED"/>
              </a:solidFill>
              <a:effectLst/>
              <a:uLnTx/>
              <a:uFillTx/>
              <a:latin typeface="Gill Sans Nova Light"/>
              <a:ea typeface="+mn-ea"/>
              <a:cs typeface="+mn-cs"/>
            </a:endParaRPr>
          </a:p>
        </p:txBody>
      </p:sp>
      <p:sp>
        <p:nvSpPr>
          <p:cNvPr id="5" name="Rectangle: Rounded Corners 4"/>
          <p:cNvSpPr/>
          <p:nvPr/>
        </p:nvSpPr>
        <p:spPr>
          <a:xfrm>
            <a:off x="2093653" y="143887"/>
            <a:ext cx="9117272" cy="914400"/>
          </a:xfrm>
          <a:prstGeom prst="roundRect">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15000"/>
              </a:lnSpc>
              <a:spcBef>
                <a:spcPct val="20000"/>
              </a:spcBef>
            </a:pPr>
            <a:r>
              <a:rPr lang="vi-VN" sz="3200" b="1" dirty="0">
                <a:solidFill>
                  <a:srgbClr val="FFFF00"/>
                </a:solidFill>
                <a:latin typeface="Times New Roman" panose="02020603050405020304"/>
                <a:ea typeface="Times New Roman" panose="02020603050405020304"/>
              </a:rPr>
              <a:t>3.Nội dung biện pháp hướng dẫn học sinh tự học.</a:t>
            </a:r>
            <a:endParaRPr lang="en-US" sz="3200" dirty="0">
              <a:solidFill>
                <a:srgbClr val="FFFF00"/>
              </a:solidFill>
              <a:latin typeface="Times New Roman" panose="02020603050405020304"/>
              <a:ea typeface="Times New Roman" panose="02020603050405020304"/>
            </a:endParaRPr>
          </a:p>
        </p:txBody>
      </p:sp>
      <p:sp>
        <p:nvSpPr>
          <p:cNvPr id="2" name="Rectangle: Rounded Corners 1"/>
          <p:cNvSpPr/>
          <p:nvPr/>
        </p:nvSpPr>
        <p:spPr>
          <a:xfrm>
            <a:off x="107554" y="1251748"/>
            <a:ext cx="2254929" cy="3524435"/>
          </a:xfrm>
          <a:prstGeom prst="roundRect">
            <a:avLst/>
          </a:prstGeom>
          <a:effectLst>
            <a:outerShdw blurRad="50800" dist="38100" dir="2700000" algn="tl" rotWithShape="0">
              <a:prstClr val="black">
                <a:alpha val="40000"/>
              </a:prst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vi-VN" sz="2400" b="1" dirty="0">
                <a:solidFill>
                  <a:srgbClr val="C00000"/>
                </a:solidFill>
                <a:effectLst/>
                <a:latin typeface="Times New Roman" panose="02020603050405020304" pitchFamily="18" charset="0"/>
                <a:ea typeface="Times New Roman" panose="02020603050405020304" pitchFamily="18" charset="0"/>
              </a:rPr>
              <a:t>Thứ nhất: </a:t>
            </a:r>
            <a:r>
              <a:rPr lang="vi-VN" sz="2400" b="1" dirty="0">
                <a:solidFill>
                  <a:schemeClr val="accent5">
                    <a:lumMod val="50000"/>
                  </a:schemeClr>
                </a:solidFill>
                <a:effectLst/>
                <a:latin typeface="Times New Roman" panose="02020603050405020304" pitchFamily="18" charset="0"/>
                <a:ea typeface="Times New Roman" panose="02020603050405020304" pitchFamily="18" charset="0"/>
              </a:rPr>
              <a:t>Hướng dẫn học sinh lập kế hoạch học tập và mục tiêu học tập rõ ràng.</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3" name="Rectangle: Rounded Corners 2"/>
          <p:cNvSpPr/>
          <p:nvPr/>
        </p:nvSpPr>
        <p:spPr>
          <a:xfrm>
            <a:off x="2478446" y="2756509"/>
            <a:ext cx="2254929" cy="3524435"/>
          </a:xfrm>
          <a:prstGeom prst="roundRect">
            <a:avLst/>
          </a:prstGeom>
          <a:effectLst>
            <a:outerShdw blurRad="50800" dist="38100" algn="l" rotWithShape="0">
              <a:prstClr val="black">
                <a:alpha val="40000"/>
              </a:prst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vi-VN" sz="2400" b="1">
                <a:solidFill>
                  <a:srgbClr val="C00000"/>
                </a:solidFill>
                <a:effectLst/>
                <a:latin typeface="Times New Roman" panose="02020603050405020304" pitchFamily="18" charset="0"/>
                <a:ea typeface="Times New Roman" panose="02020603050405020304" pitchFamily="18" charset="0"/>
              </a:rPr>
              <a:t>Thứ hai: </a:t>
            </a:r>
            <a:r>
              <a:rPr lang="vi-VN" sz="2400" b="1">
                <a:solidFill>
                  <a:schemeClr val="accent5">
                    <a:lumMod val="50000"/>
                  </a:schemeClr>
                </a:solidFill>
                <a:effectLst/>
                <a:latin typeface="Times New Roman" panose="02020603050405020304" pitchFamily="18" charset="0"/>
                <a:ea typeface="Times New Roman" panose="02020603050405020304" pitchFamily="18" charset="0"/>
              </a:rPr>
              <a:t>Hướng dẫn học sinh chủ động  tìm kiếm tài liệu liên quan đến bài học.</a:t>
            </a:r>
            <a:endParaRPr lang="en-US" sz="240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4" name="Rectangle: Rounded Corners 3"/>
          <p:cNvSpPr/>
          <p:nvPr/>
        </p:nvSpPr>
        <p:spPr>
          <a:xfrm>
            <a:off x="4911758" y="1058287"/>
            <a:ext cx="2254929" cy="3524435"/>
          </a:xfrm>
          <a:prstGeom prst="roundRect">
            <a:avLst/>
          </a:prstGeom>
          <a:effectLst>
            <a:outerShdw blurRad="50800" dist="38100" dir="2700000" algn="tl" rotWithShape="0">
              <a:prstClr val="black">
                <a:alpha val="40000"/>
              </a:prst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vi-VN" sz="2400" b="1" dirty="0">
                <a:solidFill>
                  <a:srgbClr val="C00000"/>
                </a:solidFill>
                <a:effectLst/>
                <a:latin typeface="Times New Roman" panose="02020603050405020304" pitchFamily="18" charset="0"/>
                <a:ea typeface="Times New Roman" panose="02020603050405020304" pitchFamily="18" charset="0"/>
              </a:rPr>
              <a:t>Thứ ba: </a:t>
            </a:r>
            <a:r>
              <a:rPr lang="vi-VN" sz="2400" b="1" dirty="0">
                <a:solidFill>
                  <a:schemeClr val="accent5">
                    <a:lumMod val="50000"/>
                  </a:schemeClr>
                </a:solidFill>
                <a:effectLst/>
                <a:latin typeface="Times New Roman" panose="02020603050405020304" pitchFamily="18" charset="0"/>
                <a:ea typeface="Times New Roman" panose="02020603050405020304" pitchFamily="18" charset="0"/>
              </a:rPr>
              <a:t>Chọn lọc thông tin liên quan đến bài học.</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8" name="Rectangle: Rounded Corners 7"/>
          <p:cNvSpPr/>
          <p:nvPr/>
        </p:nvSpPr>
        <p:spPr>
          <a:xfrm>
            <a:off x="7282281" y="2732478"/>
            <a:ext cx="2254929" cy="3524435"/>
          </a:xfrm>
          <a:prstGeom prst="roundRect">
            <a:avLst/>
          </a:prstGeom>
          <a:effectLst>
            <a:outerShdw blurRad="50800" dist="38100" algn="l" rotWithShape="0">
              <a:prstClr val="black">
                <a:alpha val="40000"/>
              </a:prst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vi-VN" sz="2400" b="1">
                <a:solidFill>
                  <a:srgbClr val="C00000"/>
                </a:solidFill>
                <a:effectLst/>
                <a:latin typeface="Times New Roman" panose="02020603050405020304" pitchFamily="18" charset="0"/>
                <a:ea typeface="Times New Roman" panose="02020603050405020304" pitchFamily="18" charset="0"/>
              </a:rPr>
              <a:t>Thứ tư: </a:t>
            </a:r>
            <a:r>
              <a:rPr lang="vi-VN" sz="2400" b="1">
                <a:solidFill>
                  <a:schemeClr val="accent5">
                    <a:lumMod val="50000"/>
                  </a:schemeClr>
                </a:solidFill>
                <a:effectLst/>
                <a:latin typeface="Times New Roman" panose="02020603050405020304" pitchFamily="18" charset="0"/>
                <a:ea typeface="Times New Roman" panose="02020603050405020304" pitchFamily="18" charset="0"/>
              </a:rPr>
              <a:t>Học sâu hiểu lâu kiến thức đã học. </a:t>
            </a:r>
            <a:endParaRPr lang="en-US" sz="240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9" name="Rectangle: Rounded Corners 8"/>
          <p:cNvSpPr/>
          <p:nvPr/>
        </p:nvSpPr>
        <p:spPr>
          <a:xfrm>
            <a:off x="9768397" y="1147818"/>
            <a:ext cx="2254929" cy="3524435"/>
          </a:xfrm>
          <a:prstGeom prst="roundRect">
            <a:avLst/>
          </a:prstGeom>
          <a:effectLst>
            <a:outerShdw blurRad="50800" dist="38100" dir="2700000" algn="tl" rotWithShape="0">
              <a:prstClr val="black">
                <a:alpha val="40000"/>
              </a:prst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spcAft>
                <a:spcPts val="600"/>
              </a:spcAft>
            </a:pPr>
            <a:r>
              <a:rPr lang="vi-VN" sz="2400" b="1">
                <a:solidFill>
                  <a:srgbClr val="C00000"/>
                </a:solidFill>
                <a:effectLst/>
                <a:latin typeface="Times New Roman" panose="02020603050405020304" pitchFamily="18" charset="0"/>
                <a:ea typeface="Times New Roman" panose="02020603050405020304" pitchFamily="18" charset="0"/>
              </a:rPr>
              <a:t>Thứ năm: </a:t>
            </a:r>
            <a:r>
              <a:rPr lang="vi-VN" sz="2400" b="1">
                <a:solidFill>
                  <a:srgbClr val="000000"/>
                </a:solidFill>
                <a:effectLst/>
                <a:latin typeface="Times New Roman" panose="02020603050405020304" pitchFamily="18" charset="0"/>
                <a:ea typeface="Times New Roman" panose="02020603050405020304" pitchFamily="18" charset="0"/>
              </a:rPr>
              <a:t>Rèn luyện tính kiên trì kỷ luật nhẫn nại khi tự học.</a:t>
            </a:r>
            <a:endParaRPr lang="en-US" sz="200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4"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7891" y="295275"/>
            <a:ext cx="11656218" cy="1077218"/>
          </a:xfrm>
          <a:prstGeom prst="rect">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2500" lnSpcReduction="10000"/>
          </a:bodyPr>
          <a:lstStyle>
            <a:defPPr>
              <a:defRPr lang="en-US"/>
            </a:defPPr>
            <a:lvl1pPr algn="ctr" defTabSz="914400">
              <a:lnSpc>
                <a:spcPct val="115000"/>
              </a:lnSpc>
              <a:spcBef>
                <a:spcPct val="20000"/>
              </a:spcBef>
              <a:defRPr sz="3200" b="1">
                <a:solidFill>
                  <a:srgbClr val="FFFF00"/>
                </a:solidFill>
                <a:latin typeface="Times New Roman" panose="020206030504050203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dirty="0"/>
              <a:t>4. Hướng dẫn học sinh tự học</a:t>
            </a:r>
            <a:endParaRPr lang="vi-VN" dirty="0"/>
          </a:p>
          <a:p>
            <a:r>
              <a:rPr lang="vi-VN" dirty="0"/>
              <a:t>Thứ nhất: Hướng dẫn học sinh lập kế hoạch học tập và mục tiêu học tập rõ ràng.</a:t>
            </a:r>
            <a:endParaRPr lang="en-US" dirty="0"/>
          </a:p>
        </p:txBody>
      </p:sp>
      <p:sp>
        <p:nvSpPr>
          <p:cNvPr id="6" name="TextBox 5"/>
          <p:cNvSpPr txBox="1"/>
          <p:nvPr/>
        </p:nvSpPr>
        <p:spPr>
          <a:xfrm>
            <a:off x="4210050" y="1977481"/>
            <a:ext cx="6096000" cy="584775"/>
          </a:xfrm>
          <a:prstGeom prst="rect">
            <a:avLst/>
          </a:prstGeom>
          <a:noFill/>
        </p:spPr>
        <p:txBody>
          <a:bodyPr wrap="square">
            <a:spAutoFit/>
          </a:bodyPr>
          <a:lstStyle/>
          <a:p>
            <a:pPr>
              <a:spcBef>
                <a:spcPts val="600"/>
              </a:spcBef>
              <a:spcAft>
                <a:spcPts val="600"/>
              </a:spcAft>
            </a:pPr>
            <a:r>
              <a:rPr lang="vi-VN" sz="3200">
                <a:effectLst/>
                <a:latin typeface="Times New Roman" panose="02020603050405020304" pitchFamily="18" charset="0"/>
                <a:ea typeface="Arial Unicode MS"/>
              </a:rPr>
              <a:t>- Ví dụ minh họa: </a:t>
            </a:r>
            <a:endParaRPr lang="en-US" sz="320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96452" y="225058"/>
          <a:ext cx="11766948" cy="6385292"/>
        </p:xfrm>
        <a:graphic>
          <a:graphicData uri="http://schemas.openxmlformats.org/drawingml/2006/table">
            <a:tbl>
              <a:tblPr firstRow="1" firstCol="1" bandRow="1"/>
              <a:tblGrid>
                <a:gridCol w="799412"/>
                <a:gridCol w="965143"/>
                <a:gridCol w="5703118"/>
                <a:gridCol w="1511082"/>
                <a:gridCol w="2788193"/>
              </a:tblGrid>
              <a:tr h="336068">
                <a:tc gridSpan="5">
                  <a:txBody>
                    <a:bodyPr/>
                    <a:lstStyle/>
                    <a:p>
                      <a:pPr algn="ctr">
                        <a:spcBef>
                          <a:spcPts val="600"/>
                        </a:spcBef>
                        <a:spcAft>
                          <a:spcPts val="600"/>
                        </a:spcAft>
                      </a:pPr>
                      <a:r>
                        <a:rPr lang="vi-VN" sz="2000" b="1">
                          <a:solidFill>
                            <a:srgbClr val="000000"/>
                          </a:solidFill>
                          <a:effectLst/>
                          <a:latin typeface="Times New Roman" panose="02020603050405020304" pitchFamily="18" charset="0"/>
                          <a:ea typeface="Arial Unicode MS"/>
                        </a:rPr>
                        <a:t>KẾ HOẠCH HỌC TẬP THEO TUẦN</a:t>
                      </a:r>
                      <a:endParaRPr lang="en-US" sz="2000">
                        <a:effectLst/>
                        <a:latin typeface="Times New Roman" panose="02020603050405020304" pitchFamily="18" charset="0"/>
                        <a:ea typeface="Times New Roman" panose="02020603050405020304" pitchFamily="18" charset="0"/>
                      </a:endParaRPr>
                    </a:p>
                  </a:txBody>
                  <a:tcPr marL="53520" marR="53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hMerge="1">
                  <a:tcPr/>
                </a:tc>
                <a:tc hMerge="1">
                  <a:tcPr/>
                </a:tc>
                <a:tc hMerge="1">
                  <a:tcPr/>
                </a:tc>
              </a:tr>
              <a:tr h="336068">
                <a:tc>
                  <a:txBody>
                    <a:bodyPr/>
                    <a:lstStyle/>
                    <a:p>
                      <a:pPr algn="ctr">
                        <a:spcBef>
                          <a:spcPts val="600"/>
                        </a:spcBef>
                        <a:spcAft>
                          <a:spcPts val="600"/>
                        </a:spcAft>
                      </a:pPr>
                      <a:r>
                        <a:rPr lang="vi-VN" sz="2000" b="1" dirty="0">
                          <a:solidFill>
                            <a:srgbClr val="000000"/>
                          </a:solidFill>
                          <a:effectLst/>
                          <a:latin typeface="Times New Roman" panose="02020603050405020304" pitchFamily="18" charset="0"/>
                          <a:ea typeface="Arial Unicode MS"/>
                        </a:rPr>
                        <a:t>Thứ</a:t>
                      </a:r>
                      <a:endParaRPr lang="en-US" sz="2000" dirty="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b="1">
                          <a:solidFill>
                            <a:srgbClr val="000000"/>
                          </a:solidFill>
                          <a:effectLst/>
                          <a:latin typeface="Times New Roman" panose="02020603050405020304" pitchFamily="18" charset="0"/>
                          <a:ea typeface="Arial Unicode MS"/>
                        </a:rPr>
                        <a:t>Môn</a:t>
                      </a:r>
                      <a:endParaRPr lang="en-US" sz="200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b="1">
                          <a:solidFill>
                            <a:srgbClr val="000000"/>
                          </a:solidFill>
                          <a:effectLst/>
                          <a:latin typeface="Times New Roman" panose="02020603050405020304" pitchFamily="18" charset="0"/>
                          <a:ea typeface="Arial Unicode MS"/>
                        </a:rPr>
                        <a:t>Nội dung cần thực hiện</a:t>
                      </a:r>
                      <a:endParaRPr lang="en-US" sz="200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b="1">
                          <a:solidFill>
                            <a:srgbClr val="000000"/>
                          </a:solidFill>
                          <a:effectLst/>
                          <a:latin typeface="Times New Roman" panose="02020603050405020304" pitchFamily="18" charset="0"/>
                          <a:ea typeface="Arial Unicode MS"/>
                        </a:rPr>
                        <a:t>Thời gian</a:t>
                      </a:r>
                      <a:endParaRPr lang="en-US" sz="200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b="1">
                          <a:solidFill>
                            <a:srgbClr val="000000"/>
                          </a:solidFill>
                          <a:effectLst/>
                          <a:latin typeface="Times New Roman" panose="02020603050405020304" pitchFamily="18" charset="0"/>
                          <a:ea typeface="Arial Unicode MS"/>
                        </a:rPr>
                        <a:t>Ghi chú</a:t>
                      </a:r>
                      <a:endParaRPr lang="en-US" sz="200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344272">
                <a:tc rowSpan="4">
                  <a:txBody>
                    <a:bodyPr/>
                    <a:lstStyle/>
                    <a:p>
                      <a:pPr algn="ctr">
                        <a:spcBef>
                          <a:spcPts val="600"/>
                        </a:spcBef>
                        <a:spcAft>
                          <a:spcPts val="600"/>
                        </a:spcAft>
                      </a:pPr>
                      <a:r>
                        <a:rPr lang="vi-VN" sz="2000" b="1" dirty="0">
                          <a:solidFill>
                            <a:srgbClr val="000000"/>
                          </a:solidFill>
                          <a:effectLst/>
                          <a:latin typeface="Times New Roman" panose="02020603050405020304" pitchFamily="18" charset="0"/>
                          <a:ea typeface="Arial Unicode MS"/>
                        </a:rPr>
                        <a:t>Thứ 2 </a:t>
                      </a:r>
                      <a:endParaRPr lang="en-US" sz="2000" dirty="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b="1">
                          <a:solidFill>
                            <a:srgbClr val="000000"/>
                          </a:solidFill>
                          <a:effectLst/>
                          <a:latin typeface="Times New Roman" panose="02020603050405020304" pitchFamily="18" charset="0"/>
                          <a:ea typeface="Arial Unicode MS"/>
                        </a:rPr>
                        <a:t>Văn</a:t>
                      </a:r>
                      <a:endParaRPr lang="en-US" sz="200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Bef>
                          <a:spcPts val="600"/>
                        </a:spcBef>
                        <a:spcAft>
                          <a:spcPts val="600"/>
                        </a:spcAft>
                      </a:pPr>
                      <a:r>
                        <a:rPr lang="vi-VN" sz="2000" dirty="0">
                          <a:solidFill>
                            <a:srgbClr val="000000"/>
                          </a:solidFill>
                          <a:effectLst/>
                          <a:latin typeface="Times New Roman" panose="02020603050405020304" pitchFamily="18" charset="0"/>
                          <a:ea typeface="Arial Unicode MS"/>
                        </a:rPr>
                        <a:t>- Đọc trước bài mới</a:t>
                      </a:r>
                      <a:endParaRPr lang="en-US" sz="2000" dirty="0">
                        <a:effectLst/>
                        <a:latin typeface="Times New Roman" panose="02020603050405020304" pitchFamily="18" charset="0"/>
                        <a:ea typeface="Times New Roman" panose="02020603050405020304" pitchFamily="18" charset="0"/>
                      </a:endParaRPr>
                    </a:p>
                    <a:p>
                      <a:pPr marL="342900" lvl="0" indent="-342900" algn="l">
                        <a:spcBef>
                          <a:spcPts val="600"/>
                        </a:spcBef>
                        <a:spcAft>
                          <a:spcPts val="600"/>
                        </a:spcAft>
                        <a:buSzPts val="1050"/>
                        <a:buFont typeface="Times New Roman" panose="02020603050405020304" pitchFamily="18" charset="0"/>
                        <a:buChar char="-"/>
                      </a:pPr>
                      <a:r>
                        <a:rPr lang="vi-VN" sz="2000" dirty="0">
                          <a:solidFill>
                            <a:srgbClr val="000000"/>
                          </a:solidFill>
                          <a:effectLst/>
                          <a:latin typeface="Times New Roman" panose="02020603050405020304" pitchFamily="18" charset="0"/>
                          <a:ea typeface="Arial Unicode MS"/>
                        </a:rPr>
                        <a:t> Soạn bài</a:t>
                      </a:r>
                      <a:endParaRPr lang="en-US" sz="2000" dirty="0">
                        <a:effectLst/>
                        <a:latin typeface="Times New Roman" panose="02020603050405020304" pitchFamily="18" charset="0"/>
                        <a:ea typeface="Times New Roman" panose="02020603050405020304" pitchFamily="18" charset="0"/>
                      </a:endParaRPr>
                    </a:p>
                    <a:p>
                      <a:pPr marL="342900" lvl="0" indent="-342900" algn="l">
                        <a:spcBef>
                          <a:spcPts val="600"/>
                        </a:spcBef>
                        <a:spcAft>
                          <a:spcPts val="600"/>
                        </a:spcAft>
                        <a:buSzPts val="1050"/>
                        <a:buFont typeface="Times New Roman" panose="02020603050405020304" pitchFamily="18" charset="0"/>
                        <a:buChar char="-"/>
                      </a:pPr>
                      <a:r>
                        <a:rPr lang="vi-VN" sz="2000" dirty="0">
                          <a:solidFill>
                            <a:srgbClr val="000000"/>
                          </a:solidFill>
                          <a:effectLst/>
                          <a:latin typeface="Times New Roman" panose="02020603050405020304" pitchFamily="18" charset="0"/>
                          <a:ea typeface="Arial Unicode MS"/>
                        </a:rPr>
                        <a:t> Học bài cũ</a:t>
                      </a:r>
                      <a:endParaRPr lang="en-US" sz="2000" dirty="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dirty="0">
                          <a:solidFill>
                            <a:srgbClr val="000000"/>
                          </a:solidFill>
                          <a:effectLst/>
                          <a:latin typeface="Times New Roman" panose="02020603050405020304" pitchFamily="18" charset="0"/>
                          <a:ea typeface="Arial Unicode MS"/>
                        </a:rPr>
                        <a:t>Từ 19h30’ đến 20h30’</a:t>
                      </a:r>
                      <a:endParaRPr lang="en-US" sz="2000" dirty="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4">
                  <a:txBody>
                    <a:bodyPr/>
                    <a:lstStyle/>
                    <a:p>
                      <a:pPr marL="25400" indent="-25400" algn="ctr">
                        <a:lnSpc>
                          <a:spcPct val="130000"/>
                        </a:lnSpc>
                        <a:spcBef>
                          <a:spcPts val="600"/>
                        </a:spcBef>
                        <a:spcAft>
                          <a:spcPts val="600"/>
                        </a:spcAft>
                      </a:pPr>
                      <a:r>
                        <a:rPr lang="vi-VN" sz="2000">
                          <a:solidFill>
                            <a:srgbClr val="000000"/>
                          </a:solidFill>
                          <a:effectLst/>
                          <a:latin typeface="Times New Roman" panose="02020603050405020304" pitchFamily="18" charset="0"/>
                          <a:ea typeface="Arial Unicode MS"/>
                        </a:rPr>
                        <a:t>Giữa các môn có thể cân đối thời gian, tùy vào từng tiết, từng bài ít hay nhiều nội dung kiến thức học sinh cần phải làm. </a:t>
                      </a:r>
                      <a:endParaRPr lang="en-US" sz="200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72136">
                <a:tc vMerge="1">
                  <a:tcPr/>
                </a:tc>
                <a:tc>
                  <a:txBody>
                    <a:bodyPr/>
                    <a:lstStyle/>
                    <a:p>
                      <a:pPr algn="ctr">
                        <a:spcBef>
                          <a:spcPts val="600"/>
                        </a:spcBef>
                        <a:spcAft>
                          <a:spcPts val="600"/>
                        </a:spcAft>
                      </a:pPr>
                      <a:r>
                        <a:rPr lang="vi-VN" sz="2000" b="1">
                          <a:solidFill>
                            <a:srgbClr val="000000"/>
                          </a:solidFill>
                          <a:effectLst/>
                          <a:latin typeface="Times New Roman" panose="02020603050405020304" pitchFamily="18" charset="0"/>
                          <a:ea typeface="Arial Unicode MS"/>
                        </a:rPr>
                        <a:t>Mĩ thuật</a:t>
                      </a:r>
                      <a:endParaRPr lang="en-US" sz="200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l">
                        <a:spcBef>
                          <a:spcPts val="600"/>
                        </a:spcBef>
                        <a:spcAft>
                          <a:spcPts val="600"/>
                        </a:spcAft>
                        <a:buSzPts val="1050"/>
                        <a:buFont typeface="Times New Roman" panose="02020603050405020304" pitchFamily="18" charset="0"/>
                        <a:buChar char="-"/>
                      </a:pPr>
                      <a:r>
                        <a:rPr lang="vi-VN" sz="2000" dirty="0">
                          <a:solidFill>
                            <a:srgbClr val="000000"/>
                          </a:solidFill>
                          <a:effectLst/>
                          <a:latin typeface="Times New Roman" panose="02020603050405020304" pitchFamily="18" charset="0"/>
                          <a:ea typeface="Arial Unicode MS"/>
                        </a:rPr>
                        <a:t> Vẽ theo yêu cầu bài tập thầy giao</a:t>
                      </a:r>
                      <a:endParaRPr lang="en-US" sz="2000" dirty="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a:solidFill>
                            <a:srgbClr val="000000"/>
                          </a:solidFill>
                          <a:effectLst/>
                          <a:latin typeface="Times New Roman" panose="02020603050405020304" pitchFamily="18" charset="0"/>
                          <a:ea typeface="Arial Unicode MS"/>
                        </a:rPr>
                        <a:t>Từ 20h30’ đến 21h</a:t>
                      </a:r>
                      <a:endParaRPr lang="en-US" sz="200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cPr/>
                </a:tc>
              </a:tr>
              <a:tr h="1680340">
                <a:tc vMerge="1">
                  <a:tcPr/>
                </a:tc>
                <a:tc>
                  <a:txBody>
                    <a:bodyPr/>
                    <a:lstStyle/>
                    <a:p>
                      <a:pPr algn="ctr">
                        <a:spcBef>
                          <a:spcPts val="600"/>
                        </a:spcBef>
                        <a:spcAft>
                          <a:spcPts val="600"/>
                        </a:spcAft>
                      </a:pPr>
                      <a:r>
                        <a:rPr lang="vi-VN" sz="2000" b="1">
                          <a:solidFill>
                            <a:srgbClr val="000000"/>
                          </a:solidFill>
                          <a:effectLst/>
                          <a:latin typeface="Times New Roman" panose="02020603050405020304" pitchFamily="18" charset="0"/>
                          <a:ea typeface="Arial Unicode MS"/>
                        </a:rPr>
                        <a:t>KHTN</a:t>
                      </a:r>
                      <a:endParaRPr lang="en-US" sz="200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l">
                        <a:spcBef>
                          <a:spcPts val="600"/>
                        </a:spcBef>
                        <a:spcAft>
                          <a:spcPts val="600"/>
                        </a:spcAft>
                        <a:buSzPts val="1050"/>
                        <a:buFont typeface="Times New Roman" panose="02020603050405020304" pitchFamily="18" charset="0"/>
                        <a:buChar char="-"/>
                      </a:pPr>
                      <a:r>
                        <a:rPr lang="vi-VN" sz="2000" dirty="0">
                          <a:solidFill>
                            <a:srgbClr val="000000"/>
                          </a:solidFill>
                          <a:effectLst/>
                          <a:latin typeface="Times New Roman" panose="02020603050405020304" pitchFamily="18" charset="0"/>
                          <a:ea typeface="Arial Unicode MS"/>
                        </a:rPr>
                        <a:t>Làm bài tập .</a:t>
                      </a:r>
                      <a:endParaRPr lang="en-US" sz="2000" dirty="0">
                        <a:effectLst/>
                        <a:latin typeface="Times New Roman" panose="02020603050405020304" pitchFamily="18" charset="0"/>
                        <a:ea typeface="Times New Roman" panose="02020603050405020304" pitchFamily="18" charset="0"/>
                      </a:endParaRPr>
                    </a:p>
                    <a:p>
                      <a:pPr marL="342900" lvl="0" indent="-342900" algn="l">
                        <a:spcBef>
                          <a:spcPts val="600"/>
                        </a:spcBef>
                        <a:spcAft>
                          <a:spcPts val="600"/>
                        </a:spcAft>
                        <a:buSzPts val="1050"/>
                        <a:buFont typeface="Times New Roman" panose="02020603050405020304" pitchFamily="18" charset="0"/>
                        <a:buChar char="-"/>
                      </a:pPr>
                      <a:r>
                        <a:rPr lang="vi-VN" sz="2000" dirty="0">
                          <a:solidFill>
                            <a:srgbClr val="000000"/>
                          </a:solidFill>
                          <a:effectLst/>
                          <a:latin typeface="Times New Roman" panose="02020603050405020304" pitchFamily="18" charset="0"/>
                          <a:ea typeface="Arial Unicode MS"/>
                        </a:rPr>
                        <a:t>Soạn bài, trả lời các câu hỏi trong mỗi phần (soạn bài trước)</a:t>
                      </a:r>
                      <a:endParaRPr lang="en-US" sz="2000" dirty="0">
                        <a:effectLst/>
                        <a:latin typeface="Times New Roman" panose="02020603050405020304" pitchFamily="18" charset="0"/>
                        <a:ea typeface="Times New Roman" panose="02020603050405020304" pitchFamily="18" charset="0"/>
                      </a:endParaRPr>
                    </a:p>
                    <a:p>
                      <a:pPr marL="342900" lvl="0" indent="-342900" algn="l">
                        <a:spcBef>
                          <a:spcPts val="600"/>
                        </a:spcBef>
                        <a:spcAft>
                          <a:spcPts val="600"/>
                        </a:spcAft>
                        <a:buSzPts val="1050"/>
                        <a:buFont typeface="Times New Roman" panose="02020603050405020304" pitchFamily="18" charset="0"/>
                        <a:buChar char="-"/>
                      </a:pPr>
                      <a:r>
                        <a:rPr lang="vi-VN" sz="2000" dirty="0">
                          <a:solidFill>
                            <a:srgbClr val="000000"/>
                          </a:solidFill>
                          <a:effectLst/>
                          <a:latin typeface="Times New Roman" panose="02020603050405020304" pitchFamily="18" charset="0"/>
                          <a:ea typeface="Arial Unicode MS"/>
                        </a:rPr>
                        <a:t> Học thuộc bài cũ.</a:t>
                      </a:r>
                      <a:endParaRPr lang="en-US" sz="2000" dirty="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dirty="0">
                          <a:solidFill>
                            <a:srgbClr val="000000"/>
                          </a:solidFill>
                          <a:effectLst/>
                          <a:latin typeface="Times New Roman" panose="02020603050405020304" pitchFamily="18" charset="0"/>
                          <a:ea typeface="Arial Unicode MS"/>
                        </a:rPr>
                        <a:t>Từ 21h đến 21h30’</a:t>
                      </a:r>
                      <a:endParaRPr lang="en-US" sz="2000" dirty="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cPr/>
                </a:tc>
              </a:tr>
              <a:tr h="1680340">
                <a:tc vMerge="1">
                  <a:tcPr/>
                </a:tc>
                <a:tc>
                  <a:txBody>
                    <a:bodyPr/>
                    <a:lstStyle/>
                    <a:p>
                      <a:pPr algn="ctr">
                        <a:spcBef>
                          <a:spcPts val="600"/>
                        </a:spcBef>
                        <a:spcAft>
                          <a:spcPts val="600"/>
                        </a:spcAft>
                      </a:pPr>
                      <a:r>
                        <a:rPr lang="vi-VN" sz="2000" b="1">
                          <a:solidFill>
                            <a:srgbClr val="000000"/>
                          </a:solidFill>
                          <a:effectLst/>
                          <a:latin typeface="Times New Roman" panose="02020603050405020304" pitchFamily="18" charset="0"/>
                          <a:ea typeface="Arial Unicode MS"/>
                        </a:rPr>
                        <a:t>Sinh</a:t>
                      </a:r>
                      <a:endParaRPr lang="en-US" sz="200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l">
                        <a:spcBef>
                          <a:spcPts val="600"/>
                        </a:spcBef>
                        <a:spcAft>
                          <a:spcPts val="600"/>
                        </a:spcAft>
                        <a:buSzPts val="1050"/>
                        <a:buFont typeface="Times New Roman" panose="02020603050405020304" pitchFamily="18" charset="0"/>
                        <a:buChar char="-"/>
                      </a:pPr>
                      <a:r>
                        <a:rPr lang="vi-VN" sz="2000" dirty="0">
                          <a:solidFill>
                            <a:srgbClr val="000000"/>
                          </a:solidFill>
                          <a:effectLst/>
                          <a:latin typeface="Times New Roman" panose="02020603050405020304" pitchFamily="18" charset="0"/>
                          <a:ea typeface="Arial Unicode MS"/>
                        </a:rPr>
                        <a:t>Làm bài tập cô giao</a:t>
                      </a:r>
                      <a:endParaRPr lang="en-US" sz="2000" dirty="0">
                        <a:effectLst/>
                        <a:latin typeface="Times New Roman" panose="02020603050405020304" pitchFamily="18" charset="0"/>
                        <a:ea typeface="Times New Roman" panose="02020603050405020304" pitchFamily="18" charset="0"/>
                      </a:endParaRPr>
                    </a:p>
                    <a:p>
                      <a:pPr marL="342900" lvl="0" indent="-342900" algn="l">
                        <a:spcBef>
                          <a:spcPts val="600"/>
                        </a:spcBef>
                        <a:spcAft>
                          <a:spcPts val="600"/>
                        </a:spcAft>
                        <a:buSzPts val="1050"/>
                        <a:buFont typeface="Times New Roman" panose="02020603050405020304" pitchFamily="18" charset="0"/>
                        <a:buChar char="-"/>
                      </a:pPr>
                      <a:r>
                        <a:rPr lang="vi-VN" sz="2000" dirty="0">
                          <a:solidFill>
                            <a:srgbClr val="000000"/>
                          </a:solidFill>
                          <a:effectLst/>
                          <a:latin typeface="Times New Roman" panose="02020603050405020304" pitchFamily="18" charset="0"/>
                          <a:ea typeface="Arial Unicode MS"/>
                        </a:rPr>
                        <a:t>Soạn bài, trả lời các câu hỏi trong mỗi phần (soạn bài trước)</a:t>
                      </a:r>
                      <a:endParaRPr lang="en-US" sz="2000" dirty="0">
                        <a:effectLst/>
                        <a:latin typeface="Times New Roman" panose="02020603050405020304" pitchFamily="18" charset="0"/>
                        <a:ea typeface="Times New Roman" panose="02020603050405020304" pitchFamily="18" charset="0"/>
                      </a:endParaRPr>
                    </a:p>
                    <a:p>
                      <a:pPr marL="342900" lvl="0" indent="-342900" algn="l">
                        <a:spcBef>
                          <a:spcPts val="600"/>
                        </a:spcBef>
                        <a:spcAft>
                          <a:spcPts val="600"/>
                        </a:spcAft>
                        <a:buSzPts val="1050"/>
                        <a:buFont typeface="Times New Roman" panose="02020603050405020304" pitchFamily="18" charset="0"/>
                        <a:buChar char="-"/>
                      </a:pPr>
                      <a:r>
                        <a:rPr lang="vi-VN" sz="2000" dirty="0">
                          <a:solidFill>
                            <a:srgbClr val="000000"/>
                          </a:solidFill>
                          <a:effectLst/>
                          <a:latin typeface="Times New Roman" panose="02020603050405020304" pitchFamily="18" charset="0"/>
                          <a:ea typeface="Arial Unicode MS"/>
                        </a:rPr>
                        <a:t> Học thuộc bài cũ.</a:t>
                      </a:r>
                      <a:endParaRPr lang="en-US" sz="2000" dirty="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000" dirty="0">
                          <a:solidFill>
                            <a:srgbClr val="000000"/>
                          </a:solidFill>
                          <a:effectLst/>
                          <a:latin typeface="Times New Roman" panose="02020603050405020304" pitchFamily="18" charset="0"/>
                          <a:ea typeface="Arial Unicode MS"/>
                        </a:rPr>
                        <a:t>Từ 21h30’ đến 22h</a:t>
                      </a:r>
                      <a:endParaRPr lang="en-US" sz="2000" dirty="0">
                        <a:effectLst/>
                        <a:latin typeface="Times New Roman" panose="02020603050405020304" pitchFamily="18" charset="0"/>
                        <a:ea typeface="Times New Roman" panose="02020603050405020304" pitchFamily="18" charset="0"/>
                      </a:endParaRPr>
                    </a:p>
                  </a:txBody>
                  <a:tcPr marL="53520" marR="53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cPr/>
                </a:tc>
              </a:tr>
              <a:tr h="336068">
                <a:tc gridSpan="5">
                  <a:txBody>
                    <a:bodyPr/>
                    <a:lstStyle/>
                    <a:p>
                      <a:pPr algn="ctr">
                        <a:spcBef>
                          <a:spcPts val="600"/>
                        </a:spcBef>
                        <a:spcAft>
                          <a:spcPts val="600"/>
                        </a:spcAft>
                      </a:pPr>
                      <a:r>
                        <a:rPr lang="vi-VN" sz="2000" dirty="0">
                          <a:solidFill>
                            <a:srgbClr val="000000"/>
                          </a:solidFill>
                          <a:effectLst/>
                          <a:latin typeface="Times New Roman" panose="02020603050405020304" pitchFamily="18" charset="0"/>
                          <a:ea typeface="Arial Unicode MS"/>
                        </a:rPr>
                        <a:t>(Tiếp tục các ngày khác cũng lên kế hoạch cho từng môn)</a:t>
                      </a:r>
                      <a:endParaRPr lang="en-US" sz="2000" dirty="0">
                        <a:effectLst/>
                        <a:latin typeface="Times New Roman" panose="02020603050405020304" pitchFamily="18" charset="0"/>
                        <a:ea typeface="Times New Roman" panose="02020603050405020304" pitchFamily="18" charset="0"/>
                      </a:endParaRPr>
                    </a:p>
                  </a:txBody>
                  <a:tcPr marL="53520" marR="53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hMerge="1">
                  <a:tcPr/>
                </a:tc>
                <a:tc hMerge="1">
                  <a:tcPr/>
                </a:tc>
                <a:tc h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7891" y="295275"/>
            <a:ext cx="11656218" cy="1077218"/>
          </a:xfrm>
          <a:prstGeom prst="rect">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en-US"/>
            </a:defPPr>
            <a:lvl1pPr algn="ctr" defTabSz="914400">
              <a:lnSpc>
                <a:spcPct val="115000"/>
              </a:lnSpc>
              <a:spcBef>
                <a:spcPct val="20000"/>
              </a:spcBef>
              <a:defRPr sz="3200" b="1">
                <a:solidFill>
                  <a:srgbClr val="FFFF00"/>
                </a:solidFill>
                <a:latin typeface="Times New Roman" panose="020206030504050203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dirty="0"/>
              <a:t>Thứ hai: Hướng dẫn học sinh chủ động tìm kiếm tài liệu liên quan đến bài học.</a:t>
            </a:r>
            <a:endParaRPr lang="en-US" dirty="0"/>
          </a:p>
        </p:txBody>
      </p:sp>
      <p:sp>
        <p:nvSpPr>
          <p:cNvPr id="5" name="Hexagon 4"/>
          <p:cNvSpPr/>
          <p:nvPr/>
        </p:nvSpPr>
        <p:spPr>
          <a:xfrm>
            <a:off x="304802" y="1695449"/>
            <a:ext cx="2800351" cy="2268533"/>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Times New Roman" panose="02020603050405020304" pitchFamily="18" charset="0"/>
                <a:cs typeface="Times New Roman" panose="02020603050405020304" pitchFamily="18" charset="0"/>
              </a:rPr>
              <a:t>Tự học từ sách     giáo khoa</a:t>
            </a:r>
            <a:endParaRPr lang="en-US" sz="3200" b="1">
              <a:latin typeface="Times New Roman" panose="02020603050405020304" pitchFamily="18" charset="0"/>
              <a:cs typeface="Times New Roman" panose="02020603050405020304" pitchFamily="18" charset="0"/>
            </a:endParaRPr>
          </a:p>
        </p:txBody>
      </p:sp>
      <p:sp>
        <p:nvSpPr>
          <p:cNvPr id="7" name="Hexagon 6"/>
          <p:cNvSpPr/>
          <p:nvPr/>
        </p:nvSpPr>
        <p:spPr>
          <a:xfrm>
            <a:off x="2486026" y="3697280"/>
            <a:ext cx="2800351" cy="2268533"/>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Times New Roman" panose="02020603050405020304" pitchFamily="18" charset="0"/>
                <a:cs typeface="Times New Roman" panose="02020603050405020304" pitchFamily="18" charset="0"/>
              </a:rPr>
              <a:t>Tự học từ sách     tham khảo</a:t>
            </a:r>
            <a:endParaRPr lang="en-US" sz="3200" b="1">
              <a:latin typeface="Times New Roman" panose="02020603050405020304" pitchFamily="18" charset="0"/>
              <a:cs typeface="Times New Roman" panose="02020603050405020304" pitchFamily="18" charset="0"/>
            </a:endParaRPr>
          </a:p>
        </p:txBody>
      </p:sp>
      <p:sp>
        <p:nvSpPr>
          <p:cNvPr id="8" name="Hexagon 7"/>
          <p:cNvSpPr/>
          <p:nvPr/>
        </p:nvSpPr>
        <p:spPr>
          <a:xfrm>
            <a:off x="4695824" y="1695449"/>
            <a:ext cx="2800351" cy="2268533"/>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Times New Roman" panose="02020603050405020304" pitchFamily="18" charset="0"/>
                <a:cs typeface="Times New Roman" panose="02020603050405020304" pitchFamily="18" charset="0"/>
              </a:rPr>
              <a:t>Tự học từ Internet</a:t>
            </a:r>
            <a:endParaRPr lang="en-US" sz="3200" b="1">
              <a:latin typeface="Times New Roman" panose="02020603050405020304" pitchFamily="18" charset="0"/>
              <a:cs typeface="Times New Roman" panose="02020603050405020304" pitchFamily="18" charset="0"/>
            </a:endParaRPr>
          </a:p>
        </p:txBody>
      </p:sp>
      <p:sp>
        <p:nvSpPr>
          <p:cNvPr id="9" name="Hexagon 8"/>
          <p:cNvSpPr/>
          <p:nvPr/>
        </p:nvSpPr>
        <p:spPr>
          <a:xfrm>
            <a:off x="6905623" y="3803636"/>
            <a:ext cx="2800351" cy="2268533"/>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Times New Roman" panose="02020603050405020304" pitchFamily="18" charset="0"/>
                <a:cs typeface="Times New Roman" panose="02020603050405020304" pitchFamily="18" charset="0"/>
              </a:rPr>
              <a:t>Tự học từ các PPDH của nhà trường</a:t>
            </a:r>
            <a:endParaRPr lang="en-US" sz="3200" b="1">
              <a:latin typeface="Times New Roman" panose="02020603050405020304" pitchFamily="18" charset="0"/>
              <a:cs typeface="Times New Roman" panose="02020603050405020304" pitchFamily="18" charset="0"/>
            </a:endParaRPr>
          </a:p>
        </p:txBody>
      </p:sp>
      <p:sp>
        <p:nvSpPr>
          <p:cNvPr id="10" name="Hexagon 9"/>
          <p:cNvSpPr/>
          <p:nvPr/>
        </p:nvSpPr>
        <p:spPr>
          <a:xfrm>
            <a:off x="9124942" y="1615276"/>
            <a:ext cx="2800351" cy="2268533"/>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Times New Roman" panose="02020603050405020304" pitchFamily="18" charset="0"/>
                <a:cs typeface="Times New Roman" panose="02020603050405020304" pitchFamily="18" charset="0"/>
              </a:rPr>
              <a:t>Tự học   từ trải nghiệm</a:t>
            </a:r>
            <a:endParaRPr lang="en-US" sz="32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267450" y="831878"/>
            <a:ext cx="5140197" cy="5102197"/>
          </a:xfrm>
          <a:prstGeom prst="rect">
            <a:avLst/>
          </a:prstGeom>
        </p:spPr>
      </p:pic>
      <p:pic>
        <p:nvPicPr>
          <p:cNvPr id="4" name="Picture 3"/>
          <p:cNvPicPr>
            <a:picLocks noChangeAspect="1"/>
          </p:cNvPicPr>
          <p:nvPr/>
        </p:nvPicPr>
        <p:blipFill>
          <a:blip r:embed="rId2"/>
          <a:stretch>
            <a:fillRect/>
          </a:stretch>
        </p:blipFill>
        <p:spPr>
          <a:xfrm>
            <a:off x="784353" y="831878"/>
            <a:ext cx="5206872" cy="5102196"/>
          </a:xfrm>
          <a:prstGeom prst="rect">
            <a:avLst/>
          </a:prstGeom>
        </p:spPr>
      </p:pic>
      <p:sp>
        <p:nvSpPr>
          <p:cNvPr id="5" name="TextBox 4"/>
          <p:cNvSpPr txBox="1"/>
          <p:nvPr/>
        </p:nvSpPr>
        <p:spPr>
          <a:xfrm>
            <a:off x="3764148" y="6362300"/>
            <a:ext cx="5140197" cy="369332"/>
          </a:xfrm>
          <a:prstGeom prst="rect">
            <a:avLst/>
          </a:prstGeom>
          <a:solidFill>
            <a:schemeClr val="bg1"/>
          </a:solidFill>
        </p:spPr>
        <p:txBody>
          <a:bodyPr wrap="square" rtlCol="0">
            <a:spAutoFit/>
          </a:bodyPr>
          <a:lstStyle/>
          <a:p>
            <a:r>
              <a:rPr lang="vi-VN" b="1" dirty="0">
                <a:latin typeface="+mj-lt"/>
              </a:rPr>
              <a:t>Học sinh lớp 6A nghiên cứu sách giáo khoa</a:t>
            </a:r>
            <a:endParaRPr lang="en-US" b="1" dirty="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11758" y="6322707"/>
            <a:ext cx="5420138"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Học sinh lớp 6A tìm hiểu sách tham khảo tại thư viện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1"/>
          <a:stretch>
            <a:fillRect/>
          </a:stretch>
        </p:blipFill>
        <p:spPr>
          <a:xfrm>
            <a:off x="908184" y="718871"/>
            <a:ext cx="5420138" cy="4910404"/>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6033" y="718871"/>
            <a:ext cx="4854442" cy="4910404"/>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17724" y="6283404"/>
            <a:ext cx="7202677"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Học sinh lớp 6A khai thác thông tin trên mạng Internet của nhà trường</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1"/>
          <a:stretch>
            <a:fillRect/>
          </a:stretch>
        </p:blipFill>
        <p:spPr>
          <a:xfrm>
            <a:off x="878469" y="749575"/>
            <a:ext cx="4903206" cy="5013050"/>
          </a:xfrm>
          <a:prstGeom prst="rect">
            <a:avLst/>
          </a:prstGeom>
        </p:spPr>
      </p:pic>
      <p:pic>
        <p:nvPicPr>
          <p:cNvPr id="6" name="Picture 5"/>
          <p:cNvPicPr>
            <a:picLocks noChangeAspect="1"/>
          </p:cNvPicPr>
          <p:nvPr/>
        </p:nvPicPr>
        <p:blipFill>
          <a:blip r:embed="rId2"/>
          <a:stretch>
            <a:fillRect/>
          </a:stretch>
        </p:blipFill>
        <p:spPr>
          <a:xfrm>
            <a:off x="6410325" y="749575"/>
            <a:ext cx="4903206" cy="5013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3" name="Content Placeholder -2147482623"/>
          <p:cNvPicPr>
            <a:picLocks noChangeAspect="1"/>
          </p:cNvPicPr>
          <p:nvPr>
            <p:ph idx="1"/>
          </p:nvPr>
        </p:nvPicPr>
        <p:blipFill>
          <a:blip r:embed="rId1"/>
          <a:stretch>
            <a:fillRect/>
          </a:stretch>
        </p:blipFill>
        <p:spPr>
          <a:xfrm>
            <a:off x="1558290" y="942340"/>
            <a:ext cx="9133840" cy="4808220"/>
          </a:xfrm>
          <a:prstGeom prst="rect">
            <a:avLst/>
          </a:prstGeom>
          <a:noFill/>
          <a:ln w="9525">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12272" y="2751183"/>
            <a:ext cx="11767456" cy="2910115"/>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rPr>
              <a:t>Để biết được thông tin nào thật sự cần thiết, trước hết phải định hình chính xác và thu hẹp vấn đề mình đang cần làm sáng tỏ. Hãy tự đặt ra nhiều câu hỏi xoay quanh chủ đề ấy để có hướng chắt lọc hiệu quả hơn.</a:t>
            </a:r>
            <a:endParaRPr lang="en-US" sz="3200" b="1" dirty="0">
              <a:solidFill>
                <a:schemeClr val="tx1"/>
              </a:solidFill>
              <a:latin typeface="Times New Roman" panose="02020603050405020304" pitchFamily="18" charset="0"/>
            </a:endParaRPr>
          </a:p>
          <a:p>
            <a:pPr algn="ctr"/>
            <a:endParaRPr lang="en-US" dirty="0"/>
          </a:p>
        </p:txBody>
      </p:sp>
      <p:sp>
        <p:nvSpPr>
          <p:cNvPr id="5" name="Rectangle: Rounded Corners 4"/>
          <p:cNvSpPr/>
          <p:nvPr/>
        </p:nvSpPr>
        <p:spPr>
          <a:xfrm>
            <a:off x="1198698" y="992777"/>
            <a:ext cx="9794603" cy="1110342"/>
          </a:xfrm>
          <a:prstGeom prst="roundRect">
            <a:avLst>
              <a:gd name="adj" fmla="val 50000"/>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a:bodyPr>
          <a:lstStyle/>
          <a:p>
            <a:pPr algn="ctr" defTabSz="914400">
              <a:lnSpc>
                <a:spcPct val="115000"/>
              </a:lnSpc>
              <a:spcBef>
                <a:spcPct val="20000"/>
              </a:spcBef>
            </a:pPr>
            <a:r>
              <a:rPr lang="vi-VN" sz="3200" b="1" dirty="0">
                <a:solidFill>
                  <a:srgbClr val="FFFF00"/>
                </a:solidFill>
                <a:latin typeface="Times New Roman" panose="02020603050405020304"/>
              </a:rPr>
              <a:t>Thứ 3: Chọn lọc thông tin liên quan đến bài học</a:t>
            </a:r>
            <a:endParaRPr lang="en-US" sz="3200" b="1" dirty="0">
              <a:solidFill>
                <a:srgbClr val="FFFF00"/>
              </a:solidFill>
              <a:latin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72440" y="2677165"/>
            <a:ext cx="11247120" cy="3124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defTabSz="457200">
              <a:buNone/>
            </a:pPr>
            <a:r>
              <a:rPr lang="vi-VN" sz="3200" b="1" dirty="0">
                <a:solidFill>
                  <a:schemeClr val="bg2">
                    <a:lumMod val="25000"/>
                  </a:schemeClr>
                </a:solidFill>
                <a:latin typeface="Times New Roman" panose="02020603050405020304" pitchFamily="18" charset="0"/>
              </a:rPr>
              <a:t>Đa phần những học sinh gặp khó khăn trong việc nghi nhớ kiến thức  đã học  là do phần các bạn không thật sự hiểu sâu về chúng dần dần việc chưa hiểu hết bài học này đã tiếp nạp sang bài học khác sẽ khiến các bạn chán nản áp lực học tập.</a:t>
            </a:r>
            <a:endParaRPr lang="en-US" sz="3200" b="1" dirty="0">
              <a:solidFill>
                <a:schemeClr val="bg2">
                  <a:lumMod val="25000"/>
                </a:schemeClr>
              </a:solidFill>
              <a:latin typeface="Times New Roman" panose="02020603050405020304" pitchFamily="18" charset="0"/>
            </a:endParaRPr>
          </a:p>
          <a:p>
            <a:pPr algn="ctr"/>
            <a:endParaRPr lang="en-US" sz="1100" dirty="0"/>
          </a:p>
        </p:txBody>
      </p:sp>
      <p:sp>
        <p:nvSpPr>
          <p:cNvPr id="5" name="Rectangle: Rounded Corners 4"/>
          <p:cNvSpPr/>
          <p:nvPr/>
        </p:nvSpPr>
        <p:spPr>
          <a:xfrm>
            <a:off x="1750060" y="934720"/>
            <a:ext cx="8895080" cy="1087120"/>
          </a:xfrm>
          <a:prstGeom prst="roundRect">
            <a:avLst>
              <a:gd name="adj" fmla="val 50000"/>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a:bodyPr>
          <a:lstStyle/>
          <a:p>
            <a:pPr algn="ctr" defTabSz="914400">
              <a:lnSpc>
                <a:spcPct val="115000"/>
              </a:lnSpc>
              <a:spcBef>
                <a:spcPct val="20000"/>
              </a:spcBef>
            </a:pPr>
            <a:r>
              <a:rPr lang="vi-VN" sz="3200" b="1" dirty="0">
                <a:solidFill>
                  <a:srgbClr val="FFFF00"/>
                </a:solidFill>
                <a:latin typeface="Times New Roman" panose="02020603050405020304"/>
              </a:rPr>
              <a:t>Thứ 4: Học sâu hiểu lâu kiến thức đã học </a:t>
            </a:r>
            <a:endParaRPr lang="en-US" sz="3200" b="1" dirty="0">
              <a:solidFill>
                <a:srgbClr val="FFFF00"/>
              </a:solidFill>
              <a:latin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57556" y="2133601"/>
            <a:ext cx="11676888" cy="37591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defTabSz="457200">
              <a:buNone/>
            </a:pPr>
            <a:r>
              <a:rPr lang="vi-VN" sz="2800" b="1" dirty="0">
                <a:solidFill>
                  <a:schemeClr val="bg2">
                    <a:lumMod val="25000"/>
                  </a:schemeClr>
                </a:solidFill>
                <a:latin typeface="Times New Roman" panose="02020603050405020304" pitchFamily="18" charset="0"/>
              </a:rPr>
              <a:t>Tự học là tự quản lý bản thân song công việc này chưa bao giờ dễ dàng vì thế để đạt được một phương pháp tự học hiêu quả hãy rèn luyện tính kỷ luật cho chính bản thân, một khi đã ngồi vào bàn học, hãy dành toàn bộ mục tiêu học tập đã đặt ra  từ  trước tránh bị sao nhãng bởi tác nhân bên ngoài. Nhiều bạn rơi vào tình trạng mất cảm hứng khi gặp bài toán khó hay nghĩ mãi không ra một ý tưởng những lúc như thế phải bình tĩnh tìm tòi từ nhiều nguồn khác nhau để có lời giải tối ưu nhất.</a:t>
            </a:r>
            <a:endParaRPr lang="en-US" sz="2800" b="1" dirty="0">
              <a:solidFill>
                <a:schemeClr val="bg2">
                  <a:lumMod val="25000"/>
                </a:schemeClr>
              </a:solidFill>
              <a:latin typeface="Times New Roman" panose="02020603050405020304" pitchFamily="18" charset="0"/>
            </a:endParaRPr>
          </a:p>
          <a:p>
            <a:pPr algn="ctr"/>
            <a:endParaRPr lang="en-US" sz="1050" dirty="0"/>
          </a:p>
        </p:txBody>
      </p:sp>
      <p:sp>
        <p:nvSpPr>
          <p:cNvPr id="5" name="Rectangle: Rounded Corners 4"/>
          <p:cNvSpPr/>
          <p:nvPr/>
        </p:nvSpPr>
        <p:spPr>
          <a:xfrm>
            <a:off x="1808988" y="516130"/>
            <a:ext cx="8895080" cy="1087120"/>
          </a:xfrm>
          <a:prstGeom prst="roundRect">
            <a:avLst>
              <a:gd name="adj" fmla="val 50000"/>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2500" lnSpcReduction="10000"/>
          </a:bodyPr>
          <a:lstStyle/>
          <a:p>
            <a:pPr algn="ctr" defTabSz="914400">
              <a:lnSpc>
                <a:spcPct val="115000"/>
              </a:lnSpc>
              <a:spcBef>
                <a:spcPct val="20000"/>
              </a:spcBef>
            </a:pPr>
            <a:r>
              <a:rPr lang="vi-VN" sz="3200" b="1" dirty="0">
                <a:solidFill>
                  <a:srgbClr val="FFFF00"/>
                </a:solidFill>
                <a:latin typeface="Times New Roman" panose="02020603050405020304"/>
              </a:rPr>
              <a:t>Thứ 5 : Rèn luyện tính kiên trì kỷ luật nhẫn nại khi tự học</a:t>
            </a:r>
            <a:endParaRPr lang="en-US" sz="3200" b="1" dirty="0">
              <a:solidFill>
                <a:srgbClr val="FFFF00"/>
              </a:solidFill>
              <a:latin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552450" y="82296"/>
            <a:ext cx="11272837" cy="1661320"/>
          </a:xfrm>
          <a:prstGeom prst="roundRect">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ct val="20000"/>
              </a:spcBef>
              <a:spcAft>
                <a:spcPts val="0"/>
              </a:spcAft>
              <a:buClrTx/>
              <a:buSzTx/>
              <a:buFontTx/>
              <a:buNone/>
              <a:defRPr/>
            </a:pPr>
            <a:r>
              <a:rPr kumimoji="0" lang="vi-VN" sz="3200" b="1" i="0" u="none" strike="noStrike" kern="1200" cap="none" spc="0" normalizeH="0" baseline="0" noProof="0" dirty="0">
                <a:ln>
                  <a:noFill/>
                </a:ln>
                <a:solidFill>
                  <a:srgbClr val="FFFF00"/>
                </a:solidFill>
                <a:effectLst/>
                <a:uLnTx/>
                <a:uFillTx/>
                <a:latin typeface="Times New Roman" panose="02020603050405020304"/>
                <a:ea typeface="Times New Roman" panose="02020603050405020304"/>
                <a:cs typeface="+mn-cs"/>
              </a:rPr>
              <a:t>5. Giáo viên chủ nhiệm hướng dẫn học sinh tự đánh giá và khen ngợi, khích lệ động viên học sinh trong quá trình tự học.</a:t>
            </a:r>
            <a:endParaRPr kumimoji="0" lang="en-US" sz="3200" b="0" i="0" u="none" strike="noStrike" kern="1200" cap="none" spc="0" normalizeH="0" baseline="0" noProof="0" dirty="0">
              <a:ln>
                <a:noFill/>
              </a:ln>
              <a:solidFill>
                <a:srgbClr val="FFFF00"/>
              </a:solidFill>
              <a:effectLst/>
              <a:uLnTx/>
              <a:uFillTx/>
              <a:latin typeface="Times New Roman" panose="02020603050405020304"/>
              <a:ea typeface="Times New Roman" panose="02020603050405020304"/>
              <a:cs typeface="+mn-cs"/>
            </a:endParaRPr>
          </a:p>
        </p:txBody>
      </p:sp>
      <p:sp>
        <p:nvSpPr>
          <p:cNvPr id="6" name="Rectangle: Rounded Corners 5"/>
          <p:cNvSpPr/>
          <p:nvPr/>
        </p:nvSpPr>
        <p:spPr>
          <a:xfrm>
            <a:off x="1352549" y="2838450"/>
            <a:ext cx="3152776" cy="310515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2">
                    <a:lumMod val="25000"/>
                  </a:schemeClr>
                </a:solidFill>
                <a:effectLst/>
                <a:latin typeface="Times New Roman" panose="02020603050405020304" pitchFamily="18" charset="0"/>
                <a:ea typeface="Times New Roman" panose="02020603050405020304" pitchFamily="18" charset="0"/>
              </a:rPr>
              <a:t>Một là:</a:t>
            </a:r>
            <a:endParaRPr lang="vi-VN" sz="3200" b="1" dirty="0">
              <a:solidFill>
                <a:schemeClr val="bg2">
                  <a:lumMod val="25000"/>
                </a:schemeClr>
              </a:solidFill>
              <a:effectLst/>
              <a:latin typeface="Times New Roman" panose="02020603050405020304" pitchFamily="18" charset="0"/>
              <a:ea typeface="Times New Roman" panose="02020603050405020304" pitchFamily="18" charset="0"/>
            </a:endParaRPr>
          </a:p>
          <a:p>
            <a:pPr algn="ctr"/>
            <a:r>
              <a:rPr lang="vi-VN" sz="3200" b="1" dirty="0">
                <a:solidFill>
                  <a:schemeClr val="bg2">
                    <a:lumMod val="25000"/>
                  </a:schemeClr>
                </a:solidFill>
                <a:effectLst/>
                <a:latin typeface="Times New Roman" panose="02020603050405020304" pitchFamily="18" charset="0"/>
                <a:ea typeface="Times New Roman" panose="02020603050405020304" pitchFamily="18" charset="0"/>
              </a:rPr>
              <a:t> Khen ngợi, khích lệ        trực tiếp</a:t>
            </a:r>
            <a:endParaRPr lang="en-US" sz="3200" b="1" dirty="0">
              <a:solidFill>
                <a:schemeClr val="bg2">
                  <a:lumMod val="25000"/>
                </a:schemeClr>
              </a:solidFill>
            </a:endParaRPr>
          </a:p>
        </p:txBody>
      </p:sp>
      <p:sp>
        <p:nvSpPr>
          <p:cNvPr id="7" name="Rectangle: Rounded Corners 6"/>
          <p:cNvSpPr/>
          <p:nvPr/>
        </p:nvSpPr>
        <p:spPr>
          <a:xfrm>
            <a:off x="6950963" y="2838450"/>
            <a:ext cx="3152776" cy="3105150"/>
          </a:xfrm>
          <a:prstGeom prst="roundRect">
            <a:avLst/>
          </a:prstGeom>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bg2">
                    <a:lumMod val="25000"/>
                  </a:schemeClr>
                </a:solidFill>
                <a:effectLst/>
                <a:latin typeface="Times New Roman" panose="02020603050405020304" pitchFamily="18" charset="0"/>
                <a:ea typeface="Times New Roman" panose="02020603050405020304" pitchFamily="18" charset="0"/>
              </a:rPr>
              <a:t>Hai là:</a:t>
            </a:r>
            <a:endParaRPr lang="vi-VN" sz="3200" b="1">
              <a:solidFill>
                <a:schemeClr val="bg2">
                  <a:lumMod val="25000"/>
                </a:schemeClr>
              </a:solidFill>
              <a:effectLst/>
              <a:latin typeface="Times New Roman" panose="02020603050405020304" pitchFamily="18" charset="0"/>
              <a:ea typeface="Times New Roman" panose="02020603050405020304" pitchFamily="18" charset="0"/>
            </a:endParaRPr>
          </a:p>
          <a:p>
            <a:pPr algn="ctr"/>
            <a:r>
              <a:rPr lang="vi-VN" sz="3200" b="1">
                <a:solidFill>
                  <a:schemeClr val="bg2">
                    <a:lumMod val="25000"/>
                  </a:schemeClr>
                </a:solidFill>
                <a:effectLst/>
                <a:latin typeface="Times New Roman" panose="02020603050405020304" pitchFamily="18" charset="0"/>
                <a:ea typeface="Times New Roman" panose="02020603050405020304" pitchFamily="18" charset="0"/>
              </a:rPr>
              <a:t> Khen thưởng bằng hình thức tặng quà</a:t>
            </a:r>
            <a:endParaRPr lang="en-US" sz="3200" b="1">
              <a:solidFill>
                <a:schemeClr val="bg2">
                  <a:lumMod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51099" y="6261258"/>
            <a:ext cx="6384120"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GVCN khen ngợi, tặng quà những HS có thành tích trong tuần</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1"/>
          <a:stretch>
            <a:fillRect/>
          </a:stretch>
        </p:blipFill>
        <p:spPr>
          <a:xfrm>
            <a:off x="631725" y="720772"/>
            <a:ext cx="5045176" cy="5146628"/>
          </a:xfrm>
          <a:prstGeom prst="rect">
            <a:avLst/>
          </a:prstGeom>
        </p:spPr>
      </p:pic>
      <p:pic>
        <p:nvPicPr>
          <p:cNvPr id="4" name="Picture 3"/>
          <p:cNvPicPr>
            <a:picLocks noChangeAspect="1"/>
          </p:cNvPicPr>
          <p:nvPr/>
        </p:nvPicPr>
        <p:blipFill>
          <a:blip r:embed="rId2"/>
          <a:stretch>
            <a:fillRect/>
          </a:stretch>
        </p:blipFill>
        <p:spPr>
          <a:xfrm>
            <a:off x="6095999" y="720772"/>
            <a:ext cx="5464275" cy="51466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862" y="2714626"/>
            <a:ext cx="9548813" cy="873701"/>
          </a:xfrm>
          <a:prstGeom prst="rect">
            <a:avLst/>
          </a:prstGeom>
          <a:effectLst>
            <a:outerShdw blurRad="50800" dist="38100" dir="18900000" algn="bl" rotWithShape="0">
              <a:prstClr val="black">
                <a:alpha val="40000"/>
              </a:prstClr>
            </a:outerShdw>
          </a:effectLst>
        </p:spPr>
        <p:txBody>
          <a:bodyPr wrap="square">
            <a:spAutoFit/>
          </a:bodyPr>
          <a:lstStyle/>
          <a:p>
            <a:pPr lvl="0" defTabSz="914400">
              <a:lnSpc>
                <a:spcPct val="115000"/>
              </a:lnSpc>
              <a:spcBef>
                <a:spcPts val="600"/>
              </a:spcBef>
              <a:spcAft>
                <a:spcPts val="600"/>
              </a:spcAft>
            </a:pPr>
            <a:r>
              <a:rPr lang="vi-VN" sz="4800" b="1">
                <a:solidFill>
                  <a:srgbClr val="3E8853">
                    <a:lumMod val="50000"/>
                  </a:srgbClr>
                </a:solidFill>
                <a:latin typeface="Times New Roman" panose="02020603050405020304"/>
                <a:ea typeface="Times New Roman" panose="02020603050405020304"/>
              </a:rPr>
              <a:t>III. HIỆU QUẢ CỦA BIỆN </a:t>
            </a:r>
            <a:r>
              <a:rPr kumimoji="0" lang="vi-VN" sz="4800" b="1" i="0" u="none" strike="noStrike" kern="1200" cap="none" spc="0" normalizeH="0" baseline="0" noProof="0">
                <a:ln>
                  <a:noFill/>
                </a:ln>
                <a:solidFill>
                  <a:srgbClr val="3E8853">
                    <a:lumMod val="50000"/>
                  </a:srgbClr>
                </a:solidFill>
                <a:effectLst/>
                <a:uLnTx/>
                <a:uFillTx/>
                <a:latin typeface="Times New Roman" panose="02020603050405020304"/>
                <a:ea typeface="Times New Roman" panose="02020603050405020304"/>
              </a:rPr>
              <a:t>PHÁP</a:t>
            </a:r>
            <a:r>
              <a:rPr kumimoji="0" lang="en-US" sz="4800" b="1" i="0" u="none" strike="noStrike" kern="1200" cap="none" spc="0" normalizeH="0" baseline="0" noProof="0">
                <a:ln>
                  <a:noFill/>
                </a:ln>
                <a:solidFill>
                  <a:srgbClr val="3E8853">
                    <a:lumMod val="50000"/>
                  </a:srgbClr>
                </a:solidFill>
                <a:effectLst/>
                <a:uLnTx/>
                <a:uFillTx/>
                <a:latin typeface="Times New Roman" panose="02020603050405020304"/>
                <a:ea typeface="Times New Roman" panose="02020603050405020304"/>
              </a:rPr>
              <a:t>.</a:t>
            </a:r>
            <a:endParaRPr kumimoji="0" lang="en-US" sz="4800" b="0" i="0" u="none" strike="noStrike" kern="1200" cap="none" spc="0" normalizeH="0" baseline="0" noProof="0">
              <a:ln>
                <a:noFill/>
              </a:ln>
              <a:solidFill>
                <a:srgbClr val="3E8853">
                  <a:lumMod val="50000"/>
                </a:srgbClr>
              </a:solidFill>
              <a:effectLst/>
              <a:uLnTx/>
              <a:uFillTx/>
              <a:latin typeface="Times New Roman" panose="02020603050405020304"/>
              <a:ea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0550" y="550962"/>
            <a:ext cx="6096000" cy="523220"/>
          </a:xfrm>
          <a:prstGeom prst="rect">
            <a:avLst/>
          </a:prstGeom>
          <a:noFill/>
        </p:spPr>
        <p:txBody>
          <a:bodyPr wrap="square">
            <a:spAutoFit/>
          </a:bodyPr>
          <a:lstStyle/>
          <a:p>
            <a:pPr marL="342900" lvl="0" indent="-342900" algn="just">
              <a:spcBef>
                <a:spcPts val="600"/>
              </a:spcBef>
              <a:spcAft>
                <a:spcPts val="600"/>
              </a:spcAft>
              <a:buFont typeface="Wingdings" panose="05000000000000000000" pitchFamily="2" charset="2"/>
              <a:buChar char=""/>
            </a:pPr>
            <a:r>
              <a:rPr lang="vi-VN" sz="2800" b="1">
                <a:solidFill>
                  <a:srgbClr val="000000"/>
                </a:solidFill>
                <a:effectLst/>
                <a:latin typeface="Times New Roman" panose="02020603050405020304" pitchFamily="18" charset="0"/>
                <a:ea typeface="Times New Roman" panose="02020603050405020304" pitchFamily="18" charset="0"/>
              </a:rPr>
              <a:t>Kết quả học tập của học sinh. </a:t>
            </a:r>
            <a:endParaRPr lang="en-US" sz="280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nvGraphicFramePr>
        <p:xfrm>
          <a:off x="590550" y="1653778"/>
          <a:ext cx="11068050" cy="3550444"/>
        </p:xfrm>
        <a:graphic>
          <a:graphicData uri="http://schemas.openxmlformats.org/drawingml/2006/table">
            <a:tbl>
              <a:tblPr firstRow="1" firstCol="1" bandRow="1" bandCol="1"/>
              <a:tblGrid>
                <a:gridCol w="3284749"/>
                <a:gridCol w="702972"/>
                <a:gridCol w="655799"/>
                <a:gridCol w="845636"/>
                <a:gridCol w="972194"/>
                <a:gridCol w="972194"/>
                <a:gridCol w="973343"/>
                <a:gridCol w="973343"/>
                <a:gridCol w="888205"/>
                <a:gridCol w="799615"/>
              </a:tblGrid>
              <a:tr h="887611">
                <a:tc rowSpan="3">
                  <a:txBody>
                    <a:bodyPr/>
                    <a:lstStyle/>
                    <a:p>
                      <a:pPr algn="ctr">
                        <a:spcBef>
                          <a:spcPts val="600"/>
                        </a:spcBef>
                        <a:spcAft>
                          <a:spcPts val="600"/>
                        </a:spcAft>
                      </a:pPr>
                      <a:r>
                        <a:rPr lang="vi-VN" sz="2800" b="1">
                          <a:solidFill>
                            <a:srgbClr val="000000"/>
                          </a:solidFill>
                          <a:effectLst/>
                          <a:latin typeface="Times New Roman" panose="02020603050405020304" pitchFamily="18" charset="0"/>
                          <a:ea typeface="Times New Roman" panose="02020603050405020304" pitchFamily="18" charset="0"/>
                        </a:rPr>
                        <a:t>Thống kê số liệu học sinh</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SL</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8">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Học lực</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hMerge="1">
                  <a:tcPr/>
                </a:tc>
                <a:tc hMerge="1">
                  <a:tcPr/>
                </a:tc>
                <a:tc hMerge="1">
                  <a:tcPr/>
                </a:tc>
                <a:tc hMerge="1">
                  <a:tcPr/>
                </a:tc>
                <a:tc hMerge="1">
                  <a:tcPr/>
                </a:tc>
                <a:tc hMerge="1">
                  <a:tcPr/>
                </a:tc>
              </a:tr>
              <a:tr h="887611">
                <a:tc vMerge="1">
                  <a:tcPr/>
                </a:tc>
                <a:tc vMerge="1">
                  <a:tcPr/>
                </a:tc>
                <a:tc gridSpan="2">
                  <a:txBody>
                    <a:bodyPr/>
                    <a:lstStyle/>
                    <a:p>
                      <a:pPr algn="ctr">
                        <a:spcBef>
                          <a:spcPts val="600"/>
                        </a:spcBef>
                        <a:spcAft>
                          <a:spcPts val="600"/>
                        </a:spcAft>
                      </a:pPr>
                      <a:r>
                        <a:rPr lang="vi-VN" sz="2800" b="1">
                          <a:solidFill>
                            <a:srgbClr val="000000"/>
                          </a:solidFill>
                          <a:effectLst/>
                          <a:latin typeface="Times New Roman" panose="02020603050405020304" pitchFamily="18" charset="0"/>
                          <a:ea typeface="Times New Roman" panose="02020603050405020304" pitchFamily="18" charset="0"/>
                        </a:rPr>
                        <a:t>Tốt</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Khá</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vi-VN" sz="2800" b="1">
                          <a:solidFill>
                            <a:srgbClr val="000000"/>
                          </a:solidFill>
                          <a:effectLst/>
                          <a:latin typeface="Times New Roman" panose="02020603050405020304" pitchFamily="18" charset="0"/>
                          <a:ea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vi-VN" sz="2800" b="1">
                          <a:solidFill>
                            <a:srgbClr val="000000"/>
                          </a:solidFill>
                          <a:effectLst/>
                          <a:latin typeface="Times New Roman" panose="02020603050405020304" pitchFamily="18" charset="0"/>
                          <a:ea typeface="Times New Roman" panose="02020603050405020304" pitchFamily="18" charset="0"/>
                        </a:rPr>
                        <a:t>Chưa đạt</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887611">
                <a:tc vMerge="1">
                  <a:tcPr/>
                </a:tc>
                <a:tc vMerge="1">
                  <a:tcPr/>
                </a:tc>
                <a:tc>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SL</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i="1">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SL</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i="1">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SL</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i="1">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SL</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b="1" i="1">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87611">
                <a:tc>
                  <a:txBody>
                    <a:bodyPr/>
                    <a:lstStyle/>
                    <a:p>
                      <a:pP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Tổng số học sinh</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a:solidFill>
                            <a:srgbClr val="000000"/>
                          </a:solidFill>
                          <a:effectLst/>
                          <a:latin typeface="Times New Roman" panose="02020603050405020304" pitchFamily="18" charset="0"/>
                          <a:ea typeface="Times New Roman" panose="02020603050405020304" pitchFamily="18" charset="0"/>
                        </a:rPr>
                        <a:t>46</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a:solidFill>
                            <a:srgbClr val="000000"/>
                          </a:solidFill>
                          <a:effectLst/>
                          <a:latin typeface="Times New Roman" panose="02020603050405020304" pitchFamily="18" charset="0"/>
                          <a:ea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i="1">
                          <a:solidFill>
                            <a:srgbClr val="000000"/>
                          </a:solidFill>
                          <a:effectLst/>
                          <a:latin typeface="Times New Roman" panose="02020603050405020304" pitchFamily="18" charset="0"/>
                          <a:ea typeface="Times New Roman" panose="02020603050405020304" pitchFamily="18" charset="0"/>
                        </a:rPr>
                        <a:t>4,2</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a:solidFill>
                            <a:srgbClr val="000000"/>
                          </a:solidFill>
                          <a:effectLst/>
                          <a:latin typeface="Times New Roman" panose="02020603050405020304" pitchFamily="18" charset="0"/>
                          <a:ea typeface="Times New Roman" panose="02020603050405020304" pitchFamily="18" charset="0"/>
                        </a:rPr>
                        <a:t>16</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Bef>
                          <a:spcPts val="600"/>
                        </a:spcBef>
                        <a:spcAft>
                          <a:spcPts val="600"/>
                        </a:spcAft>
                      </a:pPr>
                      <a:r>
                        <a:rPr lang="vi-VN" sz="2800" i="1">
                          <a:solidFill>
                            <a:srgbClr val="000000"/>
                          </a:solidFill>
                          <a:effectLst/>
                          <a:latin typeface="Times New Roman" panose="02020603050405020304" pitchFamily="18" charset="0"/>
                          <a:ea typeface="Times New Roman" panose="02020603050405020304" pitchFamily="18" charset="0"/>
                        </a:rPr>
                        <a:t>34,8</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a:solidFill>
                            <a:srgbClr val="000000"/>
                          </a:solidFill>
                          <a:effectLst/>
                          <a:latin typeface="Times New Roman" panose="02020603050405020304" pitchFamily="18" charset="0"/>
                          <a:ea typeface="Times New Roman" panose="02020603050405020304" pitchFamily="18" charset="0"/>
                        </a:rPr>
                        <a:t>27</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i="1">
                          <a:solidFill>
                            <a:srgbClr val="000000"/>
                          </a:solidFill>
                          <a:effectLst/>
                          <a:latin typeface="Times New Roman" panose="02020603050405020304" pitchFamily="18" charset="0"/>
                          <a:ea typeface="Times New Roman" panose="02020603050405020304" pitchFamily="18" charset="0"/>
                        </a:rPr>
                        <a:t>59</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800" i="1">
                          <a:solidFill>
                            <a:srgbClr val="000000"/>
                          </a:solidFill>
                          <a:effectLst/>
                          <a:latin typeface="Times New Roman" panose="02020603050405020304" pitchFamily="18" charset="0"/>
                          <a:ea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875" y="542925"/>
            <a:ext cx="11029949" cy="5638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500" y="436662"/>
            <a:ext cx="6096000" cy="584775"/>
          </a:xfrm>
          <a:prstGeom prst="rect">
            <a:avLst/>
          </a:prstGeom>
          <a:noFill/>
        </p:spPr>
        <p:txBody>
          <a:bodyPr wrap="square">
            <a:spAutoFit/>
          </a:bodyPr>
          <a:lstStyle/>
          <a:p>
            <a:pPr marL="342900" lvl="0" indent="-342900" algn="just">
              <a:spcBef>
                <a:spcPts val="600"/>
              </a:spcBef>
              <a:spcAft>
                <a:spcPts val="600"/>
              </a:spcAft>
              <a:buFont typeface="Wingdings" panose="05000000000000000000" pitchFamily="2" charset="2"/>
              <a:buChar char=""/>
            </a:pPr>
            <a:r>
              <a:rPr lang="vi-VN" sz="3200" b="1">
                <a:solidFill>
                  <a:srgbClr val="000000"/>
                </a:solidFill>
                <a:effectLst/>
                <a:latin typeface="Times New Roman" panose="02020603050405020304" pitchFamily="18" charset="0"/>
                <a:ea typeface="Times New Roman" panose="02020603050405020304" pitchFamily="18" charset="0"/>
              </a:rPr>
              <a:t>Về thái độ học tập của học sinh. </a:t>
            </a:r>
            <a:endParaRPr lang="en-US" sz="320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nvGraphicFramePr>
        <p:xfrm>
          <a:off x="504825" y="1228724"/>
          <a:ext cx="11182349" cy="5095873"/>
        </p:xfrm>
        <a:graphic>
          <a:graphicData uri="http://schemas.openxmlformats.org/drawingml/2006/table">
            <a:tbl>
              <a:tblPr firstRow="1" firstCol="1" bandRow="1" bandCol="1"/>
              <a:tblGrid>
                <a:gridCol w="4963837"/>
                <a:gridCol w="777314"/>
                <a:gridCol w="777314"/>
                <a:gridCol w="777314"/>
                <a:gridCol w="777314"/>
                <a:gridCol w="777314"/>
                <a:gridCol w="777314"/>
                <a:gridCol w="777314"/>
                <a:gridCol w="777314"/>
              </a:tblGrid>
              <a:tr h="952394">
                <a:tc rowSpan="2">
                  <a:txBody>
                    <a:bodyPr/>
                    <a:lstStyle/>
                    <a:p>
                      <a:pPr algn="ctr"/>
                      <a:r>
                        <a:rPr lang="vi-VN" sz="2400" b="1">
                          <a:solidFill>
                            <a:srgbClr val="000000"/>
                          </a:solidFill>
                          <a:effectLst/>
                          <a:latin typeface="Times New Roman" panose="02020603050405020304" pitchFamily="18" charset="0"/>
                          <a:ea typeface="Times New Roman" panose="02020603050405020304" pitchFamily="18" charset="0"/>
                        </a:rPr>
                        <a:t>Nội dung đánh giá</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r>
                        <a:rPr lang="en-US" sz="2400" b="1">
                          <a:solidFill>
                            <a:srgbClr val="000000"/>
                          </a:solidFill>
                          <a:effectLst/>
                          <a:latin typeface="Times New Roman" panose="02020603050405020304" pitchFamily="18" charset="0"/>
                          <a:ea typeface="Times New Roman" panose="02020603050405020304" pitchFamily="18" charset="0"/>
                        </a:rPr>
                        <a:t>Hoàn toàn đồng ý</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r>
                        <a:rPr lang="en-US" sz="2400" b="1">
                          <a:solidFill>
                            <a:srgbClr val="000000"/>
                          </a:solidFill>
                          <a:effectLst/>
                          <a:latin typeface="Times New Roman" panose="02020603050405020304" pitchFamily="18" charset="0"/>
                          <a:ea typeface="Times New Roman" panose="02020603050405020304" pitchFamily="18" charset="0"/>
                        </a:rPr>
                        <a:t>Đồng ý</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r>
                        <a:rPr lang="en-US" sz="2400" b="1">
                          <a:solidFill>
                            <a:srgbClr val="000000"/>
                          </a:solidFill>
                          <a:effectLst/>
                          <a:latin typeface="Times New Roman" panose="02020603050405020304" pitchFamily="18" charset="0"/>
                          <a:ea typeface="Times New Roman" panose="02020603050405020304" pitchFamily="18" charset="0"/>
                        </a:rPr>
                        <a:t>Không đồng ý</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r>
                        <a:rPr lang="en-US" sz="2400" b="1">
                          <a:solidFill>
                            <a:srgbClr val="000000"/>
                          </a:solidFill>
                          <a:effectLst/>
                          <a:latin typeface="Times New Roman" panose="02020603050405020304" pitchFamily="18" charset="0"/>
                          <a:ea typeface="Times New Roman" panose="02020603050405020304" pitchFamily="18" charset="0"/>
                        </a:rPr>
                        <a:t>Không ý kiến</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476197">
                <a:tc vMerge="1">
                  <a:tcPr/>
                </a:tc>
                <a:tc>
                  <a:txBody>
                    <a:bodyPr/>
                    <a:lstStyle/>
                    <a:p>
                      <a:pPr algn="ct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b="1" i="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b="1" i="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b="1" i="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b="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10100">
                <a:tc>
                  <a:txBody>
                    <a:bodyPr/>
                    <a:lstStyle/>
                    <a:p>
                      <a:r>
                        <a:rPr lang="vi-VN" sz="2400" i="1">
                          <a:solidFill>
                            <a:srgbClr val="000000"/>
                          </a:solidFill>
                          <a:effectLst/>
                          <a:latin typeface="Times New Roman" panose="02020603050405020304" pitchFamily="18" charset="0"/>
                          <a:ea typeface="Times New Roman" panose="02020603050405020304" pitchFamily="18" charset="0"/>
                        </a:rPr>
                        <a:t>Em đã tìm hiểu về các phương pháp tự học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Times New Roman" panose="02020603050405020304" pitchFamily="18" charset="0"/>
                          <a:ea typeface="Times New Roman" panose="02020603050405020304" pitchFamily="18" charset="0"/>
                        </a:rPr>
                        <a:t>22</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i="1">
                          <a:solidFill>
                            <a:srgbClr val="000000"/>
                          </a:solidFill>
                          <a:effectLst/>
                          <a:latin typeface="Times New Roman" panose="02020603050405020304" pitchFamily="18" charset="0"/>
                          <a:ea typeface="Times New Roman" panose="02020603050405020304" pitchFamily="18" charset="0"/>
                        </a:rPr>
                        <a:t>47,8</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Times New Roman" panose="02020603050405020304" pitchFamily="18" charset="0"/>
                          <a:ea typeface="Times New Roman" panose="02020603050405020304" pitchFamily="18" charset="0"/>
                        </a:rPr>
                        <a:t>24</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i="1">
                          <a:solidFill>
                            <a:srgbClr val="000000"/>
                          </a:solidFill>
                          <a:effectLst/>
                          <a:latin typeface="Times New Roman" panose="02020603050405020304" pitchFamily="18" charset="0"/>
                          <a:ea typeface="Times New Roman" panose="02020603050405020304" pitchFamily="18" charset="0"/>
                        </a:rPr>
                        <a:t>52,2</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Times New Roman" panose="02020603050405020304" pitchFamily="18" charset="0"/>
                          <a:ea typeface="Times New Roman" panose="02020603050405020304" pitchFamily="18" charset="0"/>
                        </a:rPr>
                        <a:t>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Times New Roman" panose="02020603050405020304" pitchFamily="18" charset="0"/>
                          <a:ea typeface="Times New Roman" panose="02020603050405020304" pitchFamily="18" charset="0"/>
                        </a:rPr>
                        <a:t>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52394">
                <a:tc>
                  <a:txBody>
                    <a:bodyPr/>
                    <a:lstStyle/>
                    <a:p>
                      <a:r>
                        <a:rPr lang="vi-VN" sz="2400" i="1">
                          <a:solidFill>
                            <a:srgbClr val="000000"/>
                          </a:solidFill>
                          <a:effectLst/>
                          <a:latin typeface="Times New Roman" panose="02020603050405020304" pitchFamily="18" charset="0"/>
                          <a:ea typeface="Times New Roman" panose="02020603050405020304" pitchFamily="18" charset="0"/>
                        </a:rPr>
                        <a:t>Em cho rằng tự học là một phương pháp học tập có rất nhiều ưu điểm.</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Times New Roman" panose="02020603050405020304" pitchFamily="18" charset="0"/>
                          <a:ea typeface="Times New Roman" panose="02020603050405020304" pitchFamily="18" charset="0"/>
                        </a:rPr>
                        <a:t>30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i="1">
                          <a:solidFill>
                            <a:srgbClr val="000000"/>
                          </a:solidFill>
                          <a:effectLst/>
                          <a:latin typeface="Times New Roman" panose="02020603050405020304" pitchFamily="18" charset="0"/>
                          <a:ea typeface="Times New Roman" panose="02020603050405020304" pitchFamily="18" charset="0"/>
                        </a:rPr>
                        <a:t>65,2</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Times New Roman" panose="02020603050405020304" pitchFamily="18" charset="0"/>
                          <a:ea typeface="Times New Roman" panose="02020603050405020304" pitchFamily="18" charset="0"/>
                        </a:rPr>
                        <a:t>16</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i="1">
                          <a:solidFill>
                            <a:srgbClr val="000000"/>
                          </a:solidFill>
                          <a:effectLst/>
                          <a:latin typeface="Times New Roman" panose="02020603050405020304" pitchFamily="18" charset="0"/>
                          <a:ea typeface="Times New Roman" panose="02020603050405020304" pitchFamily="18" charset="0"/>
                        </a:rPr>
                        <a:t>34,8</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Times New Roman" panose="02020603050405020304" pitchFamily="18" charset="0"/>
                          <a:ea typeface="Times New Roman" panose="02020603050405020304" pitchFamily="18" charset="0"/>
                        </a:rPr>
                        <a:t>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Times New Roman" panose="02020603050405020304" pitchFamily="18" charset="0"/>
                          <a:ea typeface="Times New Roman" panose="02020603050405020304" pitchFamily="18" charset="0"/>
                        </a:rPr>
                        <a:t>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52394">
                <a:tc>
                  <a:txBody>
                    <a:bodyPr/>
                    <a:lstStyle/>
                    <a:p>
                      <a:r>
                        <a:rPr lang="vi-VN" sz="2400" i="1">
                          <a:solidFill>
                            <a:srgbClr val="000000"/>
                          </a:solidFill>
                          <a:effectLst/>
                          <a:latin typeface="Times New Roman" panose="02020603050405020304" pitchFamily="18" charset="0"/>
                          <a:ea typeface="Times New Roman" panose="02020603050405020304" pitchFamily="18" charset="0"/>
                        </a:rPr>
                        <a:t>Thầy(cô)giáo chủ nhiệm luôn đồng hành, hỗ trợ em trong quá trình tự học.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Times New Roman" panose="02020603050405020304" pitchFamily="18" charset="0"/>
                          <a:ea typeface="Times New Roman" panose="02020603050405020304" pitchFamily="18" charset="0"/>
                        </a:rPr>
                        <a:t>40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i="1">
                          <a:solidFill>
                            <a:srgbClr val="000000"/>
                          </a:solidFill>
                          <a:effectLst/>
                          <a:latin typeface="Times New Roman" panose="02020603050405020304" pitchFamily="18" charset="0"/>
                          <a:ea typeface="Times New Roman" panose="02020603050405020304" pitchFamily="18" charset="0"/>
                        </a:rPr>
                        <a:t>86,9</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Times New Roman" panose="02020603050405020304" pitchFamily="18" charset="0"/>
                          <a:ea typeface="Times New Roman" panose="02020603050405020304" pitchFamily="18" charset="0"/>
                        </a:rPr>
                        <a:t>6</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i="1">
                          <a:solidFill>
                            <a:srgbClr val="000000"/>
                          </a:solidFill>
                          <a:effectLst/>
                          <a:latin typeface="Times New Roman" panose="02020603050405020304" pitchFamily="18" charset="0"/>
                          <a:ea typeface="Times New Roman" panose="02020603050405020304" pitchFamily="18" charset="0"/>
                        </a:rPr>
                        <a:t>13,1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Times New Roman" panose="02020603050405020304" pitchFamily="18" charset="0"/>
                          <a:ea typeface="Times New Roman" panose="02020603050405020304" pitchFamily="18" charset="0"/>
                        </a:rPr>
                        <a:t>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Times New Roman" panose="02020603050405020304" pitchFamily="18" charset="0"/>
                          <a:ea typeface="Times New Roman" panose="02020603050405020304" pitchFamily="18" charset="0"/>
                        </a:rPr>
                        <a:t>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52394">
                <a:tc>
                  <a:txBody>
                    <a:bodyPr/>
                    <a:lstStyle/>
                    <a:p>
                      <a:r>
                        <a:rPr lang="vi-VN" sz="2400" i="1">
                          <a:solidFill>
                            <a:srgbClr val="000000"/>
                          </a:solidFill>
                          <a:effectLst/>
                          <a:latin typeface="Times New Roman" panose="02020603050405020304" pitchFamily="18" charset="0"/>
                          <a:ea typeface="Times New Roman" panose="02020603050405020304" pitchFamily="18" charset="0"/>
                        </a:rPr>
                        <a:t>Em sẽ tiếp tục tìm hiểu và thực hiện các phương pháp tự học.</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Times New Roman" panose="02020603050405020304" pitchFamily="18" charset="0"/>
                          <a:ea typeface="Times New Roman" panose="02020603050405020304" pitchFamily="18" charset="0"/>
                        </a:rPr>
                        <a:t>36</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i="1">
                          <a:solidFill>
                            <a:srgbClr val="000000"/>
                          </a:solidFill>
                          <a:effectLst/>
                          <a:latin typeface="Times New Roman" panose="02020603050405020304" pitchFamily="18" charset="0"/>
                          <a:ea typeface="Times New Roman" panose="02020603050405020304" pitchFamily="18" charset="0"/>
                        </a:rPr>
                        <a:t>78,2</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Times New Roman" panose="02020603050405020304" pitchFamily="18" charset="0"/>
                          <a:ea typeface="Times New Roman" panose="02020603050405020304" pitchFamily="18" charset="0"/>
                        </a:rPr>
                        <a:t>10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vi-VN" sz="2400" i="1">
                          <a:solidFill>
                            <a:srgbClr val="000000"/>
                          </a:solidFill>
                          <a:effectLst/>
                          <a:latin typeface="Times New Roman" panose="02020603050405020304" pitchFamily="18" charset="0"/>
                          <a:ea typeface="Times New Roman" panose="02020603050405020304" pitchFamily="18" charset="0"/>
                        </a:rPr>
                        <a:t>21,8</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Times New Roman" panose="02020603050405020304" pitchFamily="18" charset="0"/>
                          <a:ea typeface="Times New Roman" panose="02020603050405020304" pitchFamily="18" charset="0"/>
                        </a:rPr>
                        <a:t>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Times New Roman" panose="02020603050405020304" pitchFamily="18" charset="0"/>
                          <a:ea typeface="Times New Roman" panose="02020603050405020304" pitchFamily="18" charset="0"/>
                        </a:rPr>
                        <a:t>0</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0575" y="350937"/>
            <a:ext cx="7258050" cy="584775"/>
          </a:xfrm>
          <a:prstGeom prst="rect">
            <a:avLst/>
          </a:prstGeom>
          <a:noFill/>
        </p:spPr>
        <p:txBody>
          <a:bodyPr wrap="square">
            <a:spAutoFit/>
          </a:bodyPr>
          <a:lstStyle/>
          <a:p>
            <a:pPr marL="342900" lvl="0" indent="-342900" algn="just">
              <a:spcBef>
                <a:spcPts val="600"/>
              </a:spcBef>
              <a:spcAft>
                <a:spcPts val="600"/>
              </a:spcAft>
              <a:buFont typeface="Wingdings" panose="05000000000000000000" pitchFamily="2" charset="2"/>
              <a:buChar char=""/>
            </a:pPr>
            <a:r>
              <a:rPr lang="vi-VN" sz="3200" b="1">
                <a:solidFill>
                  <a:srgbClr val="000000"/>
                </a:solidFill>
                <a:effectLst/>
                <a:latin typeface="Times New Roman" panose="02020603050405020304" pitchFamily="18" charset="0"/>
                <a:ea typeface="Times New Roman" panose="02020603050405020304" pitchFamily="18" charset="0"/>
              </a:rPr>
              <a:t>Đánh giá từ phía giáo viên bộ môn.</a:t>
            </a:r>
            <a:endParaRPr lang="en-US" sz="320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nvGraphicFramePr>
        <p:xfrm>
          <a:off x="504825" y="1154787"/>
          <a:ext cx="11296650" cy="5141714"/>
        </p:xfrm>
        <a:graphic>
          <a:graphicData uri="http://schemas.openxmlformats.org/drawingml/2006/table">
            <a:tbl>
              <a:tblPr firstRow="1" firstCol="1" bandRow="1" bandCol="1"/>
              <a:tblGrid>
                <a:gridCol w="4331607"/>
                <a:gridCol w="1177692"/>
                <a:gridCol w="1177692"/>
                <a:gridCol w="949047"/>
                <a:gridCol w="949047"/>
                <a:gridCol w="708912"/>
                <a:gridCol w="662955"/>
                <a:gridCol w="669849"/>
                <a:gridCol w="669849"/>
              </a:tblGrid>
              <a:tr h="934857">
                <a:tc rowSpan="2">
                  <a:txBody>
                    <a:bodyPr/>
                    <a:lstStyle/>
                    <a:p>
                      <a:pPr>
                        <a:spcBef>
                          <a:spcPts val="600"/>
                        </a:spcBef>
                        <a:spcAft>
                          <a:spcPts val="600"/>
                        </a:spcAft>
                      </a:pPr>
                      <a:r>
                        <a:rPr lang="vi-VN" sz="2400" b="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Bef>
                          <a:spcPts val="600"/>
                        </a:spcBef>
                        <a:spcAft>
                          <a:spcPts val="600"/>
                        </a:spcAft>
                      </a:pPr>
                      <a:r>
                        <a:rPr lang="vi-VN" sz="2400" b="1">
                          <a:solidFill>
                            <a:srgbClr val="000000"/>
                          </a:solidFill>
                          <a:effectLst/>
                          <a:latin typeface="Times New Roman" panose="02020603050405020304" pitchFamily="18" charset="0"/>
                          <a:ea typeface="Times New Roman" panose="02020603050405020304" pitchFamily="18" charset="0"/>
                        </a:rPr>
                        <a:t>         Nội dung đánh giá</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Hoàn toàn đồng ý</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Đồng ý</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Không đồng ý</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Không ý kiến</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467429">
                <a:tc vMerge="1">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34857">
                <a:tc>
                  <a:txBody>
                    <a:bodyPr/>
                    <a:lstStyle/>
                    <a:p>
                      <a:pPr fontAlgn="base">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Học sinh có động cơ và hứng thú trong ý thức học tập.</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dirty="0">
                          <a:solidFill>
                            <a:srgbClr val="000000"/>
                          </a:solidFill>
                          <a:effectLst/>
                          <a:latin typeface="Times New Roman" panose="02020603050405020304" pitchFamily="18" charset="0"/>
                          <a:ea typeface="Times New Roman" panose="02020603050405020304" pitchFamily="18" charset="0"/>
                        </a:rPr>
                        <a:t>5</a:t>
                      </a: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a:solidFill>
                            <a:srgbClr val="000000"/>
                          </a:solidFill>
                          <a:effectLst/>
                          <a:latin typeface="Times New Roman" panose="02020603050405020304" pitchFamily="18" charset="0"/>
                          <a:ea typeface="Times New Roman" panose="02020603050405020304" pitchFamily="18" charset="0"/>
                        </a:rPr>
                        <a:t>50</a:t>
                      </a: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a:solidFill>
                            <a:srgbClr val="000000"/>
                          </a:solidFill>
                          <a:effectLst/>
                          <a:latin typeface="Times New Roman" panose="02020603050405020304" pitchFamily="18" charset="0"/>
                          <a:ea typeface="Times New Roman" panose="02020603050405020304" pitchFamily="18" charset="0"/>
                        </a:rPr>
                        <a:t>5</a:t>
                      </a: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a:solidFill>
                            <a:srgbClr val="000000"/>
                          </a:solidFill>
                          <a:effectLst/>
                          <a:latin typeface="Times New Roman" panose="02020603050405020304" pitchFamily="18" charset="0"/>
                          <a:ea typeface="Times New Roman" panose="02020603050405020304" pitchFamily="18" charset="0"/>
                        </a:rPr>
                        <a:t>50</a:t>
                      </a: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34857">
                <a:tc>
                  <a:txBody>
                    <a:bodyPr/>
                    <a:lstStyle/>
                    <a:p>
                      <a:pPr fontAlgn="base">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Học sinh có phương pháp tự học phù hợp, hiệu quả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dirty="0">
                          <a:solidFill>
                            <a:srgbClr val="000000"/>
                          </a:solidFill>
                          <a:effectLst/>
                          <a:latin typeface="Times New Roman" panose="02020603050405020304" pitchFamily="18" charset="0"/>
                          <a:ea typeface="Times New Roman" panose="02020603050405020304" pitchFamily="18" charset="0"/>
                        </a:rPr>
                        <a:t>7</a:t>
                      </a: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dirty="0">
                          <a:solidFill>
                            <a:srgbClr val="000000"/>
                          </a:solidFill>
                          <a:effectLst/>
                          <a:latin typeface="Times New Roman" panose="02020603050405020304" pitchFamily="18" charset="0"/>
                          <a:ea typeface="Times New Roman" panose="02020603050405020304" pitchFamily="18" charset="0"/>
                        </a:rPr>
                        <a:t>70</a:t>
                      </a: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dirty="0">
                          <a:solidFill>
                            <a:srgbClr val="000000"/>
                          </a:solidFill>
                          <a:effectLst/>
                          <a:latin typeface="Times New Roman" panose="02020603050405020304" pitchFamily="18" charset="0"/>
                          <a:ea typeface="Times New Roman" panose="02020603050405020304" pitchFamily="18" charset="0"/>
                        </a:rPr>
                        <a:t>3</a:t>
                      </a: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a:solidFill>
                            <a:srgbClr val="000000"/>
                          </a:solidFill>
                          <a:effectLst/>
                          <a:latin typeface="Times New Roman" panose="02020603050405020304" pitchFamily="18" charset="0"/>
                          <a:ea typeface="Times New Roman" panose="02020603050405020304" pitchFamily="18" charset="0"/>
                        </a:rPr>
                        <a:t>30</a:t>
                      </a: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34857">
                <a:tc>
                  <a:txBody>
                    <a:bodyPr/>
                    <a:lstStyle/>
                    <a:p>
                      <a:pPr fontAlgn="base">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Học sinh được phát huy phẩm chất: trách nhiệm, tự lập, tự tin…</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a:solidFill>
                            <a:srgbClr val="000000"/>
                          </a:solidFill>
                          <a:effectLst/>
                          <a:latin typeface="Times New Roman" panose="02020603050405020304" pitchFamily="18" charset="0"/>
                          <a:ea typeface="Times New Roman" panose="02020603050405020304" pitchFamily="18" charset="0"/>
                        </a:rPr>
                        <a:t>3</a:t>
                      </a: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a:solidFill>
                            <a:srgbClr val="000000"/>
                          </a:solidFill>
                          <a:effectLst/>
                          <a:latin typeface="Times New Roman" panose="02020603050405020304" pitchFamily="18" charset="0"/>
                          <a:ea typeface="Times New Roman" panose="02020603050405020304" pitchFamily="18" charset="0"/>
                        </a:rPr>
                        <a:t>30</a:t>
                      </a: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dirty="0">
                          <a:solidFill>
                            <a:srgbClr val="000000"/>
                          </a:solidFill>
                          <a:effectLst/>
                          <a:latin typeface="Times New Roman" panose="02020603050405020304" pitchFamily="18" charset="0"/>
                          <a:ea typeface="Times New Roman" panose="02020603050405020304" pitchFamily="18" charset="0"/>
                        </a:rPr>
                        <a:t>7</a:t>
                      </a: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dirty="0">
                          <a:solidFill>
                            <a:srgbClr val="000000"/>
                          </a:solidFill>
                          <a:effectLst/>
                          <a:latin typeface="Times New Roman" panose="02020603050405020304" pitchFamily="18" charset="0"/>
                          <a:ea typeface="Times New Roman" panose="02020603050405020304" pitchFamily="18" charset="0"/>
                        </a:rPr>
                        <a:t>70</a:t>
                      </a: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34857">
                <a:tc>
                  <a:txBody>
                    <a:bodyPr/>
                    <a:lstStyle/>
                    <a:p>
                      <a:pPr fontAlgn="base">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Học sinh có sự tiến bộ rõ rệt về kết quả học tập.</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a:solidFill>
                            <a:srgbClr val="000000"/>
                          </a:solidFill>
                          <a:effectLst/>
                          <a:latin typeface="Times New Roman" panose="02020603050405020304" pitchFamily="18" charset="0"/>
                          <a:ea typeface="Times New Roman" panose="02020603050405020304" pitchFamily="18" charset="0"/>
                        </a:rPr>
                        <a:t>6</a:t>
                      </a: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a:solidFill>
                            <a:srgbClr val="000000"/>
                          </a:solidFill>
                          <a:effectLst/>
                          <a:latin typeface="Times New Roman" panose="02020603050405020304" pitchFamily="18" charset="0"/>
                          <a:ea typeface="Times New Roman" panose="02020603050405020304" pitchFamily="18" charset="0"/>
                        </a:rPr>
                        <a:t>60</a:t>
                      </a: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a:solidFill>
                            <a:srgbClr val="000000"/>
                          </a:solidFill>
                          <a:effectLst/>
                          <a:latin typeface="Times New Roman" panose="02020603050405020304" pitchFamily="18" charset="0"/>
                          <a:ea typeface="Times New Roman" panose="02020603050405020304" pitchFamily="18" charset="0"/>
                        </a:rPr>
                        <a:t>4</a:t>
                      </a: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0">
                          <a:solidFill>
                            <a:srgbClr val="000000"/>
                          </a:solidFill>
                          <a:effectLst/>
                          <a:latin typeface="Times New Roman" panose="02020603050405020304" pitchFamily="18" charset="0"/>
                          <a:ea typeface="Times New Roman" panose="02020603050405020304" pitchFamily="18" charset="0"/>
                        </a:rPr>
                        <a:t>40</a:t>
                      </a:r>
                      <a:endParaRPr lang="en-US" sz="2400" i="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en-US" sz="2400" i="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pic>
        <p:nvPicPr>
          <p:cNvPr id="4" name="Picture 3"/>
          <p:cNvPicPr/>
          <p:nvPr/>
        </p:nvPicPr>
        <p:blipFill>
          <a:blip r:embed="rId1"/>
          <a:stretch>
            <a:fillRect/>
          </a:stretch>
        </p:blipFill>
        <p:spPr>
          <a:xfrm>
            <a:off x="1604010" y="924560"/>
            <a:ext cx="8831580" cy="457009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41387"/>
            <a:ext cx="7258050" cy="584775"/>
          </a:xfrm>
          <a:prstGeom prst="rect">
            <a:avLst/>
          </a:prstGeom>
          <a:noFill/>
        </p:spPr>
        <p:txBody>
          <a:bodyPr wrap="square">
            <a:spAutoFit/>
          </a:bodyPr>
          <a:lstStyle/>
          <a:p>
            <a:pPr marL="342900" marR="0" lvl="0" indent="-342900" algn="just" defTabSz="457200" rtl="0" eaLnBrk="1" fontAlgn="auto" latinLnBrk="0" hangingPunct="1">
              <a:lnSpc>
                <a:spcPct val="100000"/>
              </a:lnSpc>
              <a:spcBef>
                <a:spcPts val="600"/>
              </a:spcBef>
              <a:spcAft>
                <a:spcPts val="600"/>
              </a:spcAft>
              <a:buClrTx/>
              <a:buSzTx/>
              <a:buFont typeface="Wingdings" panose="05000000000000000000" pitchFamily="2" charset="2"/>
              <a:buChar char=""/>
              <a:defRPr/>
            </a:pP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Đánh giá từ phía </a:t>
            </a:r>
            <a:r>
              <a:rPr lang="vi-VN" sz="3200" b="1">
                <a:solidFill>
                  <a:srgbClr val="000000"/>
                </a:solidFill>
                <a:latin typeface="Times New Roman" panose="02020603050405020304" pitchFamily="18" charset="0"/>
                <a:ea typeface="Times New Roman" panose="02020603050405020304" pitchFamily="18" charset="0"/>
              </a:rPr>
              <a:t>phụ huynh học sinh.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p:cNvGraphicFramePr>
            <a:graphicFrameLocks noGrp="1"/>
          </p:cNvGraphicFramePr>
          <p:nvPr/>
        </p:nvGraphicFramePr>
        <p:xfrm>
          <a:off x="352425" y="726162"/>
          <a:ext cx="11201399" cy="5852160"/>
        </p:xfrm>
        <a:graphic>
          <a:graphicData uri="http://schemas.openxmlformats.org/drawingml/2006/table">
            <a:tbl>
              <a:tblPr firstRow="1" firstCol="1" bandRow="1" bandCol="1"/>
              <a:tblGrid>
                <a:gridCol w="4093657"/>
                <a:gridCol w="1117570"/>
                <a:gridCol w="1117570"/>
                <a:gridCol w="1134333"/>
                <a:gridCol w="1134333"/>
                <a:gridCol w="661601"/>
                <a:gridCol w="661601"/>
                <a:gridCol w="640367"/>
                <a:gridCol w="640367"/>
              </a:tblGrid>
              <a:tr h="696121">
                <a:tc rowSpan="2">
                  <a:txBody>
                    <a:bodyPr/>
                    <a:lstStyle/>
                    <a:p>
                      <a:pPr>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rPr>
                        <a:t>        Nội dung đánh giá</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spcBef>
                          <a:spcPts val="0"/>
                        </a:spcBef>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rPr>
                        <a:t>Hoàn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toàn</a:t>
                      </a:r>
                      <a:endParaRPr lang="vi-VN" sz="2400" b="1" dirty="0">
                        <a:solidFill>
                          <a:srgbClr val="000000"/>
                        </a:solidFill>
                        <a:effectLst/>
                        <a:latin typeface="Times New Roman" panose="02020603050405020304" pitchFamily="18" charset="0"/>
                        <a:ea typeface="Times New Roman" panose="02020603050405020304" pitchFamily="18" charset="0"/>
                      </a:endParaRPr>
                    </a:p>
                    <a:p>
                      <a:pPr algn="ctr">
                        <a:spcBef>
                          <a:spcPts val="0"/>
                        </a:spcBef>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rPr>
                        <a:t>đồng</a:t>
                      </a:r>
                      <a:r>
                        <a:rPr lang="en-US" sz="2400" b="1" dirty="0">
                          <a:solidFill>
                            <a:srgbClr val="000000"/>
                          </a:solidFill>
                          <a:effectLst/>
                          <a:latin typeface="Times New Roman" panose="02020603050405020304" pitchFamily="18" charset="0"/>
                          <a:ea typeface="Times New Roman" panose="02020603050405020304" pitchFamily="18" charset="0"/>
                        </a:rPr>
                        <a:t> ý</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0"/>
                        </a:spcBef>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rPr>
                        <a:t>Đồng</a:t>
                      </a:r>
                      <a:r>
                        <a:rPr lang="en-US" sz="2400" b="1" dirty="0">
                          <a:solidFill>
                            <a:srgbClr val="000000"/>
                          </a:solidFill>
                          <a:effectLst/>
                          <a:latin typeface="Times New Roman" panose="02020603050405020304" pitchFamily="18" charset="0"/>
                          <a:ea typeface="Times New Roman" panose="02020603050405020304" pitchFamily="18" charset="0"/>
                        </a:rPr>
                        <a:t> ý</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0"/>
                        </a:spcBef>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rPr>
                        <a:t>Không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đồng</a:t>
                      </a:r>
                      <a:r>
                        <a:rPr lang="en-US" sz="2400" b="1" dirty="0">
                          <a:solidFill>
                            <a:srgbClr val="000000"/>
                          </a:solidFill>
                          <a:effectLst/>
                          <a:latin typeface="Times New Roman" panose="02020603050405020304" pitchFamily="18" charset="0"/>
                          <a:ea typeface="Times New Roman" panose="02020603050405020304" pitchFamily="18" charset="0"/>
                        </a:rPr>
                        <a:t> ý</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c gridSpan="2">
                  <a:txBody>
                    <a:bodyPr/>
                    <a:lstStyle/>
                    <a:p>
                      <a:pPr algn="ctr">
                        <a:spcBef>
                          <a:spcPts val="0"/>
                        </a:spcBef>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rPr>
                        <a:t>Không</a:t>
                      </a:r>
                      <a:r>
                        <a:rPr lang="en-US" sz="2400" b="1" dirty="0">
                          <a:solidFill>
                            <a:srgbClr val="000000"/>
                          </a:solidFill>
                          <a:effectLst/>
                          <a:latin typeface="Times New Roman" panose="02020603050405020304" pitchFamily="18" charset="0"/>
                          <a:ea typeface="Times New Roman" panose="02020603050405020304" pitchFamily="18" charset="0"/>
                        </a:rPr>
                        <a:t> ý </a:t>
                      </a:r>
                      <a:r>
                        <a:rPr lang="en-US" sz="2400" b="1" dirty="0" err="1">
                          <a:solidFill>
                            <a:srgbClr val="000000"/>
                          </a:solidFill>
                          <a:effectLst/>
                          <a:latin typeface="Times New Roman" panose="02020603050405020304" pitchFamily="18" charset="0"/>
                          <a:ea typeface="Times New Roman" panose="02020603050405020304" pitchFamily="18" charset="0"/>
                        </a:rPr>
                        <a:t>kiến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348061">
                <a:tc vMerge="1">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SL</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44182">
                <a:tc>
                  <a:txBody>
                    <a:bodyPr/>
                    <a:lstStyle/>
                    <a:p>
                      <a:pPr fontAlgn="base">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 Phụ huynh HS thấy con em mình rất tích cực trong việc tự học tại nhà.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14</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30,4</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32</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69,6</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44182">
                <a:tc>
                  <a:txBody>
                    <a:bodyPr/>
                    <a:lstStyle/>
                    <a:p>
                      <a:pPr fontAlgn="base">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Phụ huynh HS thấy thời gian tự học tại nhà của con em mình rất hợp lí..</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14</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30,4</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32</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69,6</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44182">
                <a:tc>
                  <a:txBody>
                    <a:bodyPr/>
                    <a:lstStyle/>
                    <a:p>
                      <a:pPr fontAlgn="base">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Phụ huynh HS thấy GVCN hỗ trợ rất nhiệt tình con em mình trong quá trình tự học tại nhà.</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28</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60,8</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18</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39,2</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392243">
                <a:tc>
                  <a:txBody>
                    <a:bodyPr/>
                    <a:lstStyle/>
                    <a:p>
                      <a:pPr fontAlgn="base">
                        <a:spcBef>
                          <a:spcPts val="600"/>
                        </a:spcBef>
                        <a:spcAft>
                          <a:spcPts val="600"/>
                        </a:spcAft>
                      </a:pPr>
                      <a:r>
                        <a:rPr lang="en-US" sz="2400" i="1">
                          <a:solidFill>
                            <a:srgbClr val="000000"/>
                          </a:solidFill>
                          <a:effectLst/>
                          <a:latin typeface="Times New Roman" panose="02020603050405020304" pitchFamily="18" charset="0"/>
                          <a:ea typeface="Times New Roman" panose="02020603050405020304" pitchFamily="18" charset="0"/>
                        </a:rPr>
                        <a:t>Phụ huynh HS thấy tin tưởng vào GVCN và mong muốn năm học sau, con em mình tiếp tục được GVCN đồng hành.</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42</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91,3</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vi-VN" sz="2400" i="1">
                          <a:solidFill>
                            <a:srgbClr val="000000"/>
                          </a:solidFill>
                          <a:effectLst/>
                          <a:latin typeface="Times New Roman" panose="02020603050405020304" pitchFamily="18" charset="0"/>
                          <a:ea typeface="Times New Roman" panose="02020603050405020304" pitchFamily="18" charset="0"/>
                        </a:rPr>
                        <a:t>8,7</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57556" y="1026696"/>
            <a:ext cx="11676888" cy="37591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Times New Roman" panose="02020603050405020304" pitchFamily="18" charset="0"/>
                <a:ea typeface="Times New Roman" panose="02020603050405020304" pitchFamily="18" charset="0"/>
              </a:rPr>
              <a:t>Như vậy, căn cứ vào kết quả khảo sát sau tác động, các thống kê kết quả học tập so với thời điểm đầu năm học 2022- 2023 và cách đánh giá, xếp loại từ phía các lực lượng khác trong nhà trường, có thể thấy biện pháp chủ nhiệm đã nghiên cứu và thực nghiệm thành công số học sinh khá giỏi tăng lên và số học sinh trung bình và yếu đã giảm.</a:t>
            </a:r>
            <a:endParaRPr lang="en-US" sz="3600" dirty="0">
              <a:solidFill>
                <a:schemeClr val="tx1"/>
              </a:solidFill>
              <a:latin typeface="Times New Roman" panose="02020603050405020304" pitchFamily="18" charset="0"/>
              <a:ea typeface="Times New Roman" panose="02020603050405020304" pitchFamily="18" charset="0"/>
            </a:endParaRPr>
          </a:p>
          <a:p>
            <a:pPr marL="0" indent="0" defTabSz="457200">
              <a:buNone/>
            </a:pPr>
            <a:endParaRPr lang="en-US" sz="28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19537" y="2638426"/>
            <a:ext cx="9548813" cy="873701"/>
          </a:xfrm>
          <a:prstGeom prst="rect">
            <a:avLst/>
          </a:prstGeom>
          <a:effectLst>
            <a:outerShdw blurRad="50800" dist="38100" dir="18900000" algn="bl" rotWithShape="0">
              <a:prstClr val="black">
                <a:alpha val="40000"/>
              </a:prstClr>
            </a:outerShdw>
          </a:effectLst>
        </p:spPr>
        <p:txBody>
          <a:bodyPr wrap="square">
            <a:spAutoFit/>
          </a:bodyPr>
          <a:lstStyle/>
          <a:p>
            <a:pPr lvl="0" defTabSz="914400">
              <a:lnSpc>
                <a:spcPct val="115000"/>
              </a:lnSpc>
              <a:spcBef>
                <a:spcPts val="600"/>
              </a:spcBef>
              <a:spcAft>
                <a:spcPts val="600"/>
              </a:spcAft>
            </a:pPr>
            <a:r>
              <a:rPr lang="vi-VN" sz="4800" b="1">
                <a:solidFill>
                  <a:srgbClr val="3E8853">
                    <a:lumMod val="50000"/>
                  </a:srgbClr>
                </a:solidFill>
                <a:latin typeface="Times New Roman" panose="02020603050405020304"/>
                <a:ea typeface="Times New Roman" panose="02020603050405020304"/>
              </a:rPr>
              <a:t>IV. KẾT LUẬN</a:t>
            </a:r>
            <a:r>
              <a:rPr kumimoji="0" lang="en-US" sz="4800" b="1" i="0" u="none" strike="noStrike" kern="1200" cap="none" spc="0" normalizeH="0" baseline="0" noProof="0">
                <a:ln>
                  <a:noFill/>
                </a:ln>
                <a:solidFill>
                  <a:srgbClr val="3E8853">
                    <a:lumMod val="50000"/>
                  </a:srgbClr>
                </a:solidFill>
                <a:effectLst/>
                <a:uLnTx/>
                <a:uFillTx/>
                <a:latin typeface="Times New Roman" panose="02020603050405020304"/>
                <a:ea typeface="Times New Roman" panose="02020603050405020304"/>
                <a:cs typeface="+mn-cs"/>
              </a:rPr>
              <a:t>.</a:t>
            </a:r>
            <a:endParaRPr kumimoji="0" lang="en-US" sz="4800" b="0" i="0" u="none" strike="noStrike" kern="1200" cap="none" spc="0" normalizeH="0" baseline="0" noProof="0">
              <a:ln>
                <a:noFill/>
              </a:ln>
              <a:solidFill>
                <a:srgbClr val="3E8853">
                  <a:lumMod val="50000"/>
                </a:srgbClr>
              </a:solidFill>
              <a:effectLst/>
              <a:uLnTx/>
              <a:uFillTx/>
              <a:latin typeface="Times New Roman" panose="02020603050405020304"/>
              <a:ea typeface="Times New Roman" panose="020206030504050203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5">
                                            <p:txEl>
                                              <p:pRg st="0" end="0"/>
                                            </p:txEl>
                                          </p:spTgt>
                                        </p:tgtEl>
                                        <p:attrNameLst>
                                          <p:attrName>ppt_x</p:attrName>
                                          <p:attrName>ppt_y</p:attrName>
                                        </p:attrNameLst>
                                      </p:cBhvr>
                                    </p:animMotion>
                                    <p:animRot by="1500000">
                                      <p:cBhvr>
                                        <p:cTn id="12" dur="125" fill="hold">
                                          <p:stCondLst>
                                            <p:cond delay="0"/>
                                          </p:stCondLst>
                                        </p:cTn>
                                        <p:tgtEl>
                                          <p:spTgt spid="5">
                                            <p:txEl>
                                              <p:pRg st="0" end="0"/>
                                            </p:txEl>
                                          </p:spTgt>
                                        </p:tgtEl>
                                        <p:attrNameLst>
                                          <p:attrName>r</p:attrName>
                                        </p:attrNameLst>
                                      </p:cBhvr>
                                    </p:animRot>
                                    <p:animRot by="-1500000">
                                      <p:cBhvr>
                                        <p:cTn id="13" dur="125" fill="hold">
                                          <p:stCondLst>
                                            <p:cond delay="125"/>
                                          </p:stCondLst>
                                        </p:cTn>
                                        <p:tgtEl>
                                          <p:spTgt spid="5">
                                            <p:txEl>
                                              <p:pRg st="0" end="0"/>
                                            </p:txEl>
                                          </p:spTgt>
                                        </p:tgtEl>
                                        <p:attrNameLst>
                                          <p:attrName>r</p:attrName>
                                        </p:attrNameLst>
                                      </p:cBhvr>
                                    </p:animRot>
                                    <p:animRot by="-1500000">
                                      <p:cBhvr>
                                        <p:cTn id="14" dur="125" fill="hold">
                                          <p:stCondLst>
                                            <p:cond delay="250"/>
                                          </p:stCondLst>
                                        </p:cTn>
                                        <p:tgtEl>
                                          <p:spTgt spid="5">
                                            <p:txEl>
                                              <p:pRg st="0" end="0"/>
                                            </p:txEl>
                                          </p:spTgt>
                                        </p:tgtEl>
                                        <p:attrNameLst>
                                          <p:attrName>r</p:attrName>
                                        </p:attrNameLst>
                                      </p:cBhvr>
                                    </p:animRot>
                                    <p:animRot by="1500000">
                                      <p:cBhvr>
                                        <p:cTn id="15"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09575" y="1375797"/>
            <a:ext cx="11534776" cy="4448975"/>
          </a:xfrm>
          <a:prstGeom prst="rect">
            <a:avLst/>
          </a:prstGeom>
          <a:noFill/>
        </p:spPr>
        <p:txBody>
          <a:bodyPr wrap="square">
            <a:spAutoFit/>
          </a:bodyPr>
          <a:lstStyle/>
          <a:p>
            <a:pPr algn="just">
              <a:lnSpc>
                <a:spcPct val="150000"/>
              </a:lnSpc>
              <a:spcBef>
                <a:spcPts val="600"/>
              </a:spcBef>
              <a:spcAft>
                <a:spcPts val="600"/>
              </a:spcAft>
            </a:pPr>
            <a:r>
              <a:rPr lang="vi-VN" sz="3200" dirty="0">
                <a:solidFill>
                  <a:schemeClr val="bg1"/>
                </a:solidFill>
                <a:effectLst/>
                <a:latin typeface="Times New Roman" panose="02020603050405020304" pitchFamily="18" charset="0"/>
                <a:ea typeface="Times New Roman" panose="02020603050405020304" pitchFamily="18" charset="0"/>
              </a:rPr>
              <a:t>Giáo viên chủ nhiệm hướng dẫn học sinh tự học là một biện pháp giúp thúc đẩy kết quả học tập cho học sinh lớp chủ nhiệm, thiết lập tốt các mối quan hệ trong tập thể lớp như: giáo viên - học sinh, học sinh - học sinh, phụ huynh - học sinh. Từ đó góp phần nâng cao hiệu quả chủ nhiệm. Học sinh được chủ động tham gia vào quá trình chiếm lĩnh kiến thức, phát huy năng lực và phẩm chất cần thiết.</a:t>
            </a:r>
            <a:endParaRPr lang="en-US" sz="3200" dirty="0">
              <a:solidFill>
                <a:schemeClr val="bg1"/>
              </a:solidFill>
            </a:endParaRPr>
          </a:p>
        </p:txBody>
      </p:sp>
      <p:sp>
        <p:nvSpPr>
          <p:cNvPr id="12" name="TextBox 11"/>
          <p:cNvSpPr txBox="1"/>
          <p:nvPr/>
        </p:nvSpPr>
        <p:spPr>
          <a:xfrm>
            <a:off x="2306320" y="505803"/>
            <a:ext cx="7894320" cy="707886"/>
          </a:xfrm>
          <a:prstGeom prst="rect">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just" defTabSz="914400" fontAlgn="auto">
              <a:lnSpc>
                <a:spcPct val="115000"/>
              </a:lnSpc>
              <a:spcBef>
                <a:spcPct val="20000"/>
              </a:spcBef>
              <a:spcAft>
                <a:spcPts val="0"/>
              </a:spcAft>
              <a:buClrTx/>
              <a:buSzTx/>
              <a:buFontTx/>
              <a:buNone/>
              <a:defRPr kumimoji="0" sz="3200" b="1" i="0" u="none" strike="noStrike" cap="none" spc="0" normalizeH="0" baseline="0">
                <a:ln>
                  <a:noFill/>
                </a:ln>
                <a:solidFill>
                  <a:srgbClr val="FFFF00"/>
                </a:solidFill>
                <a:effectLst/>
                <a:uLnTx/>
                <a:uFillTx/>
                <a:latin typeface="Times New Roman" panose="02020603050405020304"/>
                <a:ea typeface="Times New Roman" panose="020206030504050203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vi-VN" dirty="0"/>
              <a:t> 1. Tóm tắt ý nghĩa của biện pháp</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0" y="1547247"/>
            <a:ext cx="11096626" cy="3864199"/>
          </a:xfrm>
          <a:prstGeom prst="rect">
            <a:avLst/>
          </a:prstGeom>
          <a:noFill/>
        </p:spPr>
        <p:txBody>
          <a:bodyPr wrap="square">
            <a:spAutoFit/>
          </a:bodyPr>
          <a:lstStyle/>
          <a:p>
            <a:pPr marL="0" marR="0" lvl="0" indent="0" algn="just" defTabSz="457200" rtl="0" eaLnBrk="1" fontAlgn="auto" latinLnBrk="0" hangingPunct="1">
              <a:lnSpc>
                <a:spcPct val="150000"/>
              </a:lnSpc>
              <a:spcBef>
                <a:spcPts val="600"/>
              </a:spcBef>
              <a:spcAft>
                <a:spcPts val="600"/>
              </a:spcAft>
              <a:buClrTx/>
              <a:buSzTx/>
              <a:buFontTx/>
              <a:buNone/>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rPr>
              <a:t>- Nhà trường tổ chức các buổi trình bày tham luận về công tác chủ nhiệm như một chuyên đề định kì để GV có cơ hội chia sẻ, học hỏi kinh nghiệm.</a:t>
            </a:r>
            <a:endPar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200" rtl="0" eaLnBrk="1" fontAlgn="auto" latinLnBrk="0" hangingPunct="1">
              <a:lnSpc>
                <a:spcPct val="150000"/>
              </a:lnSpc>
              <a:spcBef>
                <a:spcPts val="600"/>
              </a:spcBef>
              <a:spcAft>
                <a:spcPts val="600"/>
              </a:spcAft>
              <a:buClrTx/>
              <a:buSzTx/>
              <a:buFontTx/>
              <a:buNone/>
              <a:defRPr/>
            </a:pPr>
            <a:r>
              <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rPr>
              <a:t>	- Các cấp lãnh đạo thường xuyên tổ chức các cuộc thi, các hội thảo chuyên đề liên quan đến công tác chủ nhiệm.</a:t>
            </a:r>
            <a:endParaRPr kumimoji="0" lang="en-US" sz="32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12" name="TextBox 11"/>
          <p:cNvSpPr txBox="1"/>
          <p:nvPr/>
        </p:nvSpPr>
        <p:spPr>
          <a:xfrm>
            <a:off x="3769836" y="759988"/>
            <a:ext cx="4916964" cy="656085"/>
          </a:xfrm>
          <a:prstGeom prst="rect">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just" defTabSz="914400" fontAlgn="auto">
              <a:lnSpc>
                <a:spcPct val="115000"/>
              </a:lnSpc>
              <a:spcBef>
                <a:spcPct val="20000"/>
              </a:spcBef>
              <a:spcAft>
                <a:spcPts val="0"/>
              </a:spcAft>
              <a:buClrTx/>
              <a:buSzTx/>
              <a:buFontTx/>
              <a:buNone/>
              <a:defRPr kumimoji="0" sz="3200" b="1" i="0" u="none" strike="noStrike" cap="none" spc="0" normalizeH="0" baseline="0">
                <a:ln>
                  <a:noFill/>
                </a:ln>
                <a:solidFill>
                  <a:srgbClr val="FFFF00"/>
                </a:solidFill>
                <a:effectLst/>
                <a:uLnTx/>
                <a:uFillTx/>
                <a:latin typeface="Times New Roman" panose="02020603050405020304"/>
                <a:ea typeface="Times New Roman" panose="020206030504050203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vi-VN" dirty="0"/>
              <a:t>  2. Kiến nghị, đề xuất.</a:t>
            </a:r>
            <a:endParaRPr lang="vi-VN"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sp>
        <p:nvSpPr>
          <p:cNvPr id="2" name="Title 1"/>
          <p:cNvSpPr>
            <a:spLocks noGrp="1"/>
          </p:cNvSpPr>
          <p:nvPr>
            <p:ph type="title"/>
          </p:nvPr>
        </p:nvSpPr>
        <p:spPr/>
        <p:txBody>
          <a:bodyPr>
            <a:normAutofit fontScale="90000"/>
          </a:bodyPr>
          <a:lstStyle/>
          <a:p>
            <a:br>
              <a:rPr lang="vi-VN"/>
            </a:br>
            <a:br>
              <a:rPr lang="vi-VN"/>
            </a:br>
            <a:endParaRPr lang="en-US"/>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3825" y="-1"/>
            <a:ext cx="119538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3" name="Content Placeholder -2147482622"/>
          <p:cNvPicPr>
            <a:picLocks noChangeAspect="1"/>
          </p:cNvPicPr>
          <p:nvPr>
            <p:ph idx="1"/>
          </p:nvPr>
        </p:nvPicPr>
        <p:blipFill>
          <a:blip r:embed="rId1"/>
          <a:stretch>
            <a:fillRect/>
          </a:stretch>
        </p:blipFill>
        <p:spPr>
          <a:xfrm>
            <a:off x="1440180" y="847090"/>
            <a:ext cx="9109075" cy="5104765"/>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pic>
        <p:nvPicPr>
          <p:cNvPr id="5" name="Picture 4"/>
          <p:cNvPicPr/>
          <p:nvPr/>
        </p:nvPicPr>
        <p:blipFill>
          <a:blip r:embed="rId1"/>
          <a:stretch>
            <a:fillRect/>
          </a:stretch>
        </p:blipFill>
        <p:spPr>
          <a:xfrm>
            <a:off x="1913890" y="1111885"/>
            <a:ext cx="8563610" cy="44665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777240" y="618490"/>
            <a:ext cx="5909945" cy="5416550"/>
          </a:xfrm>
          <a:prstGeom prst="rect">
            <a:avLst/>
          </a:prstGeom>
        </p:spPr>
      </p:pic>
      <p:pic>
        <p:nvPicPr>
          <p:cNvPr id="5" name="Content Placeholder -2147482620" descr="IMG_256"/>
          <p:cNvPicPr>
            <a:picLocks noChangeAspect="1"/>
          </p:cNvPicPr>
          <p:nvPr/>
        </p:nvPicPr>
        <p:blipFill>
          <a:blip r:embed="rId2"/>
          <a:stretch>
            <a:fillRect/>
          </a:stretch>
        </p:blipFill>
        <p:spPr>
          <a:xfrm>
            <a:off x="6717665" y="679450"/>
            <a:ext cx="4759960" cy="5331460"/>
          </a:xfrm>
          <a:prstGeom prst="rect">
            <a:avLst/>
          </a:prstGeom>
          <a:noFill/>
          <a:ln w="9525">
            <a:no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ckTi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fillRect/>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{0FB985D9-1354-45B7-A7AD-9194A4C0A5D1}tf78438558_win32</Template>
  <TotalTime>0</TotalTime>
  <Words>10989</Words>
  <Application>WPS Slides</Application>
  <PresentationFormat>Widescreen</PresentationFormat>
  <Paragraphs>1042</Paragraphs>
  <Slides>55</Slides>
  <Notes>6</Notes>
  <HiddenSlides>0</HiddenSlides>
  <MMClips>0</MMClips>
  <ScaleCrop>false</ScaleCrop>
  <HeadingPairs>
    <vt:vector size="6" baseType="variant">
      <vt:variant>
        <vt:lpstr>已用的字体</vt:lpstr>
      </vt:variant>
      <vt:variant>
        <vt:i4>20</vt:i4>
      </vt:variant>
      <vt:variant>
        <vt:lpstr>主题</vt:lpstr>
      </vt:variant>
      <vt:variant>
        <vt:i4>4</vt:i4>
      </vt:variant>
      <vt:variant>
        <vt:lpstr>幻灯片标题</vt:lpstr>
      </vt:variant>
      <vt:variant>
        <vt:i4>55</vt:i4>
      </vt:variant>
    </vt:vector>
  </HeadingPairs>
  <TitlesOfParts>
    <vt:vector size="79" baseType="lpstr">
      <vt:lpstr>Arial</vt:lpstr>
      <vt:lpstr>SimSun</vt:lpstr>
      <vt:lpstr>Wingdings</vt:lpstr>
      <vt:lpstr>Garamond</vt:lpstr>
      <vt:lpstr>Gill Sans Nova</vt:lpstr>
      <vt:lpstr>Segoe Print</vt:lpstr>
      <vt:lpstr>Courier New</vt:lpstr>
      <vt:lpstr>Wingdings 2</vt:lpstr>
      <vt:lpstr>Tunga</vt:lpstr>
      <vt:lpstr>Tahoma</vt:lpstr>
      <vt:lpstr>Times New Roman</vt:lpstr>
      <vt:lpstr>Arial Unicode MS</vt:lpstr>
      <vt:lpstr>Century Gothic</vt:lpstr>
      <vt:lpstr>Calibri</vt:lpstr>
      <vt:lpstr>Gill Sans Nova Light</vt:lpstr>
      <vt:lpstr>Franklin Gothic Demi</vt:lpstr>
      <vt:lpstr>Times New Roman</vt:lpstr>
      <vt:lpstr>Wingdings</vt:lpstr>
      <vt:lpstr>Century Gothic</vt:lpstr>
      <vt:lpstr>Arial Unicode MS</vt:lpstr>
      <vt:lpstr>Savon</vt:lpstr>
      <vt:lpstr>3_Office Theme</vt:lpstr>
      <vt:lpstr>Frame</vt:lpstr>
      <vt:lpstr>BlackTie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Qua đánh giá, có thể thấy: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dc:title>
  <dc:creator>Admin</dc:creator>
  <cp:lastModifiedBy>Việt Trần</cp:lastModifiedBy>
  <cp:revision>91</cp:revision>
  <dcterms:created xsi:type="dcterms:W3CDTF">2023-03-15T15:33:00Z</dcterms:created>
  <dcterms:modified xsi:type="dcterms:W3CDTF">2025-04-25T04:15:41Z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D7F8E9F021624CD78E7F9689E77ECBA4_12</vt:lpwstr>
  </property>
  <property fmtid="{D5CDD505-2E9C-101B-9397-08002B2CF9AE}" pid="3" name="KSOProductBuildVer">
    <vt:lpwstr>1033-12.2.0.20795</vt:lpwstr>
  </property>
</Properties>
</file>