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266" r:id="rId3"/>
    <p:sldId id="267" r:id="rId4"/>
    <p:sldId id="268" r:id="rId5"/>
    <p:sldId id="270" r:id="rId6"/>
    <p:sldId id="269" r:id="rId7"/>
    <p:sldId id="935" r:id="rId8"/>
    <p:sldId id="271" r:id="rId9"/>
    <p:sldId id="939" r:id="rId10"/>
    <p:sldId id="941" r:id="rId11"/>
    <p:sldId id="910" r:id="rId12"/>
    <p:sldId id="916" r:id="rId13"/>
    <p:sldId id="257" r:id="rId14"/>
    <p:sldId id="918" r:id="rId15"/>
    <p:sldId id="944" r:id="rId16"/>
    <p:sldId id="942" r:id="rId17"/>
    <p:sldId id="920" r:id="rId18"/>
    <p:sldId id="943" r:id="rId19"/>
    <p:sldId id="921" r:id="rId20"/>
    <p:sldId id="947" r:id="rId21"/>
    <p:sldId id="282" r:id="rId22"/>
    <p:sldId id="948" r:id="rId23"/>
    <p:sldId id="922" r:id="rId24"/>
    <p:sldId id="951" r:id="rId25"/>
    <p:sldId id="949" r:id="rId26"/>
    <p:sldId id="953" r:id="rId27"/>
    <p:sldId id="955" r:id="rId28"/>
    <p:sldId id="956" r:id="rId29"/>
    <p:sldId id="957" r:id="rId30"/>
    <p:sldId id="9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71" autoAdjust="0"/>
  </p:normalViewPr>
  <p:slideViewPr>
    <p:cSldViewPr snapToGrid="0">
      <p:cViewPr varScale="1">
        <p:scale>
          <a:sx n="66" d="100"/>
          <a:sy n="66" d="100"/>
        </p:scale>
        <p:origin x="6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7965F-47CD-4DB5-9375-E6F7539562BB}"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41FA6-9B18-44DA-A952-383099B522CD}" type="slidenum">
              <a:rPr lang="en-US" smtClean="0"/>
              <a:t>‹#›</a:t>
            </a:fld>
            <a:endParaRPr lang="en-US"/>
          </a:p>
        </p:txBody>
      </p:sp>
    </p:spTree>
    <p:extLst>
      <p:ext uri="{BB962C8B-B14F-4D97-AF65-F5344CB8AC3E}">
        <p14:creationId xmlns:p14="http://schemas.microsoft.com/office/powerpoint/2010/main" val="281748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BEE5-C790-40C3-AB01-C1310E8D0C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7168AC-C6E6-4D7E-BAC3-EBAF17C3D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B8495A-213F-4225-A5CE-2D1548D3A078}"/>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AAA481C5-671C-4521-80D5-2B1AAB097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0EE57-4553-40DA-9FFA-CFFCC38B025B}"/>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428236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1675-675F-4544-B6BF-D75A04399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2CDF65-CD85-4E3C-B13F-8DA601800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CF359-FFA3-4A56-8F1D-60298E8F11CC}"/>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13656D86-DD14-439B-B8FF-F85408A9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59E26-795F-49B8-AC69-4B4B20DE2DEF}"/>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06261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6AEAB-47AC-4B91-BC68-9E0946680B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7FEDE3-1CE0-4DE9-BA94-CC2C71220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38E1A-6E18-46F3-A6D2-BF97C454E10D}"/>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324568DF-898E-4051-BC36-86FC86295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39A3A-C38F-469D-B720-B4E92A25BB34}"/>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81162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2E94-3C57-403F-B1CD-6F97B1E70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1A2A88-9766-4A87-BAB0-54ACE8D5D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9E3-F37B-4F0D-8D1E-BAC117A48035}"/>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6BCA0A0B-825D-49A1-B781-65AA1AE34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EFA09-A6D0-4393-8062-01B25DDFB250}"/>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4009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A065-1340-479A-876A-8ECF4AE41E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2FB5D-CEEC-4780-8F64-0EC7889A6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8D75A-5EFA-4E3D-9A55-6A97A875A388}"/>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6255EAE8-E3D2-4EF1-A59B-6ABFBAA3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2157B-B450-47C1-8EF7-84E899B7EE5D}"/>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14325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BA52-40C1-4F35-B4FF-967300B35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1DE0A-D119-472B-8129-BDF2D1865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C0844-D9BF-4FCC-9998-05BCBDE44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3D8A9-5BB5-4788-B797-CDA422AB9A94}"/>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6" name="Footer Placeholder 5">
            <a:extLst>
              <a:ext uri="{FF2B5EF4-FFF2-40B4-BE49-F238E27FC236}">
                <a16:creationId xmlns:a16="http://schemas.microsoft.com/office/drawing/2014/main" id="{127E7A8C-E530-43DA-AEDD-A7645B3C2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DE17C-C69D-49AD-B1F2-F233EDCB9304}"/>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28369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DBA8-679D-4657-8A31-4A16C24D2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D426FC-80DB-4924-BC0E-92D5BF9C7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968F0-ED1E-4A4E-958C-A33E29ED0E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BD6C8-BD21-47C4-9B4D-01979EDBB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010CB-F1E8-4A90-9DEC-3E4ABF129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B57693-CC42-4049-A161-232BE19DD056}"/>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8" name="Footer Placeholder 7">
            <a:extLst>
              <a:ext uri="{FF2B5EF4-FFF2-40B4-BE49-F238E27FC236}">
                <a16:creationId xmlns:a16="http://schemas.microsoft.com/office/drawing/2014/main" id="{AAE50939-904F-4A7B-970A-79A928E3EE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21DD3-AB33-4BFE-9614-7867E2BFB62B}"/>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417734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B5F2-1424-4865-A54C-A5EDF0A5B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9CAB7-86FA-4D81-941B-44FFB3661064}"/>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4" name="Footer Placeholder 3">
            <a:extLst>
              <a:ext uri="{FF2B5EF4-FFF2-40B4-BE49-F238E27FC236}">
                <a16:creationId xmlns:a16="http://schemas.microsoft.com/office/drawing/2014/main" id="{1EB70E8B-3E11-4B28-9941-66E8DDB449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DCFBE7-9A64-400F-A107-FBB8754576FC}"/>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40482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92D82-43C8-4271-A90D-1B3FE85095BA}"/>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3" name="Footer Placeholder 2">
            <a:extLst>
              <a:ext uri="{FF2B5EF4-FFF2-40B4-BE49-F238E27FC236}">
                <a16:creationId xmlns:a16="http://schemas.microsoft.com/office/drawing/2014/main" id="{B2401571-5843-4741-AE8F-ACCEBD771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7C13FE-7958-477A-83F6-B8ECBA7784D2}"/>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93660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322F-7625-46F4-96BF-B28E4D706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E6A92F-E083-4423-9218-EAAAEC764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CDAFA2-627B-467E-96E1-7E25E3DD6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CB0D5-9D83-48EF-87F1-B0D96B82E5B5}"/>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6" name="Footer Placeholder 5">
            <a:extLst>
              <a:ext uri="{FF2B5EF4-FFF2-40B4-BE49-F238E27FC236}">
                <a16:creationId xmlns:a16="http://schemas.microsoft.com/office/drawing/2014/main" id="{E7A0C940-8865-4075-B13D-EEEA14B08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82A22-2803-4FD0-8A01-B5138FD1790E}"/>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83837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8922-4543-4FE2-BD97-2F69203A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7551D-6D95-47AB-B7F3-866A2D629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135737-5A07-450B-81F0-D331A8E6A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FAF2E-D6CA-4750-84BB-04D747B5D9D3}"/>
              </a:ext>
            </a:extLst>
          </p:cNvPr>
          <p:cNvSpPr>
            <a:spLocks noGrp="1"/>
          </p:cNvSpPr>
          <p:nvPr>
            <p:ph type="dt" sz="half" idx="10"/>
          </p:nvPr>
        </p:nvSpPr>
        <p:spPr/>
        <p:txBody>
          <a:bodyPr/>
          <a:lstStyle/>
          <a:p>
            <a:fld id="{A7A9D32E-D022-4F39-98D2-14F58439EC28}" type="datetimeFigureOut">
              <a:rPr lang="en-US" smtClean="0"/>
              <a:t>11/12/2024</a:t>
            </a:fld>
            <a:endParaRPr lang="en-US"/>
          </a:p>
        </p:txBody>
      </p:sp>
      <p:sp>
        <p:nvSpPr>
          <p:cNvPr id="6" name="Footer Placeholder 5">
            <a:extLst>
              <a:ext uri="{FF2B5EF4-FFF2-40B4-BE49-F238E27FC236}">
                <a16:creationId xmlns:a16="http://schemas.microsoft.com/office/drawing/2014/main" id="{86B22FED-FE91-4CAD-9BC0-5349C8660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6B1EF-390D-48FD-B322-BEC8CD2CFD01}"/>
              </a:ext>
            </a:extLst>
          </p:cNvPr>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179926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1727D-179F-4B28-B04E-34CD1C089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F2A3B-AEAE-44C6-8733-B6F757AAE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DDF3E-216B-48C0-8842-894EB5B07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9D32E-D022-4F39-98D2-14F58439EC28}" type="datetimeFigureOut">
              <a:rPr lang="en-US" smtClean="0"/>
              <a:t>11/12/2024</a:t>
            </a:fld>
            <a:endParaRPr lang="en-US"/>
          </a:p>
        </p:txBody>
      </p:sp>
      <p:sp>
        <p:nvSpPr>
          <p:cNvPr id="5" name="Footer Placeholder 4">
            <a:extLst>
              <a:ext uri="{FF2B5EF4-FFF2-40B4-BE49-F238E27FC236}">
                <a16:creationId xmlns:a16="http://schemas.microsoft.com/office/drawing/2014/main" id="{292A721C-6DCD-4B68-BF11-3CFB0CA44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662CC-DE2F-4F81-B6F7-4956C903E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4ED99-0C19-42FF-A865-E5AF10CF6B57}" type="slidenum">
              <a:rPr lang="en-US" smtClean="0"/>
              <a:t>‹#›</a:t>
            </a:fld>
            <a:endParaRPr lang="en-US"/>
          </a:p>
        </p:txBody>
      </p:sp>
    </p:spTree>
    <p:extLst>
      <p:ext uri="{BB962C8B-B14F-4D97-AF65-F5344CB8AC3E}">
        <p14:creationId xmlns:p14="http://schemas.microsoft.com/office/powerpoint/2010/main" val="209641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18" Type="http://schemas.openxmlformats.org/officeDocument/2006/relationships/image" Target="../media/image14.png"/><Relationship Id="rId3" Type="http://schemas.openxmlformats.org/officeDocument/2006/relationships/audio" Target="../media/audio2.wav"/><Relationship Id="rId21" Type="http://schemas.openxmlformats.org/officeDocument/2006/relationships/slide" Target="slide5.xml"/><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slide" Target="slide10.xml"/><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jpg"/><Relationship Id="rId22"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jp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jp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jp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jp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5187ADD5-7244-3676-5CEB-9E00F808DEC6}"/>
              </a:ext>
            </a:extLst>
          </p:cNvPr>
          <p:cNvPicPr>
            <a:picLocks noChangeAspect="1"/>
          </p:cNvPicPr>
          <p:nvPr/>
        </p:nvPicPr>
        <p:blipFill>
          <a:blip r:embed="rId2"/>
          <a:stretch>
            <a:fillRect/>
          </a:stretch>
        </p:blipFill>
        <p:spPr>
          <a:xfrm>
            <a:off x="-5906" y="-5181"/>
            <a:ext cx="12192000" cy="6861047"/>
          </a:xfrm>
          <a:prstGeom prst="rect">
            <a:avLst/>
          </a:prstGeom>
        </p:spPr>
      </p:pic>
      <p:sp>
        <p:nvSpPr>
          <p:cNvPr id="10" name="Rectangle 12">
            <a:extLst>
              <a:ext uri="{FF2B5EF4-FFF2-40B4-BE49-F238E27FC236}">
                <a16:creationId xmlns:a16="http://schemas.microsoft.com/office/drawing/2014/main" id="{E1597722-6D13-41D0-9AF4-B063B9027F5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组合 2">
            <a:extLst>
              <a:ext uri="{FF2B5EF4-FFF2-40B4-BE49-F238E27FC236}">
                <a16:creationId xmlns:a16="http://schemas.microsoft.com/office/drawing/2014/main" id="{1FD8B43E-D297-446A-8DF3-B833C7CAAE95}"/>
              </a:ext>
            </a:extLst>
          </p:cNvPr>
          <p:cNvGrpSpPr/>
          <p:nvPr/>
        </p:nvGrpSpPr>
        <p:grpSpPr>
          <a:xfrm>
            <a:off x="6490551" y="919582"/>
            <a:ext cx="4106233" cy="3039623"/>
            <a:chOff x="1949253" y="1627716"/>
            <a:chExt cx="3271491" cy="2309600"/>
          </a:xfrm>
        </p:grpSpPr>
        <p:grpSp>
          <p:nvGrpSpPr>
            <p:cNvPr id="13" name="组合 135">
              <a:extLst>
                <a:ext uri="{FF2B5EF4-FFF2-40B4-BE49-F238E27FC236}">
                  <a16:creationId xmlns:a16="http://schemas.microsoft.com/office/drawing/2014/main" id="{7880349E-C55C-4C31-8628-1DA289C2D092}"/>
                </a:ext>
              </a:extLst>
            </p:cNvPr>
            <p:cNvGrpSpPr/>
            <p:nvPr/>
          </p:nvGrpSpPr>
          <p:grpSpPr>
            <a:xfrm>
              <a:off x="1949253" y="1627716"/>
              <a:ext cx="3271491" cy="2309600"/>
              <a:chOff x="3246438" y="1068388"/>
              <a:chExt cx="5711825" cy="4678363"/>
            </a:xfrm>
            <a:solidFill>
              <a:srgbClr val="000000"/>
            </a:solidFill>
          </p:grpSpPr>
          <p:sp>
            <p:nvSpPr>
              <p:cNvPr id="15" name="Freeform 5">
                <a:extLst>
                  <a:ext uri="{FF2B5EF4-FFF2-40B4-BE49-F238E27FC236}">
                    <a16:creationId xmlns:a16="http://schemas.microsoft.com/office/drawing/2014/main" id="{C136A15C-78A7-45BB-8282-0BA98134629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C7B81B26-FBF2-4B3E-A3D7-A714DD5A491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C7C6B4F7-E307-4640-9B3A-65DDF9EC2A23}"/>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40A92A9A-3A6C-4CC2-A6BC-6B7E4263107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07980EF1-4B88-4797-88C0-E2A3207085D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2484ED5-71B8-4645-BC70-BC00D1754CB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1D33D882-4D88-4F01-B546-86834EB755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2372AA80-5D16-42E9-8496-EA64E86D9173}"/>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3146921F-BB3C-4BDB-94DA-4786CCE41C7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37DC07C4-0804-4B27-A445-89D5D3BF9B8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161B25C6-3552-40E1-9AB5-75DFD92E509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DDD54F6-47EB-4273-9591-21F2F2E6CCD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A9790E0C-44B3-4D38-A1A3-7B0CF924EC9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D4C93C9D-7B45-4B11-9D50-E2D640EAAD5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583228B6-D416-4D5C-A889-A3044FE32B5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19E3D285-222B-456B-9C7D-14AD5518D15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605CA1F2-3460-4ECD-A921-D1042981934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F7737025-F5C2-4B38-A3A9-E567872DA93B}"/>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2D8AA8B1-919E-4FB3-9CFF-9688CA051EE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C38494CA-930B-41B5-84EF-5A09F157C04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EE20C197-C983-4CDB-B7AC-4FB1FB89610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07A28CA1-573A-4893-BEA2-759C801673B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9A706ECD-EE19-4BD8-8E94-B9553174AAF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264E1687-34AC-497E-A475-FF5551AC3E28}"/>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D30BC0BD-859E-4464-A6E9-D385C6CC1F7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F844B813-6D52-47DA-97BB-9EADB7AC2298}"/>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03B62B76-2EC3-43D7-AF26-D9A52BE9A09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323071B5-4623-4D62-B1FD-1A6D4E81739B}"/>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5C37580-D1B2-46DE-A496-FE3CBFC19846}"/>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CE131470-C4AC-43EA-94B6-57CAEDC9A4D1}"/>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4444C9FE-AD0E-4174-A23F-57E7986D06B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B4EC3FAE-0668-40DE-A889-423472F839C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D9E85A16-6155-4EE6-BE8D-643FC295F8C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1D3AEBA7-70C6-4F1F-B3C9-F91F8746192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648B4DFB-1337-496F-B892-C9C9BE70DE5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DA14C5E5-B8C2-4389-8AF4-A362A6572D10}"/>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F5E020FD-E355-4A7C-ABCE-46402C790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D374CF76-8EDC-420F-ABD4-4554BE716E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B2AD96C7-2416-468B-8B6D-3E2B0BB45C9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E2B29289-DB77-4AC5-AE75-E45C0EE6622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E61D6FD2-0719-43F2-A033-154DF22600CA}"/>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6AB134A3-493B-48D6-B8A8-BB2DCE9CE7A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8CB6140D-6827-4889-B8A3-D0B25B595DF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EFF5F04-717E-4B42-9638-6E34757B3AB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6874E87C-F6B6-4948-8487-C3DDC5E0C8C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3DC1FF9E-D189-4E76-B28C-63225493766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4D27C74F-D5B4-4CE7-A2F2-9C2E7C9B720A}"/>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C7ED2ED3-E928-4E87-B845-4C7F196193A0}"/>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0E13FB31-A006-4595-8512-12594E73FD9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DF416204-134B-41F4-833B-9807C618690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39B2ADA9-A327-487C-96FE-61B15CDD4BD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97E49E05-254F-460F-A61D-F26EC78C0E8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AABED0E4-3F1B-4C7A-A6F9-C1202C7315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233DEF8E-53E0-48D7-B576-324E4D18AED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CE6CC4E4-2B3F-41AF-8FC1-F2E33479BC7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D4CCB65A-3492-4416-956D-BB6228014B8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493EC2A8-D322-4DDA-848D-0D492CE7CA0D}"/>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29DC8499-B2A6-4C16-A215-CB91C97139F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2E3A7A22-2DEF-4B86-82AB-49989AB7508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52DCFFB8-D236-4C77-923A-40E76194FE2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5740A124-A691-4C4E-B322-641CC828B1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220B5B26-A7DD-4DC2-9B13-77741255BA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F5B99BFB-54D7-4753-B578-5498F6F56C9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F4D04657-748D-47BC-91F9-4A6542CD73C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EEAF4AE4-233C-402D-86DC-5848CB54F239}"/>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AD60DFE9-21A8-4516-8BF7-F701CA4C40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4D4E8E66-F6B0-44C7-AD73-29965E8413A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1C2BF46A-E319-407F-B5A5-EAA207A2CDA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F08DF370-2DBC-4C18-9D94-731E1369308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D0C1C1B5-E72C-4A4A-82E5-477D02BBBA6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7B1156B3-F21E-41DB-A343-825D1DBACE4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D192FC1B-BEA1-4C5B-976E-70E7D1D4823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A90AB746-7699-45A2-A5B1-967A083A79F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46983DA9-B939-4314-8A14-2C045861D34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0D4212E3-08F1-46A3-9FAE-5F47F7E438D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E1101051-20AC-4FA9-924D-E09377C38F6E}"/>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2817C5C8-9F98-4B18-B62E-AE2B48B33BA4}"/>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5FC5F6A6-C73F-40C7-B599-7ADABD1F13FC}"/>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BE7056A5-7B56-4353-9B80-85F11CE4788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86D1DCC-24E0-413C-AF3F-9007E1E8ED3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DBF10A97-061F-4840-BEE2-A5A38DCD237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E8C3E496-7735-4D10-9BE7-CD56F090B5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9B3C6281-704A-48C5-8ABC-CD43E644055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38661662-5999-4C49-BA9C-463DCE3DEF8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126991B6-CFEC-47CB-A104-383ADF809D9A}"/>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B0E9178-0A6B-4337-BB83-24241964C0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3C8C2F9F-6554-405C-A234-50F77474284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E09405C4-3BCB-47F4-B18B-17BF923A131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C3CF5CEE-0AC9-4B5A-8FEB-372599D0ABD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E9DF68B8-F68A-486C-8193-FB442EB22D1C}"/>
                </a:ext>
              </a:extLst>
            </p:cNvPr>
            <p:cNvSpPr txBox="1">
              <a:spLocks noChangeArrowheads="1"/>
            </p:cNvSpPr>
            <p:nvPr/>
          </p:nvSpPr>
          <p:spPr bwMode="auto">
            <a:xfrm>
              <a:off x="2144254" y="2030544"/>
              <a:ext cx="2764456" cy="175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pPr>
              <a:r>
                <a:rPr lang="vi-VN" sz="3200" b="1" i="1" kern="0" dirty="0">
                  <a:solidFill>
                    <a:srgbClr val="000000"/>
                  </a:solidFill>
                  <a:latin typeface="Times New Roman" panose="02020603050405020304" pitchFamily="18" charset="0"/>
                  <a:cs typeface="Times New Roman" panose="02020603050405020304" pitchFamily="18" charset="0"/>
                </a:rPr>
                <a:t>Hãy chia sẻ cảm nhận của mình về thiên nhiên vào thời khắc giao mùa?</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Tree>
    <p:extLst>
      <p:ext uri="{BB962C8B-B14F-4D97-AF65-F5344CB8AC3E}">
        <p14:creationId xmlns:p14="http://schemas.microsoft.com/office/powerpoint/2010/main" val="58266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B8A23D2-FFE5-0CC6-59F0-DD303E75EE4C}"/>
              </a:ext>
            </a:extLst>
          </p:cNvPr>
          <p:cNvPicPr>
            <a:picLocks noChangeAspect="1"/>
          </p:cNvPicPr>
          <p:nvPr/>
        </p:nvPicPr>
        <p:blipFill>
          <a:blip r:embed="rId2"/>
          <a:stretch>
            <a:fillRect/>
          </a:stretch>
        </p:blipFill>
        <p:spPr>
          <a:xfrm>
            <a:off x="0" y="-39683"/>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952925" y="1514975"/>
            <a:ext cx="4513277"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32048" y="2204912"/>
              <a:ext cx="2563249" cy="967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Em</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hiểu</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thế</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nào</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là</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dềnh</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dàng</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chùng</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3200" b="0"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chình</a:t>
              </a:r>
              <a:r>
                <a:rPr kumimoji="0" lang="en-US"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a:t>
              </a:r>
              <a:endParaRPr kumimoji="0" lang="vi-VN" sz="32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2" name="Rectangle 1">
            <a:extLst>
              <a:ext uri="{FF2B5EF4-FFF2-40B4-BE49-F238E27FC236}">
                <a16:creationId xmlns:a16="http://schemas.microsoft.com/office/drawing/2014/main" id="{41CCA3C0-C660-4B46-B7F8-1BCF6F2199C4}"/>
              </a:ext>
            </a:extLst>
          </p:cNvPr>
          <p:cNvSpPr/>
          <p:nvPr/>
        </p:nvSpPr>
        <p:spPr>
          <a:xfrm>
            <a:off x="3581761" y="70272"/>
            <a:ext cx="2031325" cy="118994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 </a:t>
            </a:r>
            <a:r>
              <a:rPr kumimoji="0" lang="en-US" sz="54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Đọc</a:t>
            </a:r>
            <a:endParaRPr kumimoji="0" lang="en-US" sz="5400" b="0"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9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66098089-05CA-F633-7089-86C2C7B340DC}"/>
              </a:ext>
            </a:extLst>
          </p:cNvPr>
          <p:cNvPicPr>
            <a:picLocks noChangeAspect="1"/>
          </p:cNvPicPr>
          <p:nvPr/>
        </p:nvPicPr>
        <p:blipFill>
          <a:blip r:embed="rId2"/>
          <a:stretch>
            <a:fillRect/>
          </a:stretch>
        </p:blipFill>
        <p:spPr>
          <a:xfrm>
            <a:off x="0" y="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368378" y="1256808"/>
            <a:ext cx="4513277"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214755" y="2329321"/>
              <a:ext cx="2563249" cy="1118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Chùng</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chình</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cố</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ý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nấn</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ná</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làm</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chậm</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chạp</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để</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kéo</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dài</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thời</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gian</a:t>
              </a:r>
              <a:endPar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2" name="Rectangle 1">
            <a:extLst>
              <a:ext uri="{FF2B5EF4-FFF2-40B4-BE49-F238E27FC236}">
                <a16:creationId xmlns:a16="http://schemas.microsoft.com/office/drawing/2014/main" id="{41CCA3C0-C660-4B46-B7F8-1BCF6F2199C4}"/>
              </a:ext>
            </a:extLst>
          </p:cNvPr>
          <p:cNvSpPr/>
          <p:nvPr/>
        </p:nvSpPr>
        <p:spPr>
          <a:xfrm>
            <a:off x="4639293" y="507883"/>
            <a:ext cx="1415772" cy="82375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 </a:t>
            </a:r>
            <a:r>
              <a:rPr kumimoji="0" lang="en-US" sz="36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Đọc</a:t>
            </a:r>
            <a:endParaRPr kumimoji="0" lang="en-US" sz="36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10414052" y="96471"/>
            <a:ext cx="1904642" cy="1311806"/>
          </a:xfrm>
          <a:prstGeom prst="rect">
            <a:avLst/>
          </a:prstGeom>
        </p:spPr>
      </p:pic>
      <p:grpSp>
        <p:nvGrpSpPr>
          <p:cNvPr id="99" name="组合 2">
            <a:extLst>
              <a:ext uri="{FF2B5EF4-FFF2-40B4-BE49-F238E27FC236}">
                <a16:creationId xmlns:a16="http://schemas.microsoft.com/office/drawing/2014/main" id="{6AF06773-392F-4E81-8C97-B75FA0183268}"/>
              </a:ext>
            </a:extLst>
          </p:cNvPr>
          <p:cNvGrpSpPr/>
          <p:nvPr/>
        </p:nvGrpSpPr>
        <p:grpSpPr>
          <a:xfrm>
            <a:off x="6702329" y="706535"/>
            <a:ext cx="4513277" cy="3392585"/>
            <a:chOff x="1949253" y="1627716"/>
            <a:chExt cx="3271491" cy="2309600"/>
          </a:xfrm>
        </p:grpSpPr>
        <p:grpSp>
          <p:nvGrpSpPr>
            <p:cNvPr id="100" name="组合 135">
              <a:extLst>
                <a:ext uri="{FF2B5EF4-FFF2-40B4-BE49-F238E27FC236}">
                  <a16:creationId xmlns:a16="http://schemas.microsoft.com/office/drawing/2014/main" id="{A5CDE246-432C-4503-B2A8-360A032CB01F}"/>
                </a:ext>
              </a:extLst>
            </p:cNvPr>
            <p:cNvGrpSpPr/>
            <p:nvPr/>
          </p:nvGrpSpPr>
          <p:grpSpPr>
            <a:xfrm>
              <a:off x="1949253" y="1627716"/>
              <a:ext cx="3271491" cy="2309600"/>
              <a:chOff x="3246438" y="1068388"/>
              <a:chExt cx="5711825" cy="4678363"/>
            </a:xfrm>
            <a:solidFill>
              <a:srgbClr val="000000"/>
            </a:solidFill>
          </p:grpSpPr>
          <p:sp>
            <p:nvSpPr>
              <p:cNvPr id="102" name="Freeform 5">
                <a:extLst>
                  <a:ext uri="{FF2B5EF4-FFF2-40B4-BE49-F238E27FC236}">
                    <a16:creationId xmlns:a16="http://schemas.microsoft.com/office/drawing/2014/main" id="{732A5673-4FF8-43BD-AC96-EA68AAA5F3F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C72A5377-5628-49A8-9623-C71426D01CA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570DCFC-494C-44EE-9BAA-9AE4ED7B5F1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A0B8BC8C-942B-4437-9B0F-8F124098A87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7B5A1EBC-014F-4ECC-920F-B6F97DEEA58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F3222184-E551-4B3F-8E17-040553CBA7E0}"/>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D317A738-F401-4AD1-BE3D-083883D196E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199291D4-5C99-481A-8016-39B88295E16B}"/>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2A18E865-FCB2-4739-A403-79ED9EF6FDB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171E7404-8447-4CEF-B56D-300190838857}"/>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21D416E-18F4-4F10-8F90-7003D1E177A8}"/>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CAE44EB5-6C3A-4B5F-B29F-1E66ADA2E63F}"/>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BEDD08A7-2407-440E-A61E-A265A6628080}"/>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4A2AE66E-00D1-4473-A8FE-B4462610199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6BF8F720-FB47-4724-B250-4D3777D859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DE1CED6A-1242-4A16-9954-A447279D645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4BE4EEBE-7A76-42CF-96C1-A840D8E6C9A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6C141AE0-3C91-41C0-A977-3768F6266E0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82152213-92FE-4EC9-B324-D0A143EEE30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F49FF78C-2307-40F4-AC37-5A5C5F8FF92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D6007657-C206-4D3A-9C60-2CDCE2389E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AC659DC7-21E7-45C1-B3A4-23E0AEF6F8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05122634-045D-4F67-971D-C323CE7AA4A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B475644C-55D0-4508-B55B-6CBE14ABAFE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B1C1AE92-D613-4E52-91C8-2EE8CF3EFB7E}"/>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768B84EA-23AA-4E55-A183-EAEF8974BD1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2C208343-F3B1-49AD-B838-31B517F5F60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372D54BD-A994-4B60-88C9-EF3FAEF6E62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B200612F-96FF-43F9-AA8B-BF7D4BB591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B022B40A-E883-4A10-B56B-D9F1552858A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31E57D43-C736-4789-ABC2-CD2F40FF5A6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80D62AB3-646D-494C-A0C7-02856DCDB066}"/>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4DF785FB-7B75-4F20-8750-AD026B5E2FB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F58D037F-D6E9-4CCF-977C-1D680D249AE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320F7D-9F8B-48A1-ADB5-8C41827425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093914F0-C14D-4440-B77D-0B6448000E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28001FF1-2390-4353-A78A-9F4B5F7B979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F07B9910-8BC3-424A-9509-ED5B83F032A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7B29CC22-838E-450E-A5E3-199AAE8EA02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EFC4DA8D-B21F-46DB-91B1-04F6C5C8A8F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CA0AD02A-760B-483C-9ED7-F86E3A50E1FE}"/>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3E4547CF-F513-4C62-8825-39C2A8F490A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AF28F1E0-A994-4480-B871-B716BA5A3C7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EBE6326B-C949-443A-9AC7-72F613C1893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97E7D7A-4B2A-4FCA-B709-1477E79BDD9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1A89A1BC-77D9-4F5D-9062-FF54FC60C3D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6BD0DE12-252D-46AA-BD45-8A4CE2CD395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34EEDD00-D76D-484F-A1C2-9631A349ACA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ACB6BCC2-BC9D-4AC6-BBD8-6BEE90A37E79}"/>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3C6B27AD-E1BA-4FBD-A788-49B97C9320E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CB61D534-FC2B-4BED-8561-4A5F30FDE5D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F52BA12-2D48-4408-8913-3476F9DD4A6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AD827CF4-5ACA-4DF8-9D70-7D163419B1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8E4E3CAE-A3C7-415D-8F5B-192218EE464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E87C9179-0747-49FB-93C7-57D53B89C748}"/>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3FE10E2-C0B1-4450-ADF8-E22281BDFAEC}"/>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ADE982C2-3EBF-4E4D-99EF-5995E8E7171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A5D68D74-0F8B-4A05-B981-64EA293F5D2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27A42D8E-86BE-4087-B476-5121947A382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EB8FF56C-C27F-4336-8026-4E94B101676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162BDB28-73CE-4DB3-A4DF-5B7927DC218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5F488D21-9179-4E95-8401-22431C70848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6F408003-F772-494C-95D2-8CDB673347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7C52EB15-7CC7-491F-BF95-D599383031C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F1A4672C-2EAA-478C-8CA2-954546E6B78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82071A72-A017-483E-A174-CF3B35CB70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CE8447FA-4171-4897-94D6-4DA0414624A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48174B27-DABD-4CCB-B961-615706BF39B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5CD597AB-ADE1-43C4-A9A1-A21A0CFD9392}"/>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1145A513-B8B4-457C-A1A4-E206E9698D1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5DEA8A7B-6E7B-42DF-86D6-CE4A08B83D9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D44EB46C-9DCC-4C40-B13C-0C021C01343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410210D3-766F-4B75-8DA2-6AE84BE17D4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361A4AA3-3402-4861-AECD-D6BEBD1DDCC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CEFC189E-9FA0-4425-BC5A-8BDBE45FBA1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133042CB-ECB2-40AB-AC99-7998ADB526F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04578051-66F1-471A-A722-F88393C2DA0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DC9EC699-77F4-45C1-829A-2C52309BDD09}"/>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5884D503-6282-4EEC-ACBC-57186EB5E6F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1842567B-FAF2-442E-8C0A-0B9EEDEDF2D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7D6412D9-E4C4-4CC6-8AFB-4315AACCAEB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FD1E1B5F-BB45-4DF0-A7BE-47C46F9C0C1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945E3B14-79FD-43EC-918E-FD99CE4E0A17}"/>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8D29A59C-C80B-460B-9801-DB50FE8FA5C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42A2E48D-72C7-4DD0-9E69-D755F90474F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B7B75C63-2265-42AF-8F6A-F1AB5419841B}"/>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1C50C005-BEB0-4202-81D0-FB8812C7E023}"/>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783F9017-8065-46DF-B417-E0A45EE5A3B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3852E4A8-5013-484A-964F-F1347D06DF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E9D6520F-5B96-4642-A350-BFC41B6BD4AB}"/>
                </a:ext>
              </a:extLst>
            </p:cNvPr>
            <p:cNvSpPr txBox="1">
              <a:spLocks noChangeArrowheads="1"/>
            </p:cNvSpPr>
            <p:nvPr/>
          </p:nvSpPr>
          <p:spPr bwMode="auto">
            <a:xfrm>
              <a:off x="2245669" y="2093829"/>
              <a:ext cx="2704118" cy="1382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Dềnh</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28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dàng</a:t>
              </a:r>
              <a:r>
                <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a:t>
              </a:r>
              <a:r>
                <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chậm chạp, không khẩn trương, để mất nhiều thì giờ vào những việc không cần thiết</a:t>
              </a:r>
            </a:p>
          </p:txBody>
        </p:sp>
      </p:grpSp>
    </p:spTree>
    <p:extLst>
      <p:ext uri="{BB962C8B-B14F-4D97-AF65-F5344CB8AC3E}">
        <p14:creationId xmlns:p14="http://schemas.microsoft.com/office/powerpoint/2010/main" val="1408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barn(inVertical)">
                                      <p:cBhvr>
                                        <p:cTn id="1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0E62C-C3E6-B319-C223-2F1A9785CB44}"/>
              </a:ext>
            </a:extLst>
          </p:cNvPr>
          <p:cNvPicPr>
            <a:picLocks noChangeAspect="1"/>
          </p:cNvPicPr>
          <p:nvPr/>
        </p:nvPicPr>
        <p:blipFill>
          <a:blip r:embed="rId2"/>
          <a:stretch>
            <a:fillRect/>
          </a:stretch>
        </p:blipFill>
        <p:spPr>
          <a:xfrm>
            <a:off x="0" y="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1946246" y="1055309"/>
            <a:ext cx="4513277"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240112" y="2134778"/>
              <a:ext cx="2563249" cy="1118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Bài thơ tả cảnh thiên nhiên vào thời điểm nào? Dựa vào đâu mà em biết được điều đó?</a:t>
              </a:r>
              <a:endPar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9076676" y="96470"/>
            <a:ext cx="3242018" cy="2232913"/>
          </a:xfrm>
          <a:prstGeom prst="rect">
            <a:avLst/>
          </a:prstGeom>
        </p:spPr>
      </p:pic>
    </p:spTree>
    <p:extLst>
      <p:ext uri="{BB962C8B-B14F-4D97-AF65-F5344CB8AC3E}">
        <p14:creationId xmlns:p14="http://schemas.microsoft.com/office/powerpoint/2010/main" val="29999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15549" y="-13502"/>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2" name="Rectangle 1">
            <a:extLst>
              <a:ext uri="{FF2B5EF4-FFF2-40B4-BE49-F238E27FC236}">
                <a16:creationId xmlns:a16="http://schemas.microsoft.com/office/drawing/2014/main" id="{47AA749A-3AC6-457B-830C-23EB2E158A86}"/>
              </a:ext>
            </a:extLst>
          </p:cNvPr>
          <p:cNvSpPr/>
          <p:nvPr/>
        </p:nvSpPr>
        <p:spPr>
          <a:xfrm>
            <a:off x="1929806" y="105965"/>
            <a:ext cx="8716162" cy="646331"/>
          </a:xfrm>
          <a:prstGeom prst="rect">
            <a:avLst/>
          </a:prstGeom>
        </p:spPr>
        <p:txBody>
          <a:bodyPr wrap="square">
            <a:spAutoFit/>
          </a:bodyPr>
          <a:lstStyle/>
          <a:p>
            <a:pPr lvl="0" algn="ctr">
              <a:defRPr/>
            </a:pPr>
            <a:r>
              <a:rPr lang="nl-NL" sz="36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1. Thời điểm miêu tả bức tranh thiên nhiên</a:t>
            </a:r>
            <a:endParaRPr kumimoji="0" lang="en-US" sz="36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488E40E-4207-4D9E-B1B1-E56120671052}"/>
              </a:ext>
            </a:extLst>
          </p:cNvPr>
          <p:cNvSpPr/>
          <p:nvPr/>
        </p:nvSpPr>
        <p:spPr>
          <a:xfrm>
            <a:off x="4086659" y="1066873"/>
            <a:ext cx="464649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 nhận ra hương 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 vào trong gió 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 chùng chình qua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như thu đã về</a:t>
            </a:r>
          </a:p>
        </p:txBody>
      </p:sp>
      <p:grpSp>
        <p:nvGrpSpPr>
          <p:cNvPr id="14" name="组合 2">
            <a:extLst>
              <a:ext uri="{FF2B5EF4-FFF2-40B4-BE49-F238E27FC236}">
                <a16:creationId xmlns:a16="http://schemas.microsoft.com/office/drawing/2014/main" id="{7AB0EBAE-05CF-4FD7-A1F8-8D15FC317187}"/>
              </a:ext>
            </a:extLst>
          </p:cNvPr>
          <p:cNvGrpSpPr/>
          <p:nvPr/>
        </p:nvGrpSpPr>
        <p:grpSpPr>
          <a:xfrm>
            <a:off x="392790" y="2573112"/>
            <a:ext cx="4646493" cy="3392585"/>
            <a:chOff x="1949253" y="1627716"/>
            <a:chExt cx="3271491" cy="2309600"/>
          </a:xfrm>
        </p:grpSpPr>
        <p:grpSp>
          <p:nvGrpSpPr>
            <p:cNvPr id="15" name="组合 135">
              <a:extLst>
                <a:ext uri="{FF2B5EF4-FFF2-40B4-BE49-F238E27FC236}">
                  <a16:creationId xmlns:a16="http://schemas.microsoft.com/office/drawing/2014/main" id="{F0C743ED-8146-430B-810F-FD254D916792}"/>
                </a:ext>
              </a:extLst>
            </p:cNvPr>
            <p:cNvGrpSpPr/>
            <p:nvPr/>
          </p:nvGrpSpPr>
          <p:grpSpPr>
            <a:xfrm>
              <a:off x="1949253" y="1627716"/>
              <a:ext cx="3271491" cy="2309600"/>
              <a:chOff x="3246438" y="1068388"/>
              <a:chExt cx="5711825" cy="4678363"/>
            </a:xfrm>
            <a:solidFill>
              <a:srgbClr val="000000"/>
            </a:solidFill>
          </p:grpSpPr>
          <p:sp>
            <p:nvSpPr>
              <p:cNvPr id="17" name="Freeform 5">
                <a:extLst>
                  <a:ext uri="{FF2B5EF4-FFF2-40B4-BE49-F238E27FC236}">
                    <a16:creationId xmlns:a16="http://schemas.microsoft.com/office/drawing/2014/main" id="{B990143D-6EBA-4A16-9821-A7D4F77E90E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6">
                <a:extLst>
                  <a:ext uri="{FF2B5EF4-FFF2-40B4-BE49-F238E27FC236}">
                    <a16:creationId xmlns:a16="http://schemas.microsoft.com/office/drawing/2014/main" id="{57B90F55-A48C-415D-BEA7-97A16C7E8CA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7">
                <a:extLst>
                  <a:ext uri="{FF2B5EF4-FFF2-40B4-BE49-F238E27FC236}">
                    <a16:creationId xmlns:a16="http://schemas.microsoft.com/office/drawing/2014/main" id="{4B8C2162-43D9-49DF-8C8A-1C9B5D05FFF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8">
                <a:extLst>
                  <a:ext uri="{FF2B5EF4-FFF2-40B4-BE49-F238E27FC236}">
                    <a16:creationId xmlns:a16="http://schemas.microsoft.com/office/drawing/2014/main" id="{8F4BC710-9785-4E1C-AD8B-D572170C72D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9">
                <a:extLst>
                  <a:ext uri="{FF2B5EF4-FFF2-40B4-BE49-F238E27FC236}">
                    <a16:creationId xmlns:a16="http://schemas.microsoft.com/office/drawing/2014/main" id="{DCCBBD69-2511-4AA3-8F4F-D9CC802D0A2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0">
                <a:extLst>
                  <a:ext uri="{FF2B5EF4-FFF2-40B4-BE49-F238E27FC236}">
                    <a16:creationId xmlns:a16="http://schemas.microsoft.com/office/drawing/2014/main" id="{3014AA86-0963-4600-A5CE-5FD710150E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1">
                <a:extLst>
                  <a:ext uri="{FF2B5EF4-FFF2-40B4-BE49-F238E27FC236}">
                    <a16:creationId xmlns:a16="http://schemas.microsoft.com/office/drawing/2014/main" id="{31CFF4FA-5366-4F12-AF36-ABB4DDA5D2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4" name="组合 143">
                <a:extLst>
                  <a:ext uri="{FF2B5EF4-FFF2-40B4-BE49-F238E27FC236}">
                    <a16:creationId xmlns:a16="http://schemas.microsoft.com/office/drawing/2014/main" id="{3DE62B8A-CBC9-4931-A831-00CE4BCC47F0}"/>
                  </a:ext>
                </a:extLst>
              </p:cNvPr>
              <p:cNvGrpSpPr/>
              <p:nvPr/>
            </p:nvGrpSpPr>
            <p:grpSpPr>
              <a:xfrm>
                <a:off x="3517901" y="1225551"/>
                <a:ext cx="5260975" cy="4090987"/>
                <a:chOff x="3517901" y="1225551"/>
                <a:chExt cx="5260975" cy="4090987"/>
              </a:xfrm>
              <a:grpFill/>
            </p:grpSpPr>
            <p:sp>
              <p:nvSpPr>
                <p:cNvPr id="25" name="Freeform 12">
                  <a:extLst>
                    <a:ext uri="{FF2B5EF4-FFF2-40B4-BE49-F238E27FC236}">
                      <a16:creationId xmlns:a16="http://schemas.microsoft.com/office/drawing/2014/main" id="{64B3F1BD-1C89-42DC-9EAF-1246148C1AE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3">
                  <a:extLst>
                    <a:ext uri="{FF2B5EF4-FFF2-40B4-BE49-F238E27FC236}">
                      <a16:creationId xmlns:a16="http://schemas.microsoft.com/office/drawing/2014/main" id="{F7555394-5D7F-46A4-A3F6-A07D5E4640C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4">
                  <a:extLst>
                    <a:ext uri="{FF2B5EF4-FFF2-40B4-BE49-F238E27FC236}">
                      <a16:creationId xmlns:a16="http://schemas.microsoft.com/office/drawing/2014/main" id="{9B338FE7-6D32-4F4E-BC3C-528BEFA189A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5">
                  <a:extLst>
                    <a:ext uri="{FF2B5EF4-FFF2-40B4-BE49-F238E27FC236}">
                      <a16:creationId xmlns:a16="http://schemas.microsoft.com/office/drawing/2014/main" id="{247E2D0C-49B8-469F-BA12-D08D2C97BE1C}"/>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6">
                  <a:extLst>
                    <a:ext uri="{FF2B5EF4-FFF2-40B4-BE49-F238E27FC236}">
                      <a16:creationId xmlns:a16="http://schemas.microsoft.com/office/drawing/2014/main" id="{DB8ACE50-E87D-4E4C-BA02-0D8600DC94A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7">
                  <a:extLst>
                    <a:ext uri="{FF2B5EF4-FFF2-40B4-BE49-F238E27FC236}">
                      <a16:creationId xmlns:a16="http://schemas.microsoft.com/office/drawing/2014/main" id="{C78E138D-ED24-4144-92BA-B899CDE9333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8">
                  <a:extLst>
                    <a:ext uri="{FF2B5EF4-FFF2-40B4-BE49-F238E27FC236}">
                      <a16:creationId xmlns:a16="http://schemas.microsoft.com/office/drawing/2014/main" id="{08501602-C8AD-4097-9DB2-CE6AB43EEB9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9">
                  <a:extLst>
                    <a:ext uri="{FF2B5EF4-FFF2-40B4-BE49-F238E27FC236}">
                      <a16:creationId xmlns:a16="http://schemas.microsoft.com/office/drawing/2014/main" id="{B9E8F01C-C08C-4784-955D-44EB3199AB2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0">
                  <a:extLst>
                    <a:ext uri="{FF2B5EF4-FFF2-40B4-BE49-F238E27FC236}">
                      <a16:creationId xmlns:a16="http://schemas.microsoft.com/office/drawing/2014/main" id="{CA80456E-7912-4FAE-9F33-5F1D2D6015E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1">
                  <a:extLst>
                    <a:ext uri="{FF2B5EF4-FFF2-40B4-BE49-F238E27FC236}">
                      <a16:creationId xmlns:a16="http://schemas.microsoft.com/office/drawing/2014/main" id="{463188E2-7027-4E2D-9190-A32316EDD7A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2">
                  <a:extLst>
                    <a:ext uri="{FF2B5EF4-FFF2-40B4-BE49-F238E27FC236}">
                      <a16:creationId xmlns:a16="http://schemas.microsoft.com/office/drawing/2014/main" id="{D4A14DBF-4EAE-4771-A941-E27906D8864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3">
                  <a:extLst>
                    <a:ext uri="{FF2B5EF4-FFF2-40B4-BE49-F238E27FC236}">
                      <a16:creationId xmlns:a16="http://schemas.microsoft.com/office/drawing/2014/main" id="{77F43F74-7DDC-4F48-A499-C4FDA413A71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4">
                  <a:extLst>
                    <a:ext uri="{FF2B5EF4-FFF2-40B4-BE49-F238E27FC236}">
                      <a16:creationId xmlns:a16="http://schemas.microsoft.com/office/drawing/2014/main" id="{27B685BC-FCAB-45B1-90CA-11EA35059DE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5">
                  <a:extLst>
                    <a:ext uri="{FF2B5EF4-FFF2-40B4-BE49-F238E27FC236}">
                      <a16:creationId xmlns:a16="http://schemas.microsoft.com/office/drawing/2014/main" id="{CC84C276-3110-4DDD-BF86-217F71FE534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6">
                  <a:extLst>
                    <a:ext uri="{FF2B5EF4-FFF2-40B4-BE49-F238E27FC236}">
                      <a16:creationId xmlns:a16="http://schemas.microsoft.com/office/drawing/2014/main" id="{05A3EB25-D4C6-462D-B840-C8739BE9997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7">
                  <a:extLst>
                    <a:ext uri="{FF2B5EF4-FFF2-40B4-BE49-F238E27FC236}">
                      <a16:creationId xmlns:a16="http://schemas.microsoft.com/office/drawing/2014/main" id="{000A4E30-5E76-4352-95F6-0179656B377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8">
                  <a:extLst>
                    <a:ext uri="{FF2B5EF4-FFF2-40B4-BE49-F238E27FC236}">
                      <a16:creationId xmlns:a16="http://schemas.microsoft.com/office/drawing/2014/main" id="{43AB536F-EBDB-484D-964A-6183A34F301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9">
                  <a:extLst>
                    <a:ext uri="{FF2B5EF4-FFF2-40B4-BE49-F238E27FC236}">
                      <a16:creationId xmlns:a16="http://schemas.microsoft.com/office/drawing/2014/main" id="{3B68BFEE-7043-4FAB-875C-87E3C04012C6}"/>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0">
                  <a:extLst>
                    <a:ext uri="{FF2B5EF4-FFF2-40B4-BE49-F238E27FC236}">
                      <a16:creationId xmlns:a16="http://schemas.microsoft.com/office/drawing/2014/main" id="{E161170C-F6C5-44C3-8EF4-3CC1569E7B8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1">
                  <a:extLst>
                    <a:ext uri="{FF2B5EF4-FFF2-40B4-BE49-F238E27FC236}">
                      <a16:creationId xmlns:a16="http://schemas.microsoft.com/office/drawing/2014/main" id="{D71DE2D5-FE7E-47E1-B0A7-84AE1767D93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2">
                  <a:extLst>
                    <a:ext uri="{FF2B5EF4-FFF2-40B4-BE49-F238E27FC236}">
                      <a16:creationId xmlns:a16="http://schemas.microsoft.com/office/drawing/2014/main" id="{AAE4FE4A-6D73-49EF-A170-97AF938BED3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3">
                  <a:extLst>
                    <a:ext uri="{FF2B5EF4-FFF2-40B4-BE49-F238E27FC236}">
                      <a16:creationId xmlns:a16="http://schemas.microsoft.com/office/drawing/2014/main" id="{F9E9EEEF-A018-4292-A2FF-558A634E61F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4">
                  <a:extLst>
                    <a:ext uri="{FF2B5EF4-FFF2-40B4-BE49-F238E27FC236}">
                      <a16:creationId xmlns:a16="http://schemas.microsoft.com/office/drawing/2014/main" id="{48682974-B7F6-4CD7-9592-B3C87492AA6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5">
                  <a:extLst>
                    <a:ext uri="{FF2B5EF4-FFF2-40B4-BE49-F238E27FC236}">
                      <a16:creationId xmlns:a16="http://schemas.microsoft.com/office/drawing/2014/main" id="{40E3FB50-E04A-4773-A12C-D3C089E241C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6">
                  <a:extLst>
                    <a:ext uri="{FF2B5EF4-FFF2-40B4-BE49-F238E27FC236}">
                      <a16:creationId xmlns:a16="http://schemas.microsoft.com/office/drawing/2014/main" id="{97127A75-94F6-4DC8-98FB-9679BC0DF95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7">
                  <a:extLst>
                    <a:ext uri="{FF2B5EF4-FFF2-40B4-BE49-F238E27FC236}">
                      <a16:creationId xmlns:a16="http://schemas.microsoft.com/office/drawing/2014/main" id="{14373D9F-4889-40F6-92AE-A2DA09E0859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8">
                  <a:extLst>
                    <a:ext uri="{FF2B5EF4-FFF2-40B4-BE49-F238E27FC236}">
                      <a16:creationId xmlns:a16="http://schemas.microsoft.com/office/drawing/2014/main" id="{911B6F1B-014C-4871-ABBE-B98A4578D7E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9">
                  <a:extLst>
                    <a:ext uri="{FF2B5EF4-FFF2-40B4-BE49-F238E27FC236}">
                      <a16:creationId xmlns:a16="http://schemas.microsoft.com/office/drawing/2014/main" id="{6CB7314B-8D9A-4500-ACA4-62D61E02749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0">
                  <a:extLst>
                    <a:ext uri="{FF2B5EF4-FFF2-40B4-BE49-F238E27FC236}">
                      <a16:creationId xmlns:a16="http://schemas.microsoft.com/office/drawing/2014/main" id="{0C5A4A84-C7A2-47CB-B256-82E9AD12CE4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1">
                  <a:extLst>
                    <a:ext uri="{FF2B5EF4-FFF2-40B4-BE49-F238E27FC236}">
                      <a16:creationId xmlns:a16="http://schemas.microsoft.com/office/drawing/2014/main" id="{D40C6590-0A69-478A-9D60-753B90E68DE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2">
                  <a:extLst>
                    <a:ext uri="{FF2B5EF4-FFF2-40B4-BE49-F238E27FC236}">
                      <a16:creationId xmlns:a16="http://schemas.microsoft.com/office/drawing/2014/main" id="{5C2E2AE8-6E69-49DB-BE19-DDC74B073FE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3">
                  <a:extLst>
                    <a:ext uri="{FF2B5EF4-FFF2-40B4-BE49-F238E27FC236}">
                      <a16:creationId xmlns:a16="http://schemas.microsoft.com/office/drawing/2014/main" id="{AF5C5B99-C175-487F-92DC-0F153679DFE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4">
                  <a:extLst>
                    <a:ext uri="{FF2B5EF4-FFF2-40B4-BE49-F238E27FC236}">
                      <a16:creationId xmlns:a16="http://schemas.microsoft.com/office/drawing/2014/main" id="{6D0AB89C-EF62-4430-ADA4-3E5A7F666BDE}"/>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5">
                  <a:extLst>
                    <a:ext uri="{FF2B5EF4-FFF2-40B4-BE49-F238E27FC236}">
                      <a16:creationId xmlns:a16="http://schemas.microsoft.com/office/drawing/2014/main" id="{2767A962-77F6-4289-B281-63BC54225459}"/>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6">
                  <a:extLst>
                    <a:ext uri="{FF2B5EF4-FFF2-40B4-BE49-F238E27FC236}">
                      <a16:creationId xmlns:a16="http://schemas.microsoft.com/office/drawing/2014/main" id="{016C4E49-8B8A-4BAE-8E96-00F2FB3F949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7">
                  <a:extLst>
                    <a:ext uri="{FF2B5EF4-FFF2-40B4-BE49-F238E27FC236}">
                      <a16:creationId xmlns:a16="http://schemas.microsoft.com/office/drawing/2014/main" id="{506FE8A3-3E94-410D-98BE-70CBF1089E6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8">
                  <a:extLst>
                    <a:ext uri="{FF2B5EF4-FFF2-40B4-BE49-F238E27FC236}">
                      <a16:creationId xmlns:a16="http://schemas.microsoft.com/office/drawing/2014/main" id="{BDAE0563-5BC4-4E72-A290-C5AE79E5163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9">
                  <a:extLst>
                    <a:ext uri="{FF2B5EF4-FFF2-40B4-BE49-F238E27FC236}">
                      <a16:creationId xmlns:a16="http://schemas.microsoft.com/office/drawing/2014/main" id="{F007952D-3676-437C-BED8-E60AB584D9F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0">
                  <a:extLst>
                    <a:ext uri="{FF2B5EF4-FFF2-40B4-BE49-F238E27FC236}">
                      <a16:creationId xmlns:a16="http://schemas.microsoft.com/office/drawing/2014/main" id="{E0B28FA0-61CE-486C-81A2-3B4BB546E1E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1">
                  <a:extLst>
                    <a:ext uri="{FF2B5EF4-FFF2-40B4-BE49-F238E27FC236}">
                      <a16:creationId xmlns:a16="http://schemas.microsoft.com/office/drawing/2014/main" id="{9A7B7C7F-60D0-439E-9543-134BD3B7D4A0}"/>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2">
                  <a:extLst>
                    <a:ext uri="{FF2B5EF4-FFF2-40B4-BE49-F238E27FC236}">
                      <a16:creationId xmlns:a16="http://schemas.microsoft.com/office/drawing/2014/main" id="{2668EB84-B6B1-4D7E-A481-633B95362E4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3">
                  <a:extLst>
                    <a:ext uri="{FF2B5EF4-FFF2-40B4-BE49-F238E27FC236}">
                      <a16:creationId xmlns:a16="http://schemas.microsoft.com/office/drawing/2014/main" id="{7D5DD01F-489B-4162-8E19-9EA60D210B2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4">
                  <a:extLst>
                    <a:ext uri="{FF2B5EF4-FFF2-40B4-BE49-F238E27FC236}">
                      <a16:creationId xmlns:a16="http://schemas.microsoft.com/office/drawing/2014/main" id="{68F9F6F9-E4DE-4105-973C-99B9F9D5560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5">
                  <a:extLst>
                    <a:ext uri="{FF2B5EF4-FFF2-40B4-BE49-F238E27FC236}">
                      <a16:creationId xmlns:a16="http://schemas.microsoft.com/office/drawing/2014/main" id="{546E4569-43DD-40D9-AA08-FD4857EED9DA}"/>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6">
                  <a:extLst>
                    <a:ext uri="{FF2B5EF4-FFF2-40B4-BE49-F238E27FC236}">
                      <a16:creationId xmlns:a16="http://schemas.microsoft.com/office/drawing/2014/main" id="{47C0B373-5AE5-464C-B763-643B841BE9F6}"/>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7">
                  <a:extLst>
                    <a:ext uri="{FF2B5EF4-FFF2-40B4-BE49-F238E27FC236}">
                      <a16:creationId xmlns:a16="http://schemas.microsoft.com/office/drawing/2014/main" id="{08EB838B-053E-41C4-AAD0-CC81A62B217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8">
                  <a:extLst>
                    <a:ext uri="{FF2B5EF4-FFF2-40B4-BE49-F238E27FC236}">
                      <a16:creationId xmlns:a16="http://schemas.microsoft.com/office/drawing/2014/main" id="{2B772865-FD92-4BF3-A7D0-C5B54ACBA85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9">
                  <a:extLst>
                    <a:ext uri="{FF2B5EF4-FFF2-40B4-BE49-F238E27FC236}">
                      <a16:creationId xmlns:a16="http://schemas.microsoft.com/office/drawing/2014/main" id="{C838733D-4777-4F53-A85C-7DB53219E07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0">
                  <a:extLst>
                    <a:ext uri="{FF2B5EF4-FFF2-40B4-BE49-F238E27FC236}">
                      <a16:creationId xmlns:a16="http://schemas.microsoft.com/office/drawing/2014/main" id="{8942FDE2-E4B6-48D6-867D-51FFDF56D61C}"/>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1">
                  <a:extLst>
                    <a:ext uri="{FF2B5EF4-FFF2-40B4-BE49-F238E27FC236}">
                      <a16:creationId xmlns:a16="http://schemas.microsoft.com/office/drawing/2014/main" id="{4E709867-AA86-418A-B703-EF56AAF052E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2">
                  <a:extLst>
                    <a:ext uri="{FF2B5EF4-FFF2-40B4-BE49-F238E27FC236}">
                      <a16:creationId xmlns:a16="http://schemas.microsoft.com/office/drawing/2014/main" id="{1D50226C-D137-4239-9EE5-5ECC2340ABC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3">
                  <a:extLst>
                    <a:ext uri="{FF2B5EF4-FFF2-40B4-BE49-F238E27FC236}">
                      <a16:creationId xmlns:a16="http://schemas.microsoft.com/office/drawing/2014/main" id="{3EE7D87A-D7D3-4D9A-B7C9-523EBBAB33A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4">
                  <a:extLst>
                    <a:ext uri="{FF2B5EF4-FFF2-40B4-BE49-F238E27FC236}">
                      <a16:creationId xmlns:a16="http://schemas.microsoft.com/office/drawing/2014/main" id="{3189AFD3-D961-43D6-9598-60B71FD22DA3}"/>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5">
                  <a:extLst>
                    <a:ext uri="{FF2B5EF4-FFF2-40B4-BE49-F238E27FC236}">
                      <a16:creationId xmlns:a16="http://schemas.microsoft.com/office/drawing/2014/main" id="{7C481D4E-D424-4417-8176-B2ECE096596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6">
                  <a:extLst>
                    <a:ext uri="{FF2B5EF4-FFF2-40B4-BE49-F238E27FC236}">
                      <a16:creationId xmlns:a16="http://schemas.microsoft.com/office/drawing/2014/main" id="{0331B62C-4E41-40C5-8648-11B3E7F52E8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7">
                  <a:extLst>
                    <a:ext uri="{FF2B5EF4-FFF2-40B4-BE49-F238E27FC236}">
                      <a16:creationId xmlns:a16="http://schemas.microsoft.com/office/drawing/2014/main" id="{F1805ADA-34CD-4334-834A-6AFDF579E73A}"/>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8">
                  <a:extLst>
                    <a:ext uri="{FF2B5EF4-FFF2-40B4-BE49-F238E27FC236}">
                      <a16:creationId xmlns:a16="http://schemas.microsoft.com/office/drawing/2014/main" id="{7DC715C7-0B54-47AA-AC0C-4E62D27523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9">
                  <a:extLst>
                    <a:ext uri="{FF2B5EF4-FFF2-40B4-BE49-F238E27FC236}">
                      <a16:creationId xmlns:a16="http://schemas.microsoft.com/office/drawing/2014/main" id="{370FA78E-1889-4F92-A354-C4EF2D7B133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0">
                  <a:extLst>
                    <a:ext uri="{FF2B5EF4-FFF2-40B4-BE49-F238E27FC236}">
                      <a16:creationId xmlns:a16="http://schemas.microsoft.com/office/drawing/2014/main" id="{A893ADA4-2C10-46D6-8D16-54AEE36002C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1">
                  <a:extLst>
                    <a:ext uri="{FF2B5EF4-FFF2-40B4-BE49-F238E27FC236}">
                      <a16:creationId xmlns:a16="http://schemas.microsoft.com/office/drawing/2014/main" id="{6A366B55-B437-4603-8423-A4780646ED53}"/>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2">
                  <a:extLst>
                    <a:ext uri="{FF2B5EF4-FFF2-40B4-BE49-F238E27FC236}">
                      <a16:creationId xmlns:a16="http://schemas.microsoft.com/office/drawing/2014/main" id="{996D42B0-E77A-45F5-A526-5B3CF245DC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3">
                  <a:extLst>
                    <a:ext uri="{FF2B5EF4-FFF2-40B4-BE49-F238E27FC236}">
                      <a16:creationId xmlns:a16="http://schemas.microsoft.com/office/drawing/2014/main" id="{2E46F775-D64C-4001-B5AB-3DE88196F5A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4">
                  <a:extLst>
                    <a:ext uri="{FF2B5EF4-FFF2-40B4-BE49-F238E27FC236}">
                      <a16:creationId xmlns:a16="http://schemas.microsoft.com/office/drawing/2014/main" id="{9E6B1DD1-776F-4AD2-A612-990E8F0023D1}"/>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5">
                  <a:extLst>
                    <a:ext uri="{FF2B5EF4-FFF2-40B4-BE49-F238E27FC236}">
                      <a16:creationId xmlns:a16="http://schemas.microsoft.com/office/drawing/2014/main" id="{C64A42E0-7C7B-49E1-8941-02FFDF0A616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6">
                  <a:extLst>
                    <a:ext uri="{FF2B5EF4-FFF2-40B4-BE49-F238E27FC236}">
                      <a16:creationId xmlns:a16="http://schemas.microsoft.com/office/drawing/2014/main" id="{9C831F21-3759-429A-833B-D2EAF6C964F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7">
                  <a:extLst>
                    <a:ext uri="{FF2B5EF4-FFF2-40B4-BE49-F238E27FC236}">
                      <a16:creationId xmlns:a16="http://schemas.microsoft.com/office/drawing/2014/main" id="{E438E118-7D74-40F0-A6D6-1568D06EC5C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8">
                  <a:extLst>
                    <a:ext uri="{FF2B5EF4-FFF2-40B4-BE49-F238E27FC236}">
                      <a16:creationId xmlns:a16="http://schemas.microsoft.com/office/drawing/2014/main" id="{A06D3E08-D8C8-4A72-9F5F-90D970C3211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9">
                  <a:extLst>
                    <a:ext uri="{FF2B5EF4-FFF2-40B4-BE49-F238E27FC236}">
                      <a16:creationId xmlns:a16="http://schemas.microsoft.com/office/drawing/2014/main" id="{2B4A9C27-3570-4578-8B8C-5D9938D5A25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0">
                  <a:extLst>
                    <a:ext uri="{FF2B5EF4-FFF2-40B4-BE49-F238E27FC236}">
                      <a16:creationId xmlns:a16="http://schemas.microsoft.com/office/drawing/2014/main" id="{B219AA30-73FA-409A-9FDB-E4CEFCF1E2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1">
                  <a:extLst>
                    <a:ext uri="{FF2B5EF4-FFF2-40B4-BE49-F238E27FC236}">
                      <a16:creationId xmlns:a16="http://schemas.microsoft.com/office/drawing/2014/main" id="{FD09E265-EA38-42C0-B01F-98A5B735C9F9}"/>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2">
                  <a:extLst>
                    <a:ext uri="{FF2B5EF4-FFF2-40B4-BE49-F238E27FC236}">
                      <a16:creationId xmlns:a16="http://schemas.microsoft.com/office/drawing/2014/main" id="{FEABF912-3368-4882-9EFD-87CDB4ABC0F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3">
                  <a:extLst>
                    <a:ext uri="{FF2B5EF4-FFF2-40B4-BE49-F238E27FC236}">
                      <a16:creationId xmlns:a16="http://schemas.microsoft.com/office/drawing/2014/main" id="{54482BB8-982A-4F4A-BCE9-61CB25617D3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4">
                  <a:extLst>
                    <a:ext uri="{FF2B5EF4-FFF2-40B4-BE49-F238E27FC236}">
                      <a16:creationId xmlns:a16="http://schemas.microsoft.com/office/drawing/2014/main" id="{86E5F446-08CB-43ED-BC10-116C1E9AE95F}"/>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5">
                  <a:extLst>
                    <a:ext uri="{FF2B5EF4-FFF2-40B4-BE49-F238E27FC236}">
                      <a16:creationId xmlns:a16="http://schemas.microsoft.com/office/drawing/2014/main" id="{6ED9440C-EB5B-4C09-B046-A22957131C5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6">
                  <a:extLst>
                    <a:ext uri="{FF2B5EF4-FFF2-40B4-BE49-F238E27FC236}">
                      <a16:creationId xmlns:a16="http://schemas.microsoft.com/office/drawing/2014/main" id="{1195B26B-5B6D-489F-B48D-A8EF25117E87}"/>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7">
                  <a:extLst>
                    <a:ext uri="{FF2B5EF4-FFF2-40B4-BE49-F238E27FC236}">
                      <a16:creationId xmlns:a16="http://schemas.microsoft.com/office/drawing/2014/main" id="{1CC47DE7-0AB9-4BA2-B558-318640C01F5C}"/>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8">
                  <a:extLst>
                    <a:ext uri="{FF2B5EF4-FFF2-40B4-BE49-F238E27FC236}">
                      <a16:creationId xmlns:a16="http://schemas.microsoft.com/office/drawing/2014/main" id="{63764D1F-69D5-4147-A527-9FFE7CDA263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9">
                  <a:extLst>
                    <a:ext uri="{FF2B5EF4-FFF2-40B4-BE49-F238E27FC236}">
                      <a16:creationId xmlns:a16="http://schemas.microsoft.com/office/drawing/2014/main" id="{9BE234A9-52B6-43A8-A211-F100FC7FA186}"/>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0">
                  <a:extLst>
                    <a:ext uri="{FF2B5EF4-FFF2-40B4-BE49-F238E27FC236}">
                      <a16:creationId xmlns:a16="http://schemas.microsoft.com/office/drawing/2014/main" id="{30F9094F-6DA5-4243-987E-66B0E215152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1">
                  <a:extLst>
                    <a:ext uri="{FF2B5EF4-FFF2-40B4-BE49-F238E27FC236}">
                      <a16:creationId xmlns:a16="http://schemas.microsoft.com/office/drawing/2014/main" id="{3EE02872-8A90-4559-A409-50C5B14BE1B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2">
                  <a:extLst>
                    <a:ext uri="{FF2B5EF4-FFF2-40B4-BE49-F238E27FC236}">
                      <a16:creationId xmlns:a16="http://schemas.microsoft.com/office/drawing/2014/main" id="{A26BCE7F-8646-4374-B09D-B7D215435D2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6" name="文本框 49">
              <a:extLst>
                <a:ext uri="{FF2B5EF4-FFF2-40B4-BE49-F238E27FC236}">
                  <a16:creationId xmlns:a16="http://schemas.microsoft.com/office/drawing/2014/main" id="{BD972AF7-4556-49C9-8973-7306A12A5EB3}"/>
                </a:ext>
              </a:extLst>
            </p:cNvPr>
            <p:cNvSpPr txBox="1">
              <a:spLocks noChangeArrowheads="1"/>
            </p:cNvSpPr>
            <p:nvPr/>
          </p:nvSpPr>
          <p:spPr bwMode="auto">
            <a:xfrm>
              <a:off x="2221027" y="2123136"/>
              <a:ext cx="2563249" cy="1118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Bài thơ tả cảnh thiên nhiên vào khoảnh khắc giao mùa giữa mùa hạ sang mùa thu.</a:t>
              </a:r>
              <a:endPar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7"/>
          <a:stretch>
            <a:fillRect/>
          </a:stretch>
        </p:blipFill>
        <p:spPr>
          <a:xfrm>
            <a:off x="8661592" y="1427607"/>
            <a:ext cx="2619375" cy="1743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920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barn(inVertical)">
                                      <p:cBhvr>
                                        <p:cTn id="2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B4296-723E-1130-F31F-CC85912C5011}"/>
              </a:ext>
            </a:extLst>
          </p:cNvPr>
          <p:cNvPicPr>
            <a:picLocks noChangeAspect="1"/>
          </p:cNvPicPr>
          <p:nvPr/>
        </p:nvPicPr>
        <p:blipFill>
          <a:blip r:embed="rId2"/>
          <a:stretch>
            <a:fillRect/>
          </a:stretch>
        </p:blipFill>
        <p:spPr>
          <a:xfrm>
            <a:off x="-26362" y="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040474" y="1799756"/>
            <a:ext cx="3296244" cy="2681896"/>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023424" y="2414417"/>
              <a:ext cx="2970872" cy="508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defRPr/>
              </a:pPr>
              <a:r>
                <a:rPr lang="en-US" sz="3600" b="1" i="1" kern="0" dirty="0" err="1">
                  <a:solidFill>
                    <a:srgbClr val="000000"/>
                  </a:solidFill>
                  <a:latin typeface="Times New Roman" panose="02020603050405020304" pitchFamily="18" charset="0"/>
                  <a:cs typeface="Times New Roman" panose="02020603050405020304" pitchFamily="18" charset="0"/>
                </a:rPr>
                <a:t>Nhan</a:t>
              </a:r>
              <a:r>
                <a:rPr lang="en-US" sz="3600" b="1" i="1" kern="0" dirty="0">
                  <a:solidFill>
                    <a:srgbClr val="000000"/>
                  </a:solidFill>
                  <a:latin typeface="Times New Roman" panose="02020603050405020304" pitchFamily="18" charset="0"/>
                  <a:cs typeface="Times New Roman" panose="02020603050405020304" pitchFamily="18" charset="0"/>
                </a:rPr>
                <a:t> </a:t>
              </a:r>
              <a:r>
                <a:rPr lang="en-US" sz="3600" b="1" i="1" kern="0" dirty="0" err="1">
                  <a:solidFill>
                    <a:srgbClr val="000000"/>
                  </a:solidFill>
                  <a:latin typeface="Times New Roman" panose="02020603050405020304" pitchFamily="18" charset="0"/>
                  <a:cs typeface="Times New Roman" panose="02020603050405020304" pitchFamily="18" charset="0"/>
                </a:rPr>
                <a:t>đề</a:t>
              </a:r>
              <a:endParaRPr kumimoji="0" lang="en-US" sz="36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9076676" y="96470"/>
            <a:ext cx="3242018" cy="2232913"/>
          </a:xfrm>
          <a:prstGeom prst="rect">
            <a:avLst/>
          </a:prstGeom>
        </p:spPr>
      </p:pic>
      <p:grpSp>
        <p:nvGrpSpPr>
          <p:cNvPr id="100" name="组合 2">
            <a:extLst>
              <a:ext uri="{FF2B5EF4-FFF2-40B4-BE49-F238E27FC236}">
                <a16:creationId xmlns:a16="http://schemas.microsoft.com/office/drawing/2014/main" id="{F74A7CA8-A4B6-462B-AA67-F13FAC005265}"/>
              </a:ext>
            </a:extLst>
          </p:cNvPr>
          <p:cNvGrpSpPr/>
          <p:nvPr/>
        </p:nvGrpSpPr>
        <p:grpSpPr>
          <a:xfrm>
            <a:off x="6031684" y="1497655"/>
            <a:ext cx="3846893" cy="2670012"/>
            <a:chOff x="1949253" y="1627716"/>
            <a:chExt cx="3271491" cy="2309600"/>
          </a:xfrm>
        </p:grpSpPr>
        <p:grpSp>
          <p:nvGrpSpPr>
            <p:cNvPr id="101" name="组合 135">
              <a:extLst>
                <a:ext uri="{FF2B5EF4-FFF2-40B4-BE49-F238E27FC236}">
                  <a16:creationId xmlns:a16="http://schemas.microsoft.com/office/drawing/2014/main" id="{0A2600AF-BB32-469B-85E0-D2C2304D0FAE}"/>
                </a:ext>
              </a:extLst>
            </p:cNvPr>
            <p:cNvGrpSpPr/>
            <p:nvPr/>
          </p:nvGrpSpPr>
          <p:grpSpPr>
            <a:xfrm>
              <a:off x="1949253" y="1627716"/>
              <a:ext cx="3271491" cy="2309600"/>
              <a:chOff x="3246438" y="1068388"/>
              <a:chExt cx="5711825" cy="4678363"/>
            </a:xfrm>
            <a:solidFill>
              <a:srgbClr val="000000"/>
            </a:solidFill>
          </p:grpSpPr>
          <p:sp>
            <p:nvSpPr>
              <p:cNvPr id="103" name="Freeform 5">
                <a:extLst>
                  <a:ext uri="{FF2B5EF4-FFF2-40B4-BE49-F238E27FC236}">
                    <a16:creationId xmlns:a16="http://schemas.microsoft.com/office/drawing/2014/main" id="{BC020D76-D379-4CE9-BD08-7B17E859E9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6">
                <a:extLst>
                  <a:ext uri="{FF2B5EF4-FFF2-40B4-BE49-F238E27FC236}">
                    <a16:creationId xmlns:a16="http://schemas.microsoft.com/office/drawing/2014/main" id="{CDD8B48E-6570-4505-BC37-8AA2BBB66C0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
                <a:extLst>
                  <a:ext uri="{FF2B5EF4-FFF2-40B4-BE49-F238E27FC236}">
                    <a16:creationId xmlns:a16="http://schemas.microsoft.com/office/drawing/2014/main" id="{1F98F933-8D97-4250-8B42-E6F898980F7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
                <a:extLst>
                  <a:ext uri="{FF2B5EF4-FFF2-40B4-BE49-F238E27FC236}">
                    <a16:creationId xmlns:a16="http://schemas.microsoft.com/office/drawing/2014/main" id="{22AE07EC-A9A3-4ECE-B3CC-6F333F395C8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9">
                <a:extLst>
                  <a:ext uri="{FF2B5EF4-FFF2-40B4-BE49-F238E27FC236}">
                    <a16:creationId xmlns:a16="http://schemas.microsoft.com/office/drawing/2014/main" id="{A29B94F2-F263-4FA7-8B34-F66C583AA8C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0">
                <a:extLst>
                  <a:ext uri="{FF2B5EF4-FFF2-40B4-BE49-F238E27FC236}">
                    <a16:creationId xmlns:a16="http://schemas.microsoft.com/office/drawing/2014/main" id="{BA22FFF3-5B95-48FE-975B-1C18B590416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1">
                <a:extLst>
                  <a:ext uri="{FF2B5EF4-FFF2-40B4-BE49-F238E27FC236}">
                    <a16:creationId xmlns:a16="http://schemas.microsoft.com/office/drawing/2014/main" id="{19835FF0-C57D-4D07-97AB-41CC6DD3FBA2}"/>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0" name="组合 143">
                <a:extLst>
                  <a:ext uri="{FF2B5EF4-FFF2-40B4-BE49-F238E27FC236}">
                    <a16:creationId xmlns:a16="http://schemas.microsoft.com/office/drawing/2014/main" id="{FFA56894-9F62-422A-B130-A8D33D697E25}"/>
                  </a:ext>
                </a:extLst>
              </p:cNvPr>
              <p:cNvGrpSpPr/>
              <p:nvPr/>
            </p:nvGrpSpPr>
            <p:grpSpPr>
              <a:xfrm>
                <a:off x="3517901" y="1225551"/>
                <a:ext cx="5260975" cy="4090987"/>
                <a:chOff x="3517901" y="1225551"/>
                <a:chExt cx="5260975" cy="4090987"/>
              </a:xfrm>
              <a:grpFill/>
            </p:grpSpPr>
            <p:sp>
              <p:nvSpPr>
                <p:cNvPr id="111" name="Freeform 12">
                  <a:extLst>
                    <a:ext uri="{FF2B5EF4-FFF2-40B4-BE49-F238E27FC236}">
                      <a16:creationId xmlns:a16="http://schemas.microsoft.com/office/drawing/2014/main" id="{B47396EF-DB98-44A0-A9C7-3A445C8A7D6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3">
                  <a:extLst>
                    <a:ext uri="{FF2B5EF4-FFF2-40B4-BE49-F238E27FC236}">
                      <a16:creationId xmlns:a16="http://schemas.microsoft.com/office/drawing/2014/main" id="{EE63CC93-D82D-404C-B41A-04ED455ACA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4">
                  <a:extLst>
                    <a:ext uri="{FF2B5EF4-FFF2-40B4-BE49-F238E27FC236}">
                      <a16:creationId xmlns:a16="http://schemas.microsoft.com/office/drawing/2014/main" id="{5FF85E26-CD1B-4965-95C0-19ECF95BCC78}"/>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5">
                  <a:extLst>
                    <a:ext uri="{FF2B5EF4-FFF2-40B4-BE49-F238E27FC236}">
                      <a16:creationId xmlns:a16="http://schemas.microsoft.com/office/drawing/2014/main" id="{18E6D550-0197-4505-87D5-C8BF8C9F2EEC}"/>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6">
                  <a:extLst>
                    <a:ext uri="{FF2B5EF4-FFF2-40B4-BE49-F238E27FC236}">
                      <a16:creationId xmlns:a16="http://schemas.microsoft.com/office/drawing/2014/main" id="{1AC3128B-8E7B-4726-BA89-E5578162507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7">
                  <a:extLst>
                    <a:ext uri="{FF2B5EF4-FFF2-40B4-BE49-F238E27FC236}">
                      <a16:creationId xmlns:a16="http://schemas.microsoft.com/office/drawing/2014/main" id="{54F24B70-CAFB-48B6-B529-16A42D59FCA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8">
                  <a:extLst>
                    <a:ext uri="{FF2B5EF4-FFF2-40B4-BE49-F238E27FC236}">
                      <a16:creationId xmlns:a16="http://schemas.microsoft.com/office/drawing/2014/main" id="{6A13AB2C-B530-4711-ADDE-32868E9F3C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19">
                  <a:extLst>
                    <a:ext uri="{FF2B5EF4-FFF2-40B4-BE49-F238E27FC236}">
                      <a16:creationId xmlns:a16="http://schemas.microsoft.com/office/drawing/2014/main" id="{ECE15E76-39F3-4A20-8FF9-C422E1921A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0">
                  <a:extLst>
                    <a:ext uri="{FF2B5EF4-FFF2-40B4-BE49-F238E27FC236}">
                      <a16:creationId xmlns:a16="http://schemas.microsoft.com/office/drawing/2014/main" id="{E8A8074B-0D2B-4E62-B8E7-C2F6F23093D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1">
                  <a:extLst>
                    <a:ext uri="{FF2B5EF4-FFF2-40B4-BE49-F238E27FC236}">
                      <a16:creationId xmlns:a16="http://schemas.microsoft.com/office/drawing/2014/main" id="{E718BD37-8DB7-40CF-9C3C-A925215AD7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2">
                  <a:extLst>
                    <a:ext uri="{FF2B5EF4-FFF2-40B4-BE49-F238E27FC236}">
                      <a16:creationId xmlns:a16="http://schemas.microsoft.com/office/drawing/2014/main" id="{769DF5BF-F746-46F0-908E-D1A1E7599CE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3">
                  <a:extLst>
                    <a:ext uri="{FF2B5EF4-FFF2-40B4-BE49-F238E27FC236}">
                      <a16:creationId xmlns:a16="http://schemas.microsoft.com/office/drawing/2014/main" id="{220730C6-BF53-4C60-803E-3E9FD84D69D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4">
                  <a:extLst>
                    <a:ext uri="{FF2B5EF4-FFF2-40B4-BE49-F238E27FC236}">
                      <a16:creationId xmlns:a16="http://schemas.microsoft.com/office/drawing/2014/main" id="{0FF8EEBE-8D38-4B30-A4DA-82F36CEAB23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5">
                  <a:extLst>
                    <a:ext uri="{FF2B5EF4-FFF2-40B4-BE49-F238E27FC236}">
                      <a16:creationId xmlns:a16="http://schemas.microsoft.com/office/drawing/2014/main" id="{BF984F7B-E399-4554-A1E4-3996EBE1865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6">
                  <a:extLst>
                    <a:ext uri="{FF2B5EF4-FFF2-40B4-BE49-F238E27FC236}">
                      <a16:creationId xmlns:a16="http://schemas.microsoft.com/office/drawing/2014/main" id="{DF2E68AF-85FD-4908-B4CB-399BF16D031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7">
                  <a:extLst>
                    <a:ext uri="{FF2B5EF4-FFF2-40B4-BE49-F238E27FC236}">
                      <a16:creationId xmlns:a16="http://schemas.microsoft.com/office/drawing/2014/main" id="{2907411C-233A-4139-8D41-F5DF0F0B37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8">
                  <a:extLst>
                    <a:ext uri="{FF2B5EF4-FFF2-40B4-BE49-F238E27FC236}">
                      <a16:creationId xmlns:a16="http://schemas.microsoft.com/office/drawing/2014/main" id="{2EA7BAD5-D9E8-4C8F-AA54-463901E9BD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9">
                  <a:extLst>
                    <a:ext uri="{FF2B5EF4-FFF2-40B4-BE49-F238E27FC236}">
                      <a16:creationId xmlns:a16="http://schemas.microsoft.com/office/drawing/2014/main" id="{5594E1FA-DC33-495C-88F2-34FE98450EE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0">
                  <a:extLst>
                    <a:ext uri="{FF2B5EF4-FFF2-40B4-BE49-F238E27FC236}">
                      <a16:creationId xmlns:a16="http://schemas.microsoft.com/office/drawing/2014/main" id="{6E185667-A227-4D64-8B62-D08E11AF69A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1">
                  <a:extLst>
                    <a:ext uri="{FF2B5EF4-FFF2-40B4-BE49-F238E27FC236}">
                      <a16:creationId xmlns:a16="http://schemas.microsoft.com/office/drawing/2014/main" id="{0B12061E-AD1E-450F-B920-63BDFBC6B94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2">
                  <a:extLst>
                    <a:ext uri="{FF2B5EF4-FFF2-40B4-BE49-F238E27FC236}">
                      <a16:creationId xmlns:a16="http://schemas.microsoft.com/office/drawing/2014/main" id="{13EF3BE0-7938-46CE-A58A-39DCA8F58E3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3">
                  <a:extLst>
                    <a:ext uri="{FF2B5EF4-FFF2-40B4-BE49-F238E27FC236}">
                      <a16:creationId xmlns:a16="http://schemas.microsoft.com/office/drawing/2014/main" id="{0B4A4BA6-593F-4CEC-9112-DBA79AAD22F1}"/>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4">
                  <a:extLst>
                    <a:ext uri="{FF2B5EF4-FFF2-40B4-BE49-F238E27FC236}">
                      <a16:creationId xmlns:a16="http://schemas.microsoft.com/office/drawing/2014/main" id="{35D2F4EF-6DD9-40BC-8351-790E345FF84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5">
                  <a:extLst>
                    <a:ext uri="{FF2B5EF4-FFF2-40B4-BE49-F238E27FC236}">
                      <a16:creationId xmlns:a16="http://schemas.microsoft.com/office/drawing/2014/main" id="{5BD9E380-452D-44B6-AD4A-00CB22F3F78C}"/>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6">
                  <a:extLst>
                    <a:ext uri="{FF2B5EF4-FFF2-40B4-BE49-F238E27FC236}">
                      <a16:creationId xmlns:a16="http://schemas.microsoft.com/office/drawing/2014/main" id="{F98FC20F-A65D-42E6-A943-F6A8DE5EDBE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7">
                  <a:extLst>
                    <a:ext uri="{FF2B5EF4-FFF2-40B4-BE49-F238E27FC236}">
                      <a16:creationId xmlns:a16="http://schemas.microsoft.com/office/drawing/2014/main" id="{3F9B1CF0-DF7F-4D59-941E-5CB019FC486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8">
                  <a:extLst>
                    <a:ext uri="{FF2B5EF4-FFF2-40B4-BE49-F238E27FC236}">
                      <a16:creationId xmlns:a16="http://schemas.microsoft.com/office/drawing/2014/main" id="{1A7FAD45-0330-4559-8EE9-2C3B887BC3A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9">
                  <a:extLst>
                    <a:ext uri="{FF2B5EF4-FFF2-40B4-BE49-F238E27FC236}">
                      <a16:creationId xmlns:a16="http://schemas.microsoft.com/office/drawing/2014/main" id="{CCF51193-B552-4911-8DC7-6AFB136A18E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0">
                  <a:extLst>
                    <a:ext uri="{FF2B5EF4-FFF2-40B4-BE49-F238E27FC236}">
                      <a16:creationId xmlns:a16="http://schemas.microsoft.com/office/drawing/2014/main" id="{84A335BF-CEE5-4428-8782-97B005DDFAB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1">
                  <a:extLst>
                    <a:ext uri="{FF2B5EF4-FFF2-40B4-BE49-F238E27FC236}">
                      <a16:creationId xmlns:a16="http://schemas.microsoft.com/office/drawing/2014/main" id="{0631720D-BA17-4C19-AF5C-FBD6992FC48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2">
                  <a:extLst>
                    <a:ext uri="{FF2B5EF4-FFF2-40B4-BE49-F238E27FC236}">
                      <a16:creationId xmlns:a16="http://schemas.microsoft.com/office/drawing/2014/main" id="{0BBDFEE4-78C7-4915-A26C-0B80713F147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3">
                  <a:extLst>
                    <a:ext uri="{FF2B5EF4-FFF2-40B4-BE49-F238E27FC236}">
                      <a16:creationId xmlns:a16="http://schemas.microsoft.com/office/drawing/2014/main" id="{44A876F1-C691-409D-B9E4-110A40B580C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4">
                  <a:extLst>
                    <a:ext uri="{FF2B5EF4-FFF2-40B4-BE49-F238E27FC236}">
                      <a16:creationId xmlns:a16="http://schemas.microsoft.com/office/drawing/2014/main" id="{217C993F-51AD-4286-9752-2F98F586878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5">
                  <a:extLst>
                    <a:ext uri="{FF2B5EF4-FFF2-40B4-BE49-F238E27FC236}">
                      <a16:creationId xmlns:a16="http://schemas.microsoft.com/office/drawing/2014/main" id="{11469C4F-7DD1-4F14-864D-2921F074C43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6">
                  <a:extLst>
                    <a:ext uri="{FF2B5EF4-FFF2-40B4-BE49-F238E27FC236}">
                      <a16:creationId xmlns:a16="http://schemas.microsoft.com/office/drawing/2014/main" id="{2FDA2FCA-FF27-4A41-AC42-E70B287F227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7">
                  <a:extLst>
                    <a:ext uri="{FF2B5EF4-FFF2-40B4-BE49-F238E27FC236}">
                      <a16:creationId xmlns:a16="http://schemas.microsoft.com/office/drawing/2014/main" id="{81F2BB57-C6BC-4613-833A-35201EEACEB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8">
                  <a:extLst>
                    <a:ext uri="{FF2B5EF4-FFF2-40B4-BE49-F238E27FC236}">
                      <a16:creationId xmlns:a16="http://schemas.microsoft.com/office/drawing/2014/main" id="{D9B40376-2839-43BF-9EA0-69AA25C5D3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9">
                  <a:extLst>
                    <a:ext uri="{FF2B5EF4-FFF2-40B4-BE49-F238E27FC236}">
                      <a16:creationId xmlns:a16="http://schemas.microsoft.com/office/drawing/2014/main" id="{C08CE42D-143C-4CA6-B1B0-2968CE343E5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0">
                  <a:extLst>
                    <a:ext uri="{FF2B5EF4-FFF2-40B4-BE49-F238E27FC236}">
                      <a16:creationId xmlns:a16="http://schemas.microsoft.com/office/drawing/2014/main" id="{FBF19AF2-2469-419B-AC70-8439D956E081}"/>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1">
                  <a:extLst>
                    <a:ext uri="{FF2B5EF4-FFF2-40B4-BE49-F238E27FC236}">
                      <a16:creationId xmlns:a16="http://schemas.microsoft.com/office/drawing/2014/main" id="{B0AFE621-5879-4430-80C6-82EE3DBEC4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2">
                  <a:extLst>
                    <a:ext uri="{FF2B5EF4-FFF2-40B4-BE49-F238E27FC236}">
                      <a16:creationId xmlns:a16="http://schemas.microsoft.com/office/drawing/2014/main" id="{52F740A5-F06F-47F9-9EA0-19275CAF545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3">
                  <a:extLst>
                    <a:ext uri="{FF2B5EF4-FFF2-40B4-BE49-F238E27FC236}">
                      <a16:creationId xmlns:a16="http://schemas.microsoft.com/office/drawing/2014/main" id="{AA1B6B52-52B2-497E-9B5A-B9CCA5288AA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4">
                  <a:extLst>
                    <a:ext uri="{FF2B5EF4-FFF2-40B4-BE49-F238E27FC236}">
                      <a16:creationId xmlns:a16="http://schemas.microsoft.com/office/drawing/2014/main" id="{95A79AB7-109E-470C-B6A3-2B6F84C6875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5">
                  <a:extLst>
                    <a:ext uri="{FF2B5EF4-FFF2-40B4-BE49-F238E27FC236}">
                      <a16:creationId xmlns:a16="http://schemas.microsoft.com/office/drawing/2014/main" id="{82BC8D5C-F367-4EA5-83BD-91A5D7A0E109}"/>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6">
                  <a:extLst>
                    <a:ext uri="{FF2B5EF4-FFF2-40B4-BE49-F238E27FC236}">
                      <a16:creationId xmlns:a16="http://schemas.microsoft.com/office/drawing/2014/main" id="{634A8E99-F104-47A8-9604-EEEABDD058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7">
                  <a:extLst>
                    <a:ext uri="{FF2B5EF4-FFF2-40B4-BE49-F238E27FC236}">
                      <a16:creationId xmlns:a16="http://schemas.microsoft.com/office/drawing/2014/main" id="{029E427F-8F00-4B3A-A94D-3290B4AFABA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8">
                  <a:extLst>
                    <a:ext uri="{FF2B5EF4-FFF2-40B4-BE49-F238E27FC236}">
                      <a16:creationId xmlns:a16="http://schemas.microsoft.com/office/drawing/2014/main" id="{DA24A519-B376-4887-A523-7C2E1D5E406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9">
                  <a:extLst>
                    <a:ext uri="{FF2B5EF4-FFF2-40B4-BE49-F238E27FC236}">
                      <a16:creationId xmlns:a16="http://schemas.microsoft.com/office/drawing/2014/main" id="{D3F63B7B-36AF-4079-BB28-629461602203}"/>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0">
                  <a:extLst>
                    <a:ext uri="{FF2B5EF4-FFF2-40B4-BE49-F238E27FC236}">
                      <a16:creationId xmlns:a16="http://schemas.microsoft.com/office/drawing/2014/main" id="{30727B05-03E7-403E-9B23-9166DE16427A}"/>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1">
                  <a:extLst>
                    <a:ext uri="{FF2B5EF4-FFF2-40B4-BE49-F238E27FC236}">
                      <a16:creationId xmlns:a16="http://schemas.microsoft.com/office/drawing/2014/main" id="{E65ED62C-6D39-4CD9-BDDA-B3483A025B4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2">
                  <a:extLst>
                    <a:ext uri="{FF2B5EF4-FFF2-40B4-BE49-F238E27FC236}">
                      <a16:creationId xmlns:a16="http://schemas.microsoft.com/office/drawing/2014/main" id="{87533379-F3A1-473D-8424-49AD9A01C1A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3">
                  <a:extLst>
                    <a:ext uri="{FF2B5EF4-FFF2-40B4-BE49-F238E27FC236}">
                      <a16:creationId xmlns:a16="http://schemas.microsoft.com/office/drawing/2014/main" id="{A743BE91-51CD-411A-9B47-5B3941D4DE0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4">
                  <a:extLst>
                    <a:ext uri="{FF2B5EF4-FFF2-40B4-BE49-F238E27FC236}">
                      <a16:creationId xmlns:a16="http://schemas.microsoft.com/office/drawing/2014/main" id="{22852F60-EE25-4A89-86CF-2D27A33A053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5">
                  <a:extLst>
                    <a:ext uri="{FF2B5EF4-FFF2-40B4-BE49-F238E27FC236}">
                      <a16:creationId xmlns:a16="http://schemas.microsoft.com/office/drawing/2014/main" id="{9F3DA835-4F1D-4557-AA0B-C9D16600839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6">
                  <a:extLst>
                    <a:ext uri="{FF2B5EF4-FFF2-40B4-BE49-F238E27FC236}">
                      <a16:creationId xmlns:a16="http://schemas.microsoft.com/office/drawing/2014/main" id="{D0D3030C-2635-4F51-B368-C06DFE2CE5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7">
                  <a:extLst>
                    <a:ext uri="{FF2B5EF4-FFF2-40B4-BE49-F238E27FC236}">
                      <a16:creationId xmlns:a16="http://schemas.microsoft.com/office/drawing/2014/main" id="{679F6E43-0F16-4072-AC24-9E0049B33FE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8">
                  <a:extLst>
                    <a:ext uri="{FF2B5EF4-FFF2-40B4-BE49-F238E27FC236}">
                      <a16:creationId xmlns:a16="http://schemas.microsoft.com/office/drawing/2014/main" id="{515D3D50-76C7-4655-9769-2F443A1CEE3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9">
                  <a:extLst>
                    <a:ext uri="{FF2B5EF4-FFF2-40B4-BE49-F238E27FC236}">
                      <a16:creationId xmlns:a16="http://schemas.microsoft.com/office/drawing/2014/main" id="{79CA38AE-70B3-446B-B428-D5C5764258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0">
                  <a:extLst>
                    <a:ext uri="{FF2B5EF4-FFF2-40B4-BE49-F238E27FC236}">
                      <a16:creationId xmlns:a16="http://schemas.microsoft.com/office/drawing/2014/main" id="{0FBFEF91-9BFB-4FE4-A529-C9B9023510B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1">
                  <a:extLst>
                    <a:ext uri="{FF2B5EF4-FFF2-40B4-BE49-F238E27FC236}">
                      <a16:creationId xmlns:a16="http://schemas.microsoft.com/office/drawing/2014/main" id="{57C01422-4238-41E0-9F16-EC327B69258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2">
                  <a:extLst>
                    <a:ext uri="{FF2B5EF4-FFF2-40B4-BE49-F238E27FC236}">
                      <a16:creationId xmlns:a16="http://schemas.microsoft.com/office/drawing/2014/main" id="{6DAB9409-F3BA-4CC1-B6CE-DA57D7F2D46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3">
                  <a:extLst>
                    <a:ext uri="{FF2B5EF4-FFF2-40B4-BE49-F238E27FC236}">
                      <a16:creationId xmlns:a16="http://schemas.microsoft.com/office/drawing/2014/main" id="{09680440-B738-4E1E-9C40-36C6F744690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4">
                  <a:extLst>
                    <a:ext uri="{FF2B5EF4-FFF2-40B4-BE49-F238E27FC236}">
                      <a16:creationId xmlns:a16="http://schemas.microsoft.com/office/drawing/2014/main" id="{9F584E94-8051-483F-BF46-8B31744A61E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5">
                  <a:extLst>
                    <a:ext uri="{FF2B5EF4-FFF2-40B4-BE49-F238E27FC236}">
                      <a16:creationId xmlns:a16="http://schemas.microsoft.com/office/drawing/2014/main" id="{0B10D195-D38C-43DE-8A63-A7C5F01C150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6">
                  <a:extLst>
                    <a:ext uri="{FF2B5EF4-FFF2-40B4-BE49-F238E27FC236}">
                      <a16:creationId xmlns:a16="http://schemas.microsoft.com/office/drawing/2014/main" id="{72E0B320-E120-44BE-A52D-2387B28AA3C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7">
                  <a:extLst>
                    <a:ext uri="{FF2B5EF4-FFF2-40B4-BE49-F238E27FC236}">
                      <a16:creationId xmlns:a16="http://schemas.microsoft.com/office/drawing/2014/main" id="{756E485B-4AB2-4309-8621-AF0E969DB92F}"/>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8">
                  <a:extLst>
                    <a:ext uri="{FF2B5EF4-FFF2-40B4-BE49-F238E27FC236}">
                      <a16:creationId xmlns:a16="http://schemas.microsoft.com/office/drawing/2014/main" id="{83F644F6-7E16-4C95-9285-335C693581F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9">
                  <a:extLst>
                    <a:ext uri="{FF2B5EF4-FFF2-40B4-BE49-F238E27FC236}">
                      <a16:creationId xmlns:a16="http://schemas.microsoft.com/office/drawing/2014/main" id="{7F4C276C-1A51-4B7E-94A7-5927CC9E0ED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0">
                  <a:extLst>
                    <a:ext uri="{FF2B5EF4-FFF2-40B4-BE49-F238E27FC236}">
                      <a16:creationId xmlns:a16="http://schemas.microsoft.com/office/drawing/2014/main" id="{CA95651D-2F82-4E24-A3A6-E78C28CA79A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1">
                  <a:extLst>
                    <a:ext uri="{FF2B5EF4-FFF2-40B4-BE49-F238E27FC236}">
                      <a16:creationId xmlns:a16="http://schemas.microsoft.com/office/drawing/2014/main" id="{0D614121-E31F-4714-93D2-B081F658151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2">
                  <a:extLst>
                    <a:ext uri="{FF2B5EF4-FFF2-40B4-BE49-F238E27FC236}">
                      <a16:creationId xmlns:a16="http://schemas.microsoft.com/office/drawing/2014/main" id="{56C720E0-98A0-4416-9FFF-C044A1A60A6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3">
                  <a:extLst>
                    <a:ext uri="{FF2B5EF4-FFF2-40B4-BE49-F238E27FC236}">
                      <a16:creationId xmlns:a16="http://schemas.microsoft.com/office/drawing/2014/main" id="{97BCC2A1-C52B-42CD-B55B-8DFE22FD544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4">
                  <a:extLst>
                    <a:ext uri="{FF2B5EF4-FFF2-40B4-BE49-F238E27FC236}">
                      <a16:creationId xmlns:a16="http://schemas.microsoft.com/office/drawing/2014/main" id="{FAD793A0-7BF7-4E2B-95CE-6EC4733AF21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5">
                  <a:extLst>
                    <a:ext uri="{FF2B5EF4-FFF2-40B4-BE49-F238E27FC236}">
                      <a16:creationId xmlns:a16="http://schemas.microsoft.com/office/drawing/2014/main" id="{96DCAA63-4050-417D-A92B-B72717119A36}"/>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6">
                  <a:extLst>
                    <a:ext uri="{FF2B5EF4-FFF2-40B4-BE49-F238E27FC236}">
                      <a16:creationId xmlns:a16="http://schemas.microsoft.com/office/drawing/2014/main" id="{6FF211DA-B52E-4952-A0EE-197EBFF643F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7">
                  <a:extLst>
                    <a:ext uri="{FF2B5EF4-FFF2-40B4-BE49-F238E27FC236}">
                      <a16:creationId xmlns:a16="http://schemas.microsoft.com/office/drawing/2014/main" id="{F61F9904-7FFB-4367-968C-0A494049F81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8">
                  <a:extLst>
                    <a:ext uri="{FF2B5EF4-FFF2-40B4-BE49-F238E27FC236}">
                      <a16:creationId xmlns:a16="http://schemas.microsoft.com/office/drawing/2014/main" id="{2024A0AF-E06A-4E94-BEC7-ADE06E9E2A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9">
                  <a:extLst>
                    <a:ext uri="{FF2B5EF4-FFF2-40B4-BE49-F238E27FC236}">
                      <a16:creationId xmlns:a16="http://schemas.microsoft.com/office/drawing/2014/main" id="{C283A2BF-AB35-45CB-85A2-768CC798BD9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0">
                  <a:extLst>
                    <a:ext uri="{FF2B5EF4-FFF2-40B4-BE49-F238E27FC236}">
                      <a16:creationId xmlns:a16="http://schemas.microsoft.com/office/drawing/2014/main" id="{7EEF3D0A-7455-45A8-B041-0BAF7A3CA27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1">
                  <a:extLst>
                    <a:ext uri="{FF2B5EF4-FFF2-40B4-BE49-F238E27FC236}">
                      <a16:creationId xmlns:a16="http://schemas.microsoft.com/office/drawing/2014/main" id="{40416BB5-8E4D-47FD-B11D-23C6BAB9E46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92">
                  <a:extLst>
                    <a:ext uri="{FF2B5EF4-FFF2-40B4-BE49-F238E27FC236}">
                      <a16:creationId xmlns:a16="http://schemas.microsoft.com/office/drawing/2014/main" id="{3A97312A-2506-49C6-99EE-D7B86579C2A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2" name="文本框 49">
              <a:extLst>
                <a:ext uri="{FF2B5EF4-FFF2-40B4-BE49-F238E27FC236}">
                  <a16:creationId xmlns:a16="http://schemas.microsoft.com/office/drawing/2014/main" id="{D0679022-F272-447D-B69B-FBCF08D09CF4}"/>
                </a:ext>
              </a:extLst>
            </p:cNvPr>
            <p:cNvSpPr txBox="1">
              <a:spLocks noChangeArrowheads="1"/>
            </p:cNvSpPr>
            <p:nvPr/>
          </p:nvSpPr>
          <p:spPr bwMode="auto">
            <a:xfrm>
              <a:off x="2256548" y="2157506"/>
              <a:ext cx="2563249" cy="85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Những tín hiệu qua các từ ngữ, hình ảnh thiên nhiên</a:t>
              </a:r>
              <a:endPar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92" name="Rectangle 191">
            <a:extLst>
              <a:ext uri="{FF2B5EF4-FFF2-40B4-BE49-F238E27FC236}">
                <a16:creationId xmlns:a16="http://schemas.microsoft.com/office/drawing/2014/main" id="{F6038379-2C0D-C272-4F1F-221DF3CE0B6B}"/>
              </a:ext>
            </a:extLst>
          </p:cNvPr>
          <p:cNvSpPr/>
          <p:nvPr/>
        </p:nvSpPr>
        <p:spPr>
          <a:xfrm>
            <a:off x="1249315" y="357204"/>
            <a:ext cx="8716162" cy="646331"/>
          </a:xfrm>
          <a:prstGeom prst="rect">
            <a:avLst/>
          </a:prstGeom>
        </p:spPr>
        <p:txBody>
          <a:bodyPr wrap="square">
            <a:spAutoFit/>
          </a:bodyPr>
          <a:lstStyle/>
          <a:p>
            <a:pPr lvl="0" algn="ctr">
              <a:defRPr/>
            </a:pPr>
            <a:r>
              <a:rPr lang="nl-NL" sz="36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Dấu hiệu nhận biết</a:t>
            </a:r>
            <a:endParaRPr kumimoji="0" lang="en-US" sz="36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0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barn(inVertical)">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B4296-723E-1130-F31F-CC85912C5011}"/>
              </a:ext>
            </a:extLst>
          </p:cNvPr>
          <p:cNvPicPr>
            <a:picLocks noChangeAspect="1"/>
          </p:cNvPicPr>
          <p:nvPr/>
        </p:nvPicPr>
        <p:blipFill>
          <a:blip r:embed="rId2"/>
          <a:stretch>
            <a:fillRect/>
          </a:stretch>
        </p:blipFill>
        <p:spPr>
          <a:xfrm>
            <a:off x="-26362" y="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621894" y="2208343"/>
            <a:ext cx="3296244" cy="2681896"/>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090176" y="2103795"/>
              <a:ext cx="2970872" cy="1415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defRPr/>
              </a:pPr>
              <a:r>
                <a:rPr lang="en-US" b="1" i="1" kern="0" dirty="0">
                  <a:solidFill>
                    <a:srgbClr val="000000"/>
                  </a:solidFill>
                  <a:latin typeface="Times New Roman" panose="02020603050405020304" pitchFamily="18" charset="0"/>
                  <a:cs typeface="Times New Roman" panose="02020603050405020304" pitchFamily="18" charset="0"/>
                </a:rPr>
                <a:t>T</a:t>
              </a:r>
              <a:r>
                <a:rPr lang="vi-VN" b="1" i="1" kern="0" dirty="0">
                  <a:solidFill>
                    <a:srgbClr val="000000"/>
                  </a:solidFill>
                  <a:latin typeface="Times New Roman" panose="02020603050405020304" pitchFamily="18" charset="0"/>
                  <a:cs typeface="Times New Roman" panose="02020603050405020304" pitchFamily="18" charset="0"/>
                </a:rPr>
                <a:t>hời điểm và khung cảnh nhà thơ khắc họa trong bài thơ.</a:t>
              </a:r>
              <a:endPar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9076676" y="96470"/>
            <a:ext cx="3242018" cy="2232913"/>
          </a:xfrm>
          <a:prstGeom prst="rect">
            <a:avLst/>
          </a:prstGeom>
        </p:spPr>
      </p:pic>
      <p:grpSp>
        <p:nvGrpSpPr>
          <p:cNvPr id="100" name="组合 2">
            <a:extLst>
              <a:ext uri="{FF2B5EF4-FFF2-40B4-BE49-F238E27FC236}">
                <a16:creationId xmlns:a16="http://schemas.microsoft.com/office/drawing/2014/main" id="{F74A7CA8-A4B6-462B-AA67-F13FAC005265}"/>
              </a:ext>
            </a:extLst>
          </p:cNvPr>
          <p:cNvGrpSpPr/>
          <p:nvPr/>
        </p:nvGrpSpPr>
        <p:grpSpPr>
          <a:xfrm>
            <a:off x="5365300" y="1497654"/>
            <a:ext cx="4513277" cy="3392585"/>
            <a:chOff x="1949253" y="1627716"/>
            <a:chExt cx="3271491" cy="2309600"/>
          </a:xfrm>
        </p:grpSpPr>
        <p:grpSp>
          <p:nvGrpSpPr>
            <p:cNvPr id="101" name="组合 135">
              <a:extLst>
                <a:ext uri="{FF2B5EF4-FFF2-40B4-BE49-F238E27FC236}">
                  <a16:creationId xmlns:a16="http://schemas.microsoft.com/office/drawing/2014/main" id="{0A2600AF-BB32-469B-85E0-D2C2304D0FAE}"/>
                </a:ext>
              </a:extLst>
            </p:cNvPr>
            <p:cNvGrpSpPr/>
            <p:nvPr/>
          </p:nvGrpSpPr>
          <p:grpSpPr>
            <a:xfrm>
              <a:off x="1949253" y="1627716"/>
              <a:ext cx="3271491" cy="2309600"/>
              <a:chOff x="3246438" y="1068388"/>
              <a:chExt cx="5711825" cy="4678363"/>
            </a:xfrm>
            <a:solidFill>
              <a:srgbClr val="000000"/>
            </a:solidFill>
          </p:grpSpPr>
          <p:sp>
            <p:nvSpPr>
              <p:cNvPr id="103" name="Freeform 5">
                <a:extLst>
                  <a:ext uri="{FF2B5EF4-FFF2-40B4-BE49-F238E27FC236}">
                    <a16:creationId xmlns:a16="http://schemas.microsoft.com/office/drawing/2014/main" id="{BC020D76-D379-4CE9-BD08-7B17E859E9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6">
                <a:extLst>
                  <a:ext uri="{FF2B5EF4-FFF2-40B4-BE49-F238E27FC236}">
                    <a16:creationId xmlns:a16="http://schemas.microsoft.com/office/drawing/2014/main" id="{CDD8B48E-6570-4505-BC37-8AA2BBB66C0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
                <a:extLst>
                  <a:ext uri="{FF2B5EF4-FFF2-40B4-BE49-F238E27FC236}">
                    <a16:creationId xmlns:a16="http://schemas.microsoft.com/office/drawing/2014/main" id="{1F98F933-8D97-4250-8B42-E6F898980F7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
                <a:extLst>
                  <a:ext uri="{FF2B5EF4-FFF2-40B4-BE49-F238E27FC236}">
                    <a16:creationId xmlns:a16="http://schemas.microsoft.com/office/drawing/2014/main" id="{22AE07EC-A9A3-4ECE-B3CC-6F333F395C8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9">
                <a:extLst>
                  <a:ext uri="{FF2B5EF4-FFF2-40B4-BE49-F238E27FC236}">
                    <a16:creationId xmlns:a16="http://schemas.microsoft.com/office/drawing/2014/main" id="{A29B94F2-F263-4FA7-8B34-F66C583AA8C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0">
                <a:extLst>
                  <a:ext uri="{FF2B5EF4-FFF2-40B4-BE49-F238E27FC236}">
                    <a16:creationId xmlns:a16="http://schemas.microsoft.com/office/drawing/2014/main" id="{BA22FFF3-5B95-48FE-975B-1C18B590416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1">
                <a:extLst>
                  <a:ext uri="{FF2B5EF4-FFF2-40B4-BE49-F238E27FC236}">
                    <a16:creationId xmlns:a16="http://schemas.microsoft.com/office/drawing/2014/main" id="{19835FF0-C57D-4D07-97AB-41CC6DD3FBA2}"/>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0" name="组合 143">
                <a:extLst>
                  <a:ext uri="{FF2B5EF4-FFF2-40B4-BE49-F238E27FC236}">
                    <a16:creationId xmlns:a16="http://schemas.microsoft.com/office/drawing/2014/main" id="{FFA56894-9F62-422A-B130-A8D33D697E25}"/>
                  </a:ext>
                </a:extLst>
              </p:cNvPr>
              <p:cNvGrpSpPr/>
              <p:nvPr/>
            </p:nvGrpSpPr>
            <p:grpSpPr>
              <a:xfrm>
                <a:off x="3517901" y="1225551"/>
                <a:ext cx="5260975" cy="4090987"/>
                <a:chOff x="3517901" y="1225551"/>
                <a:chExt cx="5260975" cy="4090987"/>
              </a:xfrm>
              <a:grpFill/>
            </p:grpSpPr>
            <p:sp>
              <p:nvSpPr>
                <p:cNvPr id="111" name="Freeform 12">
                  <a:extLst>
                    <a:ext uri="{FF2B5EF4-FFF2-40B4-BE49-F238E27FC236}">
                      <a16:creationId xmlns:a16="http://schemas.microsoft.com/office/drawing/2014/main" id="{B47396EF-DB98-44A0-A9C7-3A445C8A7D6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3">
                  <a:extLst>
                    <a:ext uri="{FF2B5EF4-FFF2-40B4-BE49-F238E27FC236}">
                      <a16:creationId xmlns:a16="http://schemas.microsoft.com/office/drawing/2014/main" id="{EE63CC93-D82D-404C-B41A-04ED455ACA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4">
                  <a:extLst>
                    <a:ext uri="{FF2B5EF4-FFF2-40B4-BE49-F238E27FC236}">
                      <a16:creationId xmlns:a16="http://schemas.microsoft.com/office/drawing/2014/main" id="{5FF85E26-CD1B-4965-95C0-19ECF95BCC78}"/>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5">
                  <a:extLst>
                    <a:ext uri="{FF2B5EF4-FFF2-40B4-BE49-F238E27FC236}">
                      <a16:creationId xmlns:a16="http://schemas.microsoft.com/office/drawing/2014/main" id="{18E6D550-0197-4505-87D5-C8BF8C9F2EEC}"/>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6">
                  <a:extLst>
                    <a:ext uri="{FF2B5EF4-FFF2-40B4-BE49-F238E27FC236}">
                      <a16:creationId xmlns:a16="http://schemas.microsoft.com/office/drawing/2014/main" id="{1AC3128B-8E7B-4726-BA89-E5578162507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7">
                  <a:extLst>
                    <a:ext uri="{FF2B5EF4-FFF2-40B4-BE49-F238E27FC236}">
                      <a16:creationId xmlns:a16="http://schemas.microsoft.com/office/drawing/2014/main" id="{54F24B70-CAFB-48B6-B529-16A42D59FCA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8">
                  <a:extLst>
                    <a:ext uri="{FF2B5EF4-FFF2-40B4-BE49-F238E27FC236}">
                      <a16:creationId xmlns:a16="http://schemas.microsoft.com/office/drawing/2014/main" id="{6A13AB2C-B530-4711-ADDE-32868E9F3C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19">
                  <a:extLst>
                    <a:ext uri="{FF2B5EF4-FFF2-40B4-BE49-F238E27FC236}">
                      <a16:creationId xmlns:a16="http://schemas.microsoft.com/office/drawing/2014/main" id="{ECE15E76-39F3-4A20-8FF9-C422E1921A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0">
                  <a:extLst>
                    <a:ext uri="{FF2B5EF4-FFF2-40B4-BE49-F238E27FC236}">
                      <a16:creationId xmlns:a16="http://schemas.microsoft.com/office/drawing/2014/main" id="{E8A8074B-0D2B-4E62-B8E7-C2F6F23093D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1">
                  <a:extLst>
                    <a:ext uri="{FF2B5EF4-FFF2-40B4-BE49-F238E27FC236}">
                      <a16:creationId xmlns:a16="http://schemas.microsoft.com/office/drawing/2014/main" id="{E718BD37-8DB7-40CF-9C3C-A925215AD7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2">
                  <a:extLst>
                    <a:ext uri="{FF2B5EF4-FFF2-40B4-BE49-F238E27FC236}">
                      <a16:creationId xmlns:a16="http://schemas.microsoft.com/office/drawing/2014/main" id="{769DF5BF-F746-46F0-908E-D1A1E7599CE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3">
                  <a:extLst>
                    <a:ext uri="{FF2B5EF4-FFF2-40B4-BE49-F238E27FC236}">
                      <a16:creationId xmlns:a16="http://schemas.microsoft.com/office/drawing/2014/main" id="{220730C6-BF53-4C60-803E-3E9FD84D69D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4">
                  <a:extLst>
                    <a:ext uri="{FF2B5EF4-FFF2-40B4-BE49-F238E27FC236}">
                      <a16:creationId xmlns:a16="http://schemas.microsoft.com/office/drawing/2014/main" id="{0FF8EEBE-8D38-4B30-A4DA-82F36CEAB23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5">
                  <a:extLst>
                    <a:ext uri="{FF2B5EF4-FFF2-40B4-BE49-F238E27FC236}">
                      <a16:creationId xmlns:a16="http://schemas.microsoft.com/office/drawing/2014/main" id="{BF984F7B-E399-4554-A1E4-3996EBE1865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6">
                  <a:extLst>
                    <a:ext uri="{FF2B5EF4-FFF2-40B4-BE49-F238E27FC236}">
                      <a16:creationId xmlns:a16="http://schemas.microsoft.com/office/drawing/2014/main" id="{DF2E68AF-85FD-4908-B4CB-399BF16D031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7">
                  <a:extLst>
                    <a:ext uri="{FF2B5EF4-FFF2-40B4-BE49-F238E27FC236}">
                      <a16:creationId xmlns:a16="http://schemas.microsoft.com/office/drawing/2014/main" id="{2907411C-233A-4139-8D41-F5DF0F0B37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8">
                  <a:extLst>
                    <a:ext uri="{FF2B5EF4-FFF2-40B4-BE49-F238E27FC236}">
                      <a16:creationId xmlns:a16="http://schemas.microsoft.com/office/drawing/2014/main" id="{2EA7BAD5-D9E8-4C8F-AA54-463901E9BD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9">
                  <a:extLst>
                    <a:ext uri="{FF2B5EF4-FFF2-40B4-BE49-F238E27FC236}">
                      <a16:creationId xmlns:a16="http://schemas.microsoft.com/office/drawing/2014/main" id="{5594E1FA-DC33-495C-88F2-34FE98450EE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0">
                  <a:extLst>
                    <a:ext uri="{FF2B5EF4-FFF2-40B4-BE49-F238E27FC236}">
                      <a16:creationId xmlns:a16="http://schemas.microsoft.com/office/drawing/2014/main" id="{6E185667-A227-4D64-8B62-D08E11AF69A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1">
                  <a:extLst>
                    <a:ext uri="{FF2B5EF4-FFF2-40B4-BE49-F238E27FC236}">
                      <a16:creationId xmlns:a16="http://schemas.microsoft.com/office/drawing/2014/main" id="{0B12061E-AD1E-450F-B920-63BDFBC6B94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2">
                  <a:extLst>
                    <a:ext uri="{FF2B5EF4-FFF2-40B4-BE49-F238E27FC236}">
                      <a16:creationId xmlns:a16="http://schemas.microsoft.com/office/drawing/2014/main" id="{13EF3BE0-7938-46CE-A58A-39DCA8F58E3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3">
                  <a:extLst>
                    <a:ext uri="{FF2B5EF4-FFF2-40B4-BE49-F238E27FC236}">
                      <a16:creationId xmlns:a16="http://schemas.microsoft.com/office/drawing/2014/main" id="{0B4A4BA6-593F-4CEC-9112-DBA79AAD22F1}"/>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4">
                  <a:extLst>
                    <a:ext uri="{FF2B5EF4-FFF2-40B4-BE49-F238E27FC236}">
                      <a16:creationId xmlns:a16="http://schemas.microsoft.com/office/drawing/2014/main" id="{35D2F4EF-6DD9-40BC-8351-790E345FF84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5">
                  <a:extLst>
                    <a:ext uri="{FF2B5EF4-FFF2-40B4-BE49-F238E27FC236}">
                      <a16:creationId xmlns:a16="http://schemas.microsoft.com/office/drawing/2014/main" id="{5BD9E380-452D-44B6-AD4A-00CB22F3F78C}"/>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6">
                  <a:extLst>
                    <a:ext uri="{FF2B5EF4-FFF2-40B4-BE49-F238E27FC236}">
                      <a16:creationId xmlns:a16="http://schemas.microsoft.com/office/drawing/2014/main" id="{F98FC20F-A65D-42E6-A943-F6A8DE5EDBE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7">
                  <a:extLst>
                    <a:ext uri="{FF2B5EF4-FFF2-40B4-BE49-F238E27FC236}">
                      <a16:creationId xmlns:a16="http://schemas.microsoft.com/office/drawing/2014/main" id="{3F9B1CF0-DF7F-4D59-941E-5CB019FC486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8">
                  <a:extLst>
                    <a:ext uri="{FF2B5EF4-FFF2-40B4-BE49-F238E27FC236}">
                      <a16:creationId xmlns:a16="http://schemas.microsoft.com/office/drawing/2014/main" id="{1A7FAD45-0330-4559-8EE9-2C3B887BC3A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9">
                  <a:extLst>
                    <a:ext uri="{FF2B5EF4-FFF2-40B4-BE49-F238E27FC236}">
                      <a16:creationId xmlns:a16="http://schemas.microsoft.com/office/drawing/2014/main" id="{CCF51193-B552-4911-8DC7-6AFB136A18E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0">
                  <a:extLst>
                    <a:ext uri="{FF2B5EF4-FFF2-40B4-BE49-F238E27FC236}">
                      <a16:creationId xmlns:a16="http://schemas.microsoft.com/office/drawing/2014/main" id="{84A335BF-CEE5-4428-8782-97B005DDFAB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1">
                  <a:extLst>
                    <a:ext uri="{FF2B5EF4-FFF2-40B4-BE49-F238E27FC236}">
                      <a16:creationId xmlns:a16="http://schemas.microsoft.com/office/drawing/2014/main" id="{0631720D-BA17-4C19-AF5C-FBD6992FC48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2">
                  <a:extLst>
                    <a:ext uri="{FF2B5EF4-FFF2-40B4-BE49-F238E27FC236}">
                      <a16:creationId xmlns:a16="http://schemas.microsoft.com/office/drawing/2014/main" id="{0BBDFEE4-78C7-4915-A26C-0B80713F147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3">
                  <a:extLst>
                    <a:ext uri="{FF2B5EF4-FFF2-40B4-BE49-F238E27FC236}">
                      <a16:creationId xmlns:a16="http://schemas.microsoft.com/office/drawing/2014/main" id="{44A876F1-C691-409D-B9E4-110A40B580C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4">
                  <a:extLst>
                    <a:ext uri="{FF2B5EF4-FFF2-40B4-BE49-F238E27FC236}">
                      <a16:creationId xmlns:a16="http://schemas.microsoft.com/office/drawing/2014/main" id="{217C993F-51AD-4286-9752-2F98F586878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5">
                  <a:extLst>
                    <a:ext uri="{FF2B5EF4-FFF2-40B4-BE49-F238E27FC236}">
                      <a16:creationId xmlns:a16="http://schemas.microsoft.com/office/drawing/2014/main" id="{11469C4F-7DD1-4F14-864D-2921F074C43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6">
                  <a:extLst>
                    <a:ext uri="{FF2B5EF4-FFF2-40B4-BE49-F238E27FC236}">
                      <a16:creationId xmlns:a16="http://schemas.microsoft.com/office/drawing/2014/main" id="{2FDA2FCA-FF27-4A41-AC42-E70B287F227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7">
                  <a:extLst>
                    <a:ext uri="{FF2B5EF4-FFF2-40B4-BE49-F238E27FC236}">
                      <a16:creationId xmlns:a16="http://schemas.microsoft.com/office/drawing/2014/main" id="{81F2BB57-C6BC-4613-833A-35201EEACEB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8">
                  <a:extLst>
                    <a:ext uri="{FF2B5EF4-FFF2-40B4-BE49-F238E27FC236}">
                      <a16:creationId xmlns:a16="http://schemas.microsoft.com/office/drawing/2014/main" id="{D9B40376-2839-43BF-9EA0-69AA25C5D3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9">
                  <a:extLst>
                    <a:ext uri="{FF2B5EF4-FFF2-40B4-BE49-F238E27FC236}">
                      <a16:creationId xmlns:a16="http://schemas.microsoft.com/office/drawing/2014/main" id="{C08CE42D-143C-4CA6-B1B0-2968CE343E5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0">
                  <a:extLst>
                    <a:ext uri="{FF2B5EF4-FFF2-40B4-BE49-F238E27FC236}">
                      <a16:creationId xmlns:a16="http://schemas.microsoft.com/office/drawing/2014/main" id="{FBF19AF2-2469-419B-AC70-8439D956E081}"/>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1">
                  <a:extLst>
                    <a:ext uri="{FF2B5EF4-FFF2-40B4-BE49-F238E27FC236}">
                      <a16:creationId xmlns:a16="http://schemas.microsoft.com/office/drawing/2014/main" id="{B0AFE621-5879-4430-80C6-82EE3DBEC4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2">
                  <a:extLst>
                    <a:ext uri="{FF2B5EF4-FFF2-40B4-BE49-F238E27FC236}">
                      <a16:creationId xmlns:a16="http://schemas.microsoft.com/office/drawing/2014/main" id="{52F740A5-F06F-47F9-9EA0-19275CAF545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3">
                  <a:extLst>
                    <a:ext uri="{FF2B5EF4-FFF2-40B4-BE49-F238E27FC236}">
                      <a16:creationId xmlns:a16="http://schemas.microsoft.com/office/drawing/2014/main" id="{AA1B6B52-52B2-497E-9B5A-B9CCA5288AA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4">
                  <a:extLst>
                    <a:ext uri="{FF2B5EF4-FFF2-40B4-BE49-F238E27FC236}">
                      <a16:creationId xmlns:a16="http://schemas.microsoft.com/office/drawing/2014/main" id="{95A79AB7-109E-470C-B6A3-2B6F84C6875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5">
                  <a:extLst>
                    <a:ext uri="{FF2B5EF4-FFF2-40B4-BE49-F238E27FC236}">
                      <a16:creationId xmlns:a16="http://schemas.microsoft.com/office/drawing/2014/main" id="{82BC8D5C-F367-4EA5-83BD-91A5D7A0E109}"/>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6">
                  <a:extLst>
                    <a:ext uri="{FF2B5EF4-FFF2-40B4-BE49-F238E27FC236}">
                      <a16:creationId xmlns:a16="http://schemas.microsoft.com/office/drawing/2014/main" id="{634A8E99-F104-47A8-9604-EEEABDD058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7">
                  <a:extLst>
                    <a:ext uri="{FF2B5EF4-FFF2-40B4-BE49-F238E27FC236}">
                      <a16:creationId xmlns:a16="http://schemas.microsoft.com/office/drawing/2014/main" id="{029E427F-8F00-4B3A-A94D-3290B4AFABA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8">
                  <a:extLst>
                    <a:ext uri="{FF2B5EF4-FFF2-40B4-BE49-F238E27FC236}">
                      <a16:creationId xmlns:a16="http://schemas.microsoft.com/office/drawing/2014/main" id="{DA24A519-B376-4887-A523-7C2E1D5E406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9">
                  <a:extLst>
                    <a:ext uri="{FF2B5EF4-FFF2-40B4-BE49-F238E27FC236}">
                      <a16:creationId xmlns:a16="http://schemas.microsoft.com/office/drawing/2014/main" id="{D3F63B7B-36AF-4079-BB28-629461602203}"/>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0">
                  <a:extLst>
                    <a:ext uri="{FF2B5EF4-FFF2-40B4-BE49-F238E27FC236}">
                      <a16:creationId xmlns:a16="http://schemas.microsoft.com/office/drawing/2014/main" id="{30727B05-03E7-403E-9B23-9166DE16427A}"/>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1">
                  <a:extLst>
                    <a:ext uri="{FF2B5EF4-FFF2-40B4-BE49-F238E27FC236}">
                      <a16:creationId xmlns:a16="http://schemas.microsoft.com/office/drawing/2014/main" id="{E65ED62C-6D39-4CD9-BDDA-B3483A025B4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2">
                  <a:extLst>
                    <a:ext uri="{FF2B5EF4-FFF2-40B4-BE49-F238E27FC236}">
                      <a16:creationId xmlns:a16="http://schemas.microsoft.com/office/drawing/2014/main" id="{87533379-F3A1-473D-8424-49AD9A01C1A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3">
                  <a:extLst>
                    <a:ext uri="{FF2B5EF4-FFF2-40B4-BE49-F238E27FC236}">
                      <a16:creationId xmlns:a16="http://schemas.microsoft.com/office/drawing/2014/main" id="{A743BE91-51CD-411A-9B47-5B3941D4DE0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4">
                  <a:extLst>
                    <a:ext uri="{FF2B5EF4-FFF2-40B4-BE49-F238E27FC236}">
                      <a16:creationId xmlns:a16="http://schemas.microsoft.com/office/drawing/2014/main" id="{22852F60-EE25-4A89-86CF-2D27A33A053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5">
                  <a:extLst>
                    <a:ext uri="{FF2B5EF4-FFF2-40B4-BE49-F238E27FC236}">
                      <a16:creationId xmlns:a16="http://schemas.microsoft.com/office/drawing/2014/main" id="{9F3DA835-4F1D-4557-AA0B-C9D16600839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6">
                  <a:extLst>
                    <a:ext uri="{FF2B5EF4-FFF2-40B4-BE49-F238E27FC236}">
                      <a16:creationId xmlns:a16="http://schemas.microsoft.com/office/drawing/2014/main" id="{D0D3030C-2635-4F51-B368-C06DFE2CE5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7">
                  <a:extLst>
                    <a:ext uri="{FF2B5EF4-FFF2-40B4-BE49-F238E27FC236}">
                      <a16:creationId xmlns:a16="http://schemas.microsoft.com/office/drawing/2014/main" id="{679F6E43-0F16-4072-AC24-9E0049B33FE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8">
                  <a:extLst>
                    <a:ext uri="{FF2B5EF4-FFF2-40B4-BE49-F238E27FC236}">
                      <a16:creationId xmlns:a16="http://schemas.microsoft.com/office/drawing/2014/main" id="{515D3D50-76C7-4655-9769-2F443A1CEE3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9">
                  <a:extLst>
                    <a:ext uri="{FF2B5EF4-FFF2-40B4-BE49-F238E27FC236}">
                      <a16:creationId xmlns:a16="http://schemas.microsoft.com/office/drawing/2014/main" id="{79CA38AE-70B3-446B-B428-D5C5764258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0">
                  <a:extLst>
                    <a:ext uri="{FF2B5EF4-FFF2-40B4-BE49-F238E27FC236}">
                      <a16:creationId xmlns:a16="http://schemas.microsoft.com/office/drawing/2014/main" id="{0FBFEF91-9BFB-4FE4-A529-C9B9023510B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1">
                  <a:extLst>
                    <a:ext uri="{FF2B5EF4-FFF2-40B4-BE49-F238E27FC236}">
                      <a16:creationId xmlns:a16="http://schemas.microsoft.com/office/drawing/2014/main" id="{57C01422-4238-41E0-9F16-EC327B69258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2">
                  <a:extLst>
                    <a:ext uri="{FF2B5EF4-FFF2-40B4-BE49-F238E27FC236}">
                      <a16:creationId xmlns:a16="http://schemas.microsoft.com/office/drawing/2014/main" id="{6DAB9409-F3BA-4CC1-B6CE-DA57D7F2D46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3">
                  <a:extLst>
                    <a:ext uri="{FF2B5EF4-FFF2-40B4-BE49-F238E27FC236}">
                      <a16:creationId xmlns:a16="http://schemas.microsoft.com/office/drawing/2014/main" id="{09680440-B738-4E1E-9C40-36C6F744690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4">
                  <a:extLst>
                    <a:ext uri="{FF2B5EF4-FFF2-40B4-BE49-F238E27FC236}">
                      <a16:creationId xmlns:a16="http://schemas.microsoft.com/office/drawing/2014/main" id="{9F584E94-8051-483F-BF46-8B31744A61E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5">
                  <a:extLst>
                    <a:ext uri="{FF2B5EF4-FFF2-40B4-BE49-F238E27FC236}">
                      <a16:creationId xmlns:a16="http://schemas.microsoft.com/office/drawing/2014/main" id="{0B10D195-D38C-43DE-8A63-A7C5F01C150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6">
                  <a:extLst>
                    <a:ext uri="{FF2B5EF4-FFF2-40B4-BE49-F238E27FC236}">
                      <a16:creationId xmlns:a16="http://schemas.microsoft.com/office/drawing/2014/main" id="{72E0B320-E120-44BE-A52D-2387B28AA3C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7">
                  <a:extLst>
                    <a:ext uri="{FF2B5EF4-FFF2-40B4-BE49-F238E27FC236}">
                      <a16:creationId xmlns:a16="http://schemas.microsoft.com/office/drawing/2014/main" id="{756E485B-4AB2-4309-8621-AF0E969DB92F}"/>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8">
                  <a:extLst>
                    <a:ext uri="{FF2B5EF4-FFF2-40B4-BE49-F238E27FC236}">
                      <a16:creationId xmlns:a16="http://schemas.microsoft.com/office/drawing/2014/main" id="{83F644F6-7E16-4C95-9285-335C693581F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9">
                  <a:extLst>
                    <a:ext uri="{FF2B5EF4-FFF2-40B4-BE49-F238E27FC236}">
                      <a16:creationId xmlns:a16="http://schemas.microsoft.com/office/drawing/2014/main" id="{7F4C276C-1A51-4B7E-94A7-5927CC9E0ED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0">
                  <a:extLst>
                    <a:ext uri="{FF2B5EF4-FFF2-40B4-BE49-F238E27FC236}">
                      <a16:creationId xmlns:a16="http://schemas.microsoft.com/office/drawing/2014/main" id="{CA95651D-2F82-4E24-A3A6-E78C28CA79A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1">
                  <a:extLst>
                    <a:ext uri="{FF2B5EF4-FFF2-40B4-BE49-F238E27FC236}">
                      <a16:creationId xmlns:a16="http://schemas.microsoft.com/office/drawing/2014/main" id="{0D614121-E31F-4714-93D2-B081F658151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2">
                  <a:extLst>
                    <a:ext uri="{FF2B5EF4-FFF2-40B4-BE49-F238E27FC236}">
                      <a16:creationId xmlns:a16="http://schemas.microsoft.com/office/drawing/2014/main" id="{56C720E0-98A0-4416-9FFF-C044A1A60A6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3">
                  <a:extLst>
                    <a:ext uri="{FF2B5EF4-FFF2-40B4-BE49-F238E27FC236}">
                      <a16:creationId xmlns:a16="http://schemas.microsoft.com/office/drawing/2014/main" id="{97BCC2A1-C52B-42CD-B55B-8DFE22FD544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4">
                  <a:extLst>
                    <a:ext uri="{FF2B5EF4-FFF2-40B4-BE49-F238E27FC236}">
                      <a16:creationId xmlns:a16="http://schemas.microsoft.com/office/drawing/2014/main" id="{FAD793A0-7BF7-4E2B-95CE-6EC4733AF21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5">
                  <a:extLst>
                    <a:ext uri="{FF2B5EF4-FFF2-40B4-BE49-F238E27FC236}">
                      <a16:creationId xmlns:a16="http://schemas.microsoft.com/office/drawing/2014/main" id="{96DCAA63-4050-417D-A92B-B72717119A36}"/>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6">
                  <a:extLst>
                    <a:ext uri="{FF2B5EF4-FFF2-40B4-BE49-F238E27FC236}">
                      <a16:creationId xmlns:a16="http://schemas.microsoft.com/office/drawing/2014/main" id="{6FF211DA-B52E-4952-A0EE-197EBFF643F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7">
                  <a:extLst>
                    <a:ext uri="{FF2B5EF4-FFF2-40B4-BE49-F238E27FC236}">
                      <a16:creationId xmlns:a16="http://schemas.microsoft.com/office/drawing/2014/main" id="{F61F9904-7FFB-4367-968C-0A494049F81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8">
                  <a:extLst>
                    <a:ext uri="{FF2B5EF4-FFF2-40B4-BE49-F238E27FC236}">
                      <a16:creationId xmlns:a16="http://schemas.microsoft.com/office/drawing/2014/main" id="{2024A0AF-E06A-4E94-BEC7-ADE06E9E2A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9">
                  <a:extLst>
                    <a:ext uri="{FF2B5EF4-FFF2-40B4-BE49-F238E27FC236}">
                      <a16:creationId xmlns:a16="http://schemas.microsoft.com/office/drawing/2014/main" id="{C283A2BF-AB35-45CB-85A2-768CC798BD9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0">
                  <a:extLst>
                    <a:ext uri="{FF2B5EF4-FFF2-40B4-BE49-F238E27FC236}">
                      <a16:creationId xmlns:a16="http://schemas.microsoft.com/office/drawing/2014/main" id="{7EEF3D0A-7455-45A8-B041-0BAF7A3CA27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1">
                  <a:extLst>
                    <a:ext uri="{FF2B5EF4-FFF2-40B4-BE49-F238E27FC236}">
                      <a16:creationId xmlns:a16="http://schemas.microsoft.com/office/drawing/2014/main" id="{40416BB5-8E4D-47FD-B11D-23C6BAB9E46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92">
                  <a:extLst>
                    <a:ext uri="{FF2B5EF4-FFF2-40B4-BE49-F238E27FC236}">
                      <a16:creationId xmlns:a16="http://schemas.microsoft.com/office/drawing/2014/main" id="{3A97312A-2506-49C6-99EE-D7B86579C2A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2" name="文本框 49">
              <a:extLst>
                <a:ext uri="{FF2B5EF4-FFF2-40B4-BE49-F238E27FC236}">
                  <a16:creationId xmlns:a16="http://schemas.microsoft.com/office/drawing/2014/main" id="{D0679022-F272-447D-B69B-FBCF08D09CF4}"/>
                </a:ext>
              </a:extLst>
            </p:cNvPr>
            <p:cNvSpPr txBox="1">
              <a:spLocks noChangeArrowheads="1"/>
            </p:cNvSpPr>
            <p:nvPr/>
          </p:nvSpPr>
          <p:spPr bwMode="auto">
            <a:xfrm>
              <a:off x="2256548" y="2157506"/>
              <a:ext cx="2563249" cy="1382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Sang thu là sự chuyển giao của đất trời từ hạ sang thu và cũng là sự biến chuyển của lòng người.</a:t>
              </a:r>
              <a:endParaRPr kumimoji="0" lang="en-US" sz="28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92" name="Rectangle 191">
            <a:extLst>
              <a:ext uri="{FF2B5EF4-FFF2-40B4-BE49-F238E27FC236}">
                <a16:creationId xmlns:a16="http://schemas.microsoft.com/office/drawing/2014/main" id="{F6038379-2C0D-C272-4F1F-221DF3CE0B6B}"/>
              </a:ext>
            </a:extLst>
          </p:cNvPr>
          <p:cNvSpPr/>
          <p:nvPr/>
        </p:nvSpPr>
        <p:spPr>
          <a:xfrm>
            <a:off x="1929806" y="105965"/>
            <a:ext cx="8716162" cy="646331"/>
          </a:xfrm>
          <a:prstGeom prst="rect">
            <a:avLst/>
          </a:prstGeom>
        </p:spPr>
        <p:txBody>
          <a:bodyPr wrap="square">
            <a:spAutoFit/>
          </a:bodyPr>
          <a:lstStyle/>
          <a:p>
            <a:pPr lvl="0" algn="ctr">
              <a:defRPr/>
            </a:pPr>
            <a:r>
              <a:rPr lang="nl-NL" sz="36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Nhan đề</a:t>
            </a:r>
            <a:endParaRPr kumimoji="0" lang="en-US" sz="36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barn(inVertical)">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0E62C-C3E6-B319-C223-2F1A9785CB44}"/>
              </a:ext>
            </a:extLst>
          </p:cNvPr>
          <p:cNvPicPr>
            <a:picLocks noChangeAspect="1"/>
          </p:cNvPicPr>
          <p:nvPr/>
        </p:nvPicPr>
        <p:blipFill>
          <a:blip r:embed="rId2"/>
          <a:stretch>
            <a:fillRect/>
          </a:stretch>
        </p:blipFill>
        <p:spPr>
          <a:xfrm>
            <a:off x="0" y="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1946246" y="1055309"/>
            <a:ext cx="4513277"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240112" y="2134778"/>
              <a:ext cx="2563249" cy="1194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Những</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tín</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hiệu</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lúc</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giao</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mùa</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là</a:t>
              </a:r>
              <a:r>
                <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a:t>
              </a:r>
              <a:r>
                <a:rPr kumimoji="0" lang="en-US" sz="4000" b="1" i="1" u="none" strike="noStrike" kern="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gì</a:t>
              </a:r>
              <a:r>
                <a:rPr kumimoji="0" lang="vi-VN"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a:t>
              </a:r>
              <a:endParaRPr kumimoji="0" lang="en-US" sz="4000"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9076676" y="96470"/>
            <a:ext cx="3242018" cy="2232913"/>
          </a:xfrm>
          <a:prstGeom prst="rect">
            <a:avLst/>
          </a:prstGeom>
        </p:spPr>
      </p:pic>
    </p:spTree>
    <p:extLst>
      <p:ext uri="{BB962C8B-B14F-4D97-AF65-F5344CB8AC3E}">
        <p14:creationId xmlns:p14="http://schemas.microsoft.com/office/powerpoint/2010/main" val="344154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2"/>
          <a:stretch>
            <a:fillRect/>
          </a:stretch>
        </p:blipFill>
        <p:spPr>
          <a:xfrm>
            <a:off x="9076676" y="96470"/>
            <a:ext cx="3242018" cy="2232913"/>
          </a:xfrm>
          <a:prstGeom prst="rect">
            <a:avLst/>
          </a:prstGeom>
        </p:spPr>
      </p:pic>
      <p:sp>
        <p:nvSpPr>
          <p:cNvPr id="292" name="Rectangle 291">
            <a:extLst>
              <a:ext uri="{FF2B5EF4-FFF2-40B4-BE49-F238E27FC236}">
                <a16:creationId xmlns:a16="http://schemas.microsoft.com/office/drawing/2014/main" id="{8E063D8C-12AE-2485-4D17-F32FF37D9934}"/>
              </a:ext>
            </a:extLst>
          </p:cNvPr>
          <p:cNvSpPr/>
          <p:nvPr/>
        </p:nvSpPr>
        <p:spPr>
          <a:xfrm>
            <a:off x="5496010" y="892984"/>
            <a:ext cx="464649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 nhận ra hương 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 vào trong gió 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 chùng chình qua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như thu đã về</a:t>
            </a:r>
          </a:p>
        </p:txBody>
      </p:sp>
      <p:cxnSp>
        <p:nvCxnSpPr>
          <p:cNvPr id="294" name="Straight Connector 293">
            <a:extLst>
              <a:ext uri="{FF2B5EF4-FFF2-40B4-BE49-F238E27FC236}">
                <a16:creationId xmlns:a16="http://schemas.microsoft.com/office/drawing/2014/main" id="{7C625604-DACF-F3C4-5368-3610B07170E8}"/>
              </a:ext>
            </a:extLst>
          </p:cNvPr>
          <p:cNvCxnSpPr>
            <a:cxnSpLocks/>
          </p:cNvCxnSpPr>
          <p:nvPr/>
        </p:nvCxnSpPr>
        <p:spPr>
          <a:xfrm>
            <a:off x="7819256" y="1300294"/>
            <a:ext cx="13002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35136A9-B5A1-AB81-0779-10DFF22E1A07}"/>
              </a:ext>
            </a:extLst>
          </p:cNvPr>
          <p:cNvCxnSpPr>
            <a:cxnSpLocks/>
          </p:cNvCxnSpPr>
          <p:nvPr/>
        </p:nvCxnSpPr>
        <p:spPr>
          <a:xfrm>
            <a:off x="7756339" y="1800925"/>
            <a:ext cx="847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C58A466-74FF-587A-1EA0-9B67EBD4C7F8}"/>
              </a:ext>
            </a:extLst>
          </p:cNvPr>
          <p:cNvCxnSpPr>
            <a:cxnSpLocks/>
          </p:cNvCxnSpPr>
          <p:nvPr/>
        </p:nvCxnSpPr>
        <p:spPr>
          <a:xfrm>
            <a:off x="5603847" y="2203549"/>
            <a:ext cx="8472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2" name="Rectangle 301">
            <a:extLst>
              <a:ext uri="{FF2B5EF4-FFF2-40B4-BE49-F238E27FC236}">
                <a16:creationId xmlns:a16="http://schemas.microsoft.com/office/drawing/2014/main" id="{08347D95-4165-3A89-C2E4-8D48CC4DAF46}"/>
              </a:ext>
            </a:extLst>
          </p:cNvPr>
          <p:cNvSpPr/>
          <p:nvPr/>
        </p:nvSpPr>
        <p:spPr>
          <a:xfrm>
            <a:off x="2257670" y="2708866"/>
            <a:ext cx="4193465"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 còn bao nhiêu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 vơi dần cơn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Sấm cũng bớt bất ngờ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 hàng cây đứng tuổi.</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cxnSp>
        <p:nvCxnSpPr>
          <p:cNvPr id="303" name="Straight Connector 302">
            <a:extLst>
              <a:ext uri="{FF2B5EF4-FFF2-40B4-BE49-F238E27FC236}">
                <a16:creationId xmlns:a16="http://schemas.microsoft.com/office/drawing/2014/main" id="{7FBE3363-6F91-6266-38B9-2436F647FB32}"/>
              </a:ext>
            </a:extLst>
          </p:cNvPr>
          <p:cNvCxnSpPr>
            <a:cxnSpLocks/>
          </p:cNvCxnSpPr>
          <p:nvPr/>
        </p:nvCxnSpPr>
        <p:spPr>
          <a:xfrm>
            <a:off x="2408357" y="3145872"/>
            <a:ext cx="34723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3E0FB68-EAD6-81A9-E8D4-6C65B274097D}"/>
              </a:ext>
            </a:extLst>
          </p:cNvPr>
          <p:cNvCxnSpPr>
            <a:cxnSpLocks/>
          </p:cNvCxnSpPr>
          <p:nvPr/>
        </p:nvCxnSpPr>
        <p:spPr>
          <a:xfrm>
            <a:off x="2332856" y="3616807"/>
            <a:ext cx="306965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barn(inVertical)">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barn(inVertical)">
                                      <p:cBhvr>
                                        <p:cTn id="12" dur="500"/>
                                        <p:tgtEl>
                                          <p:spTgt spid="294"/>
                                        </p:tgtEl>
                                      </p:cBhvr>
                                    </p:animEffect>
                                  </p:childTnLst>
                                </p:cTn>
                              </p:par>
                              <p:par>
                                <p:cTn id="13" presetID="16" presetClass="entr" presetSubtype="21" fill="hold" nodeType="withEffect">
                                  <p:stCondLst>
                                    <p:cond delay="0"/>
                                  </p:stCondLst>
                                  <p:childTnLst>
                                    <p:set>
                                      <p:cBhvr>
                                        <p:cTn id="14" dur="1" fill="hold">
                                          <p:stCondLst>
                                            <p:cond delay="0"/>
                                          </p:stCondLst>
                                        </p:cTn>
                                        <p:tgtEl>
                                          <p:spTgt spid="297"/>
                                        </p:tgtEl>
                                        <p:attrNameLst>
                                          <p:attrName>style.visibility</p:attrName>
                                        </p:attrNameLst>
                                      </p:cBhvr>
                                      <p:to>
                                        <p:strVal val="visible"/>
                                      </p:to>
                                    </p:set>
                                    <p:animEffect transition="in" filter="barn(inVertical)">
                                      <p:cBhvr>
                                        <p:cTn id="15" dur="500"/>
                                        <p:tgtEl>
                                          <p:spTgt spid="297"/>
                                        </p:tgtEl>
                                      </p:cBhvr>
                                    </p:animEffect>
                                  </p:childTnLst>
                                </p:cTn>
                              </p:par>
                              <p:par>
                                <p:cTn id="16" presetID="16" presetClass="entr" presetSubtype="21" fill="hold" nodeType="withEffect">
                                  <p:stCondLst>
                                    <p:cond delay="0"/>
                                  </p:stCondLst>
                                  <p:childTnLst>
                                    <p:set>
                                      <p:cBhvr>
                                        <p:cTn id="17" dur="1" fill="hold">
                                          <p:stCondLst>
                                            <p:cond delay="0"/>
                                          </p:stCondLst>
                                        </p:cTn>
                                        <p:tgtEl>
                                          <p:spTgt spid="299"/>
                                        </p:tgtEl>
                                        <p:attrNameLst>
                                          <p:attrName>style.visibility</p:attrName>
                                        </p:attrNameLst>
                                      </p:cBhvr>
                                      <p:to>
                                        <p:strVal val="visible"/>
                                      </p:to>
                                    </p:set>
                                    <p:animEffect transition="in" filter="barn(inVertical)">
                                      <p:cBhvr>
                                        <p:cTn id="18" dur="500"/>
                                        <p:tgtEl>
                                          <p:spTgt spid="29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2"/>
                                        </p:tgtEl>
                                        <p:attrNameLst>
                                          <p:attrName>style.visibility</p:attrName>
                                        </p:attrNameLst>
                                      </p:cBhvr>
                                      <p:to>
                                        <p:strVal val="visible"/>
                                      </p:to>
                                    </p:set>
                                    <p:animEffect transition="in" filter="barn(inVertical)">
                                      <p:cBhvr>
                                        <p:cTn id="23" dur="500"/>
                                        <p:tgtEl>
                                          <p:spTgt spid="30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3"/>
                                        </p:tgtEl>
                                        <p:attrNameLst>
                                          <p:attrName>style.visibility</p:attrName>
                                        </p:attrNameLst>
                                      </p:cBhvr>
                                      <p:to>
                                        <p:strVal val="visible"/>
                                      </p:to>
                                    </p:set>
                                    <p:animEffect transition="in" filter="barn(inVertical)">
                                      <p:cBhvr>
                                        <p:cTn id="28" dur="500"/>
                                        <p:tgtEl>
                                          <p:spTgt spid="30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05"/>
                                        </p:tgtEl>
                                        <p:attrNameLst>
                                          <p:attrName>style.visibility</p:attrName>
                                        </p:attrNameLst>
                                      </p:cBhvr>
                                      <p:to>
                                        <p:strVal val="visible"/>
                                      </p:to>
                                    </p:set>
                                    <p:animEffect transition="in" filter="barn(inVertical)">
                                      <p:cBhvr>
                                        <p:cTn id="33"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3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FDAB1B-0EC1-C0B1-2A71-7899453BBA57}"/>
              </a:ext>
            </a:extLst>
          </p:cNvPr>
          <p:cNvPicPr>
            <a:picLocks noChangeAspect="1"/>
          </p:cNvPicPr>
          <p:nvPr/>
        </p:nvPicPr>
        <p:blipFill>
          <a:blip r:embed="rId2"/>
          <a:stretch>
            <a:fillRect/>
          </a:stretch>
        </p:blipFill>
        <p:spPr>
          <a:xfrm>
            <a:off x="26388" y="0"/>
            <a:ext cx="12192000" cy="6857999"/>
          </a:xfrm>
          <a:prstGeom prst="rect">
            <a:avLst/>
          </a:prstGeom>
        </p:spPr>
      </p:pic>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9076676" y="96470"/>
            <a:ext cx="3242018" cy="2232913"/>
          </a:xfrm>
          <a:prstGeom prst="rect">
            <a:avLst/>
          </a:prstGeom>
        </p:spPr>
      </p:pic>
      <p:sp>
        <p:nvSpPr>
          <p:cNvPr id="291" name="Rectangle 290">
            <a:extLst>
              <a:ext uri="{FF2B5EF4-FFF2-40B4-BE49-F238E27FC236}">
                <a16:creationId xmlns:a16="http://schemas.microsoft.com/office/drawing/2014/main" id="{B6D3C2AB-F61F-5A54-86A7-86940D75AF8E}"/>
              </a:ext>
            </a:extLst>
          </p:cNvPr>
          <p:cNvSpPr/>
          <p:nvPr/>
        </p:nvSpPr>
        <p:spPr>
          <a:xfrm>
            <a:off x="1929806" y="105965"/>
            <a:ext cx="8716162" cy="646331"/>
          </a:xfrm>
          <a:prstGeom prst="rect">
            <a:avLst/>
          </a:prstGeom>
        </p:spPr>
        <p:txBody>
          <a:bodyPr wrap="square">
            <a:spAutoFit/>
          </a:bodyPr>
          <a:lstStyle/>
          <a:p>
            <a:pPr lvl="0" algn="ctr">
              <a:defRPr/>
            </a:pPr>
            <a:r>
              <a:rPr lang="nl-NL" sz="36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1. Thời điểm miêu tả bức tranh thiên nhiên</a:t>
            </a:r>
            <a:endParaRPr kumimoji="0" lang="en-US" sz="36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01" name="TextBox 300">
            <a:extLst>
              <a:ext uri="{FF2B5EF4-FFF2-40B4-BE49-F238E27FC236}">
                <a16:creationId xmlns:a16="http://schemas.microsoft.com/office/drawing/2014/main" id="{3BA46854-901D-B774-1DFE-E0F52DBD126B}"/>
              </a:ext>
            </a:extLst>
          </p:cNvPr>
          <p:cNvSpPr txBox="1"/>
          <p:nvPr/>
        </p:nvSpPr>
        <p:spPr>
          <a:xfrm>
            <a:off x="697468" y="1204948"/>
            <a:ext cx="4746987" cy="661207"/>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141E3145-8484-5800-4149-5B9A900CFB8A}"/>
              </a:ext>
            </a:extLst>
          </p:cNvPr>
          <p:cNvSpPr txBox="1"/>
          <p:nvPr/>
        </p:nvSpPr>
        <p:spPr>
          <a:xfrm>
            <a:off x="697468" y="1957244"/>
            <a:ext cx="6055669" cy="661207"/>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bắt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49347A11-E88C-2CA2-7943-06C2E48D900C}"/>
              </a:ext>
            </a:extLst>
          </p:cNvPr>
          <p:cNvSpPr txBox="1"/>
          <p:nvPr/>
        </p:nvSpPr>
        <p:spPr>
          <a:xfrm>
            <a:off x="697467" y="2796993"/>
            <a:ext cx="6055669" cy="661207"/>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còn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063EFC9-23AB-C755-6521-9724F91E3196}"/>
              </a:ext>
            </a:extLst>
          </p:cNvPr>
          <p:cNvSpPr txBox="1"/>
          <p:nvPr/>
        </p:nvSpPr>
        <p:spPr>
          <a:xfrm>
            <a:off x="697468" y="3657143"/>
            <a:ext cx="4302372" cy="661207"/>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ight Brace 4">
            <a:extLst>
              <a:ext uri="{FF2B5EF4-FFF2-40B4-BE49-F238E27FC236}">
                <a16:creationId xmlns:a16="http://schemas.microsoft.com/office/drawing/2014/main" id="{7B21EE83-F886-D9F3-F28F-3AA9E4834C55}"/>
              </a:ext>
            </a:extLst>
          </p:cNvPr>
          <p:cNvSpPr/>
          <p:nvPr/>
        </p:nvSpPr>
        <p:spPr>
          <a:xfrm>
            <a:off x="5486294" y="1312102"/>
            <a:ext cx="746620" cy="339412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4DF5EC2-46DB-EBB6-5CBC-51511D0AA7D4}"/>
              </a:ext>
            </a:extLst>
          </p:cNvPr>
          <p:cNvSpPr txBox="1"/>
          <p:nvPr/>
        </p:nvSpPr>
        <p:spPr>
          <a:xfrm>
            <a:off x="6794974" y="2420152"/>
            <a:ext cx="3414427" cy="1384995"/>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hiệu</a:t>
            </a:r>
            <a:r>
              <a:rPr lang="en-US" sz="2800" b="1" dirty="0">
                <a:effectLst/>
                <a:latin typeface="Times New Roman" panose="02020603050405020304" pitchFamily="18" charset="0"/>
                <a:ea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thiên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nhiên</a:t>
            </a:r>
            <a:endParaRPr lang="en-US" sz="2800" b="1" dirty="0"/>
          </a:p>
        </p:txBody>
      </p:sp>
    </p:spTree>
    <p:extLst>
      <p:ext uri="{BB962C8B-B14F-4D97-AF65-F5344CB8AC3E}">
        <p14:creationId xmlns:p14="http://schemas.microsoft.com/office/powerpoint/2010/main" val="22557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barn(inVertical)">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barn(inVertical)">
                                      <p:cBhvr>
                                        <p:cTn id="12" dur="500"/>
                                        <p:tgtEl>
                                          <p:spTgt spid="3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301" grpId="0"/>
      <p:bldP spid="12" grpId="0"/>
      <p:bldP spid="13" grpId="0"/>
      <p:bldP spid="1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5AC5D6-20F5-B1BF-64A5-67331312E2D2}"/>
              </a:ext>
            </a:extLst>
          </p:cNvPr>
          <p:cNvPicPr>
            <a:picLocks noChangeAspect="1"/>
          </p:cNvPicPr>
          <p:nvPr/>
        </p:nvPicPr>
        <p:blipFill>
          <a:blip r:embed="rId2"/>
          <a:stretch>
            <a:fillRect/>
          </a:stretch>
        </p:blipFill>
        <p:spPr>
          <a:xfrm>
            <a:off x="0" y="0"/>
            <a:ext cx="12192000" cy="6857999"/>
          </a:xfrm>
          <a:prstGeom prst="rect">
            <a:avLst/>
          </a:prstGeom>
        </p:spPr>
      </p:pic>
      <p:pic>
        <p:nvPicPr>
          <p:cNvPr id="96" name="Picture 95">
            <a:extLst>
              <a:ext uri="{FF2B5EF4-FFF2-40B4-BE49-F238E27FC236}">
                <a16:creationId xmlns:a16="http://schemas.microsoft.com/office/drawing/2014/main" id="{29144E37-8A38-4687-8357-451F6B3F4AE1}"/>
              </a:ext>
            </a:extLst>
          </p:cNvPr>
          <p:cNvPicPr>
            <a:picLocks noChangeAspect="1"/>
          </p:cNvPicPr>
          <p:nvPr/>
        </p:nvPicPr>
        <p:blipFill>
          <a:blip r:embed="rId3"/>
          <a:stretch>
            <a:fillRect/>
          </a:stretch>
        </p:blipFill>
        <p:spPr>
          <a:xfrm>
            <a:off x="10156708" y="96470"/>
            <a:ext cx="2161985" cy="1489049"/>
          </a:xfrm>
          <a:prstGeom prst="rect">
            <a:avLst/>
          </a:prstGeom>
        </p:spPr>
      </p:pic>
      <p:graphicFrame>
        <p:nvGraphicFramePr>
          <p:cNvPr id="3" name="Table 2">
            <a:extLst>
              <a:ext uri="{FF2B5EF4-FFF2-40B4-BE49-F238E27FC236}">
                <a16:creationId xmlns:a16="http://schemas.microsoft.com/office/drawing/2014/main" id="{60940A03-8E4A-BEFD-4A6D-37AD57669730}"/>
              </a:ext>
            </a:extLst>
          </p:cNvPr>
          <p:cNvGraphicFramePr>
            <a:graphicFrameLocks noGrp="1"/>
          </p:cNvGraphicFramePr>
          <p:nvPr>
            <p:extLst>
              <p:ext uri="{D42A27DB-BD31-4B8C-83A1-F6EECF244321}">
                <p14:modId xmlns:p14="http://schemas.microsoft.com/office/powerpoint/2010/main" val="1392296023"/>
              </p:ext>
            </p:extLst>
          </p:nvPr>
        </p:nvGraphicFramePr>
        <p:xfrm>
          <a:off x="1770077" y="1458061"/>
          <a:ext cx="8259938" cy="2602210"/>
        </p:xfrm>
        <a:graphic>
          <a:graphicData uri="http://schemas.openxmlformats.org/drawingml/2006/table">
            <a:tbl>
              <a:tblPr firstRow="1" firstCol="1" bandRow="1"/>
              <a:tblGrid>
                <a:gridCol w="4129969">
                  <a:extLst>
                    <a:ext uri="{9D8B030D-6E8A-4147-A177-3AD203B41FA5}">
                      <a16:colId xmlns:a16="http://schemas.microsoft.com/office/drawing/2014/main" val="3324688576"/>
                    </a:ext>
                  </a:extLst>
                </a:gridCol>
                <a:gridCol w="4129969">
                  <a:extLst>
                    <a:ext uri="{9D8B030D-6E8A-4147-A177-3AD203B41FA5}">
                      <a16:colId xmlns:a16="http://schemas.microsoft.com/office/drawing/2014/main" val="702957510"/>
                    </a:ext>
                  </a:extLst>
                </a:gridCol>
              </a:tblGrid>
              <a:tr h="1734945">
                <a:tc>
                  <a:txBody>
                    <a:bodyPr/>
                    <a:lstStyle/>
                    <a:p>
                      <a:pPr algn="ctr">
                        <a:lnSpc>
                          <a:spcPct val="100000"/>
                        </a:lnSpc>
                      </a:pP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ngữ</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ảnh</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miêu</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tả</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chuyển</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thiên</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tâm</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hồn</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nhà</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04212"/>
                  </a:ext>
                </a:extLst>
              </a:tr>
              <a:tr h="867265">
                <a:tc>
                  <a:txBody>
                    <a:bodyPr/>
                    <a:lstStyle/>
                    <a:p>
                      <a:pPr algn="ctr">
                        <a:lnSpc>
                          <a:spcPct val="100000"/>
                        </a:lnSpc>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vi-VN"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702300"/>
                  </a:ext>
                </a:extLst>
              </a:tr>
            </a:tbl>
          </a:graphicData>
        </a:graphic>
      </p:graphicFrame>
    </p:spTree>
    <p:extLst>
      <p:ext uri="{BB962C8B-B14F-4D97-AF65-F5344CB8AC3E}">
        <p14:creationId xmlns:p14="http://schemas.microsoft.com/office/powerpoint/2010/main" val="88338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6D91B53-565D-473B-BC42-48DF75AD19A3}"/>
              </a:ext>
            </a:extLst>
          </p:cNvPr>
          <p:cNvPicPr>
            <a:picLocks noChangeAspect="1"/>
          </p:cNvPicPr>
          <p:nvPr/>
        </p:nvPicPr>
        <p:blipFill>
          <a:blip r:embed="rId5"/>
          <a:stretch>
            <a:fillRect/>
          </a:stretch>
        </p:blipFill>
        <p:spPr>
          <a:xfrm>
            <a:off x="4756403" y="1500607"/>
            <a:ext cx="4037567" cy="2851074"/>
          </a:xfrm>
          <a:prstGeom prst="rect">
            <a:avLst/>
          </a:prstGeom>
        </p:spPr>
      </p:pic>
      <p:pic>
        <p:nvPicPr>
          <p:cNvPr id="22" name="Picture 21">
            <a:extLst>
              <a:ext uri="{FF2B5EF4-FFF2-40B4-BE49-F238E27FC236}">
                <a16:creationId xmlns:a16="http://schemas.microsoft.com/office/drawing/2014/main" id="{CE52A0B6-A93F-441A-973B-1FB56C12F913}"/>
              </a:ext>
            </a:extLst>
          </p:cNvPr>
          <p:cNvPicPr>
            <a:picLocks noChangeAspect="1"/>
          </p:cNvPicPr>
          <p:nvPr/>
        </p:nvPicPr>
        <p:blipFill>
          <a:blip r:embed="rId6"/>
          <a:stretch>
            <a:fillRect/>
          </a:stretch>
        </p:blipFill>
        <p:spPr>
          <a:xfrm>
            <a:off x="6744563" y="2877065"/>
            <a:ext cx="2069996" cy="1664945"/>
          </a:xfrm>
          <a:prstGeom prst="rect">
            <a:avLst/>
          </a:prstGeom>
        </p:spPr>
      </p:pic>
      <p:pic>
        <p:nvPicPr>
          <p:cNvPr id="20" name="Picture 19">
            <a:extLst>
              <a:ext uri="{FF2B5EF4-FFF2-40B4-BE49-F238E27FC236}">
                <a16:creationId xmlns:a16="http://schemas.microsoft.com/office/drawing/2014/main" id="{03BD3E83-14BD-4436-9A39-816EF5CF66B7}"/>
              </a:ext>
            </a:extLst>
          </p:cNvPr>
          <p:cNvPicPr>
            <a:picLocks noChangeAspect="1"/>
          </p:cNvPicPr>
          <p:nvPr/>
        </p:nvPicPr>
        <p:blipFill>
          <a:blip r:embed="rId7"/>
          <a:stretch>
            <a:fillRect/>
          </a:stretch>
        </p:blipFill>
        <p:spPr>
          <a:xfrm>
            <a:off x="4763261" y="2897771"/>
            <a:ext cx="1969179" cy="1793045"/>
          </a:xfrm>
          <a:prstGeom prst="rect">
            <a:avLst/>
          </a:prstGeom>
        </p:spPr>
      </p:pic>
      <p:pic>
        <p:nvPicPr>
          <p:cNvPr id="18" name="Picture 17">
            <a:extLst>
              <a:ext uri="{FF2B5EF4-FFF2-40B4-BE49-F238E27FC236}">
                <a16:creationId xmlns:a16="http://schemas.microsoft.com/office/drawing/2014/main" id="{02F85AAE-00CA-4D59-BF4A-12D7E2EF94E9}"/>
              </a:ext>
            </a:extLst>
          </p:cNvPr>
          <p:cNvPicPr>
            <a:picLocks noChangeAspect="1"/>
          </p:cNvPicPr>
          <p:nvPr/>
        </p:nvPicPr>
        <p:blipFill>
          <a:blip r:embed="rId8"/>
          <a:stretch>
            <a:fillRect/>
          </a:stretch>
        </p:blipFill>
        <p:spPr>
          <a:xfrm>
            <a:off x="6732893" y="1489313"/>
            <a:ext cx="2081666" cy="1664945"/>
          </a:xfrm>
          <a:prstGeom prst="rect">
            <a:avLst/>
          </a:prstGeom>
        </p:spPr>
      </p:pic>
      <p:pic>
        <p:nvPicPr>
          <p:cNvPr id="9" name="Picture 8">
            <a:extLst>
              <a:ext uri="{FF2B5EF4-FFF2-40B4-BE49-F238E27FC236}">
                <a16:creationId xmlns:a16="http://schemas.microsoft.com/office/drawing/2014/main" id="{AD56A61F-4217-40CE-A431-B15020284CAC}"/>
              </a:ext>
            </a:extLst>
          </p:cNvPr>
          <p:cNvPicPr>
            <a:picLocks noChangeAspect="1"/>
          </p:cNvPicPr>
          <p:nvPr/>
        </p:nvPicPr>
        <p:blipFill>
          <a:blip r:embed="rId9"/>
          <a:stretch>
            <a:fillRect/>
          </a:stretch>
        </p:blipFill>
        <p:spPr>
          <a:xfrm>
            <a:off x="4754893" y="1494492"/>
            <a:ext cx="1969179" cy="1676545"/>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2" name="TextBox 1">
            <a:extLst>
              <a:ext uri="{FF2B5EF4-FFF2-40B4-BE49-F238E27FC236}">
                <a16:creationId xmlns:a16="http://schemas.microsoft.com/office/drawing/2014/main" id="{1E2116A4-0893-495A-A0CC-649BD08B1E92}"/>
              </a:ext>
            </a:extLst>
          </p:cNvPr>
          <p:cNvSpPr txBox="1"/>
          <p:nvPr/>
        </p:nvSpPr>
        <p:spPr>
          <a:xfrm>
            <a:off x="1954961" y="67112"/>
            <a:ext cx="9168536"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V</a:t>
            </a:r>
            <a:r>
              <a:rPr lang="vi-VN" sz="5400" b="1" dirty="0">
                <a:solidFill>
                  <a:srgbClr val="FF0000"/>
                </a:solidFill>
                <a:latin typeface="Times New Roman" panose="02020603050405020304" pitchFamily="18" charset="0"/>
                <a:cs typeface="Times New Roman" panose="02020603050405020304" pitchFamily="18" charset="0"/>
              </a:rPr>
              <a:t>Ư</a:t>
            </a:r>
            <a:r>
              <a:rPr lang="en-US" sz="5400" b="1" dirty="0">
                <a:solidFill>
                  <a:srgbClr val="FF0000"/>
                </a:solidFill>
                <a:latin typeface="Times New Roman" panose="02020603050405020304" pitchFamily="18" charset="0"/>
                <a:cs typeface="Times New Roman" panose="02020603050405020304" pitchFamily="18" charset="0"/>
              </a:rPr>
              <a:t>ỢT CHƯỚNG NGẠI VẬT</a:t>
            </a:r>
          </a:p>
        </p:txBody>
      </p:sp>
      <p:sp>
        <p:nvSpPr>
          <p:cNvPr id="11" name="Oval 10">
            <a:extLst>
              <a:ext uri="{FF2B5EF4-FFF2-40B4-BE49-F238E27FC236}">
                <a16:creationId xmlns:a16="http://schemas.microsoft.com/office/drawing/2014/main" id="{84559A7C-9570-42B7-99F1-49AC6FADE7C4}"/>
              </a:ext>
            </a:extLst>
          </p:cNvPr>
          <p:cNvSpPr/>
          <p:nvPr/>
        </p:nvSpPr>
        <p:spPr>
          <a:xfrm>
            <a:off x="3959603" y="4764947"/>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M</a:t>
            </a:r>
          </a:p>
        </p:txBody>
      </p:sp>
      <p:sp>
        <p:nvSpPr>
          <p:cNvPr id="12" name="Oval 11">
            <a:extLst>
              <a:ext uri="{FF2B5EF4-FFF2-40B4-BE49-F238E27FC236}">
                <a16:creationId xmlns:a16="http://schemas.microsoft.com/office/drawing/2014/main" id="{8C774591-47A4-498A-BC41-12D378131765}"/>
              </a:ext>
            </a:extLst>
          </p:cNvPr>
          <p:cNvSpPr/>
          <p:nvPr/>
        </p:nvSpPr>
        <p:spPr>
          <a:xfrm>
            <a:off x="4496498" y="4764947"/>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Ù</a:t>
            </a:r>
          </a:p>
        </p:txBody>
      </p:sp>
      <p:sp>
        <p:nvSpPr>
          <p:cNvPr id="13" name="Oval 12">
            <a:extLst>
              <a:ext uri="{FF2B5EF4-FFF2-40B4-BE49-F238E27FC236}">
                <a16:creationId xmlns:a16="http://schemas.microsoft.com/office/drawing/2014/main" id="{EC89722B-7180-4024-A11A-72A2C99529E8}"/>
              </a:ext>
            </a:extLst>
          </p:cNvPr>
          <p:cNvSpPr/>
          <p:nvPr/>
        </p:nvSpPr>
        <p:spPr>
          <a:xfrm>
            <a:off x="5033393" y="4746071"/>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a:t>
            </a:r>
          </a:p>
        </p:txBody>
      </p:sp>
      <p:sp>
        <p:nvSpPr>
          <p:cNvPr id="14" name="Oval 13">
            <a:extLst>
              <a:ext uri="{FF2B5EF4-FFF2-40B4-BE49-F238E27FC236}">
                <a16:creationId xmlns:a16="http://schemas.microsoft.com/office/drawing/2014/main" id="{80F272CC-F63B-46BB-A228-4162A924FD16}"/>
              </a:ext>
            </a:extLst>
          </p:cNvPr>
          <p:cNvSpPr/>
          <p:nvPr/>
        </p:nvSpPr>
        <p:spPr>
          <a:xfrm>
            <a:off x="5574131" y="4746071"/>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T</a:t>
            </a:r>
          </a:p>
        </p:txBody>
      </p:sp>
      <p:sp>
        <p:nvSpPr>
          <p:cNvPr id="15" name="Oval 14">
            <a:extLst>
              <a:ext uri="{FF2B5EF4-FFF2-40B4-BE49-F238E27FC236}">
                <a16:creationId xmlns:a16="http://schemas.microsoft.com/office/drawing/2014/main" id="{73D468AD-CD1E-4C0B-BC18-518658958921}"/>
              </a:ext>
            </a:extLst>
          </p:cNvPr>
          <p:cNvSpPr/>
          <p:nvPr/>
        </p:nvSpPr>
        <p:spPr>
          <a:xfrm>
            <a:off x="6114869" y="4729293"/>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H</a:t>
            </a:r>
          </a:p>
        </p:txBody>
      </p:sp>
      <p:sp>
        <p:nvSpPr>
          <p:cNvPr id="16" name="Oval 15">
            <a:extLst>
              <a:ext uri="{FF2B5EF4-FFF2-40B4-BE49-F238E27FC236}">
                <a16:creationId xmlns:a16="http://schemas.microsoft.com/office/drawing/2014/main" id="{E9B8CF20-B456-4358-94AF-7BDBB7200957}"/>
              </a:ext>
            </a:extLst>
          </p:cNvPr>
          <p:cNvSpPr/>
          <p:nvPr/>
        </p:nvSpPr>
        <p:spPr>
          <a:xfrm>
            <a:off x="6651764" y="4712515"/>
            <a:ext cx="536895" cy="5872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U</a:t>
            </a:r>
          </a:p>
        </p:txBody>
      </p:sp>
      <p:sp>
        <p:nvSpPr>
          <p:cNvPr id="23" name="Arrow: Right 22">
            <a:extLst>
              <a:ext uri="{FF2B5EF4-FFF2-40B4-BE49-F238E27FC236}">
                <a16:creationId xmlns:a16="http://schemas.microsoft.com/office/drawing/2014/main" id="{F63F60CF-58E2-4230-A36E-14A30A70DA1E}"/>
              </a:ext>
            </a:extLst>
          </p:cNvPr>
          <p:cNvSpPr/>
          <p:nvPr/>
        </p:nvSpPr>
        <p:spPr>
          <a:xfrm>
            <a:off x="1196842" y="4437776"/>
            <a:ext cx="1990975" cy="1175859"/>
          </a:xfrm>
          <a:prstGeom prst="rightArrow">
            <a:avLst/>
          </a:prstGeom>
          <a:blipFill>
            <a:blip r:embed="rId14"/>
            <a:stretch>
              <a:fillRect/>
            </a:stretch>
          </a:blipFill>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TỪ KHÓA</a:t>
            </a:r>
          </a:p>
        </p:txBody>
      </p:sp>
      <p:sp>
        <p:nvSpPr>
          <p:cNvPr id="24" name="Oval 23">
            <a:extLst>
              <a:ext uri="{FF2B5EF4-FFF2-40B4-BE49-F238E27FC236}">
                <a16:creationId xmlns:a16="http://schemas.microsoft.com/office/drawing/2014/main" id="{141006DB-D658-4B1F-B96E-EC39CC6FD23D}"/>
              </a:ext>
            </a:extLst>
          </p:cNvPr>
          <p:cNvSpPr/>
          <p:nvPr/>
        </p:nvSpPr>
        <p:spPr>
          <a:xfrm>
            <a:off x="3953666" y="4764946"/>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5" name="Oval 24">
            <a:extLst>
              <a:ext uri="{FF2B5EF4-FFF2-40B4-BE49-F238E27FC236}">
                <a16:creationId xmlns:a16="http://schemas.microsoft.com/office/drawing/2014/main" id="{F44F8070-9204-4D6E-A144-8B4BC0FC70BE}"/>
              </a:ext>
            </a:extLst>
          </p:cNvPr>
          <p:cNvSpPr/>
          <p:nvPr/>
        </p:nvSpPr>
        <p:spPr>
          <a:xfrm>
            <a:off x="4500341" y="4764947"/>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id="{4533B727-7453-437E-877F-2E029E2CC705}"/>
              </a:ext>
            </a:extLst>
          </p:cNvPr>
          <p:cNvSpPr/>
          <p:nvPr/>
        </p:nvSpPr>
        <p:spPr>
          <a:xfrm>
            <a:off x="5025707" y="4743249"/>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7" name="Oval 26">
            <a:extLst>
              <a:ext uri="{FF2B5EF4-FFF2-40B4-BE49-F238E27FC236}">
                <a16:creationId xmlns:a16="http://schemas.microsoft.com/office/drawing/2014/main" id="{02EF2CF3-51AF-486C-8633-C479D81DDAC1}"/>
              </a:ext>
            </a:extLst>
          </p:cNvPr>
          <p:cNvSpPr/>
          <p:nvPr/>
        </p:nvSpPr>
        <p:spPr>
          <a:xfrm>
            <a:off x="5566445" y="4755509"/>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8" name="Oval 27">
            <a:extLst>
              <a:ext uri="{FF2B5EF4-FFF2-40B4-BE49-F238E27FC236}">
                <a16:creationId xmlns:a16="http://schemas.microsoft.com/office/drawing/2014/main" id="{61879277-D279-40F9-9CC9-90B1DD135428}"/>
              </a:ext>
            </a:extLst>
          </p:cNvPr>
          <p:cNvSpPr/>
          <p:nvPr/>
        </p:nvSpPr>
        <p:spPr>
          <a:xfrm>
            <a:off x="6111371" y="4729293"/>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9" name="Oval 28">
            <a:extLst>
              <a:ext uri="{FF2B5EF4-FFF2-40B4-BE49-F238E27FC236}">
                <a16:creationId xmlns:a16="http://schemas.microsoft.com/office/drawing/2014/main" id="{E76AC6F9-3F95-4B59-BD90-2C81EB61D94B}"/>
              </a:ext>
            </a:extLst>
          </p:cNvPr>
          <p:cNvSpPr/>
          <p:nvPr/>
        </p:nvSpPr>
        <p:spPr>
          <a:xfrm>
            <a:off x="6659450" y="4720904"/>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34" name="Picture 33">
            <a:extLst>
              <a:ext uri="{FF2B5EF4-FFF2-40B4-BE49-F238E27FC236}">
                <a16:creationId xmlns:a16="http://schemas.microsoft.com/office/drawing/2014/main" id="{21EA677A-02EF-4980-946B-10508164C91F}"/>
              </a:ext>
            </a:extLst>
          </p:cNvPr>
          <p:cNvPicPr>
            <a:picLocks noChangeAspect="1"/>
          </p:cNvPicPr>
          <p:nvPr/>
        </p:nvPicPr>
        <p:blipFill>
          <a:blip r:embed="rId15"/>
          <a:stretch>
            <a:fillRect/>
          </a:stretch>
        </p:blipFill>
        <p:spPr>
          <a:xfrm>
            <a:off x="4738805" y="1479886"/>
            <a:ext cx="2005758" cy="1410398"/>
          </a:xfrm>
          <a:prstGeom prst="rect">
            <a:avLst/>
          </a:prstGeom>
        </p:spPr>
      </p:pic>
      <p:pic>
        <p:nvPicPr>
          <p:cNvPr id="37" name="Picture 36">
            <a:extLst>
              <a:ext uri="{FF2B5EF4-FFF2-40B4-BE49-F238E27FC236}">
                <a16:creationId xmlns:a16="http://schemas.microsoft.com/office/drawing/2014/main" id="{ED179E04-112B-445F-AAA9-0B60BFD1E309}"/>
              </a:ext>
            </a:extLst>
          </p:cNvPr>
          <p:cNvPicPr>
            <a:picLocks noChangeAspect="1"/>
          </p:cNvPicPr>
          <p:nvPr/>
        </p:nvPicPr>
        <p:blipFill>
          <a:blip r:embed="rId16"/>
          <a:stretch>
            <a:fillRect/>
          </a:stretch>
        </p:blipFill>
        <p:spPr>
          <a:xfrm>
            <a:off x="6757344" y="1470595"/>
            <a:ext cx="2078237" cy="1449870"/>
          </a:xfrm>
          <a:prstGeom prst="rect">
            <a:avLst/>
          </a:prstGeom>
        </p:spPr>
      </p:pic>
      <p:pic>
        <p:nvPicPr>
          <p:cNvPr id="40" name="Picture 39">
            <a:extLst>
              <a:ext uri="{FF2B5EF4-FFF2-40B4-BE49-F238E27FC236}">
                <a16:creationId xmlns:a16="http://schemas.microsoft.com/office/drawing/2014/main" id="{30861A9B-B2B6-4E22-BF29-E337B489195B}"/>
              </a:ext>
            </a:extLst>
          </p:cNvPr>
          <p:cNvPicPr>
            <a:picLocks noChangeAspect="1"/>
          </p:cNvPicPr>
          <p:nvPr/>
        </p:nvPicPr>
        <p:blipFill>
          <a:blip r:embed="rId17"/>
          <a:stretch>
            <a:fillRect/>
          </a:stretch>
        </p:blipFill>
        <p:spPr>
          <a:xfrm>
            <a:off x="4739906" y="2855571"/>
            <a:ext cx="2005758" cy="1465625"/>
          </a:xfrm>
          <a:prstGeom prst="rect">
            <a:avLst/>
          </a:prstGeom>
        </p:spPr>
      </p:pic>
      <p:pic>
        <p:nvPicPr>
          <p:cNvPr id="41" name="Picture 40">
            <a:extLst>
              <a:ext uri="{FF2B5EF4-FFF2-40B4-BE49-F238E27FC236}">
                <a16:creationId xmlns:a16="http://schemas.microsoft.com/office/drawing/2014/main" id="{51C7F3D9-CDFF-4E40-9464-36834F035E1E}"/>
              </a:ext>
            </a:extLst>
          </p:cNvPr>
          <p:cNvPicPr>
            <a:picLocks noChangeAspect="1"/>
          </p:cNvPicPr>
          <p:nvPr/>
        </p:nvPicPr>
        <p:blipFill>
          <a:blip r:embed="rId18"/>
          <a:stretch>
            <a:fillRect/>
          </a:stretch>
        </p:blipFill>
        <p:spPr>
          <a:xfrm>
            <a:off x="6730506" y="2876360"/>
            <a:ext cx="2081666" cy="1475321"/>
          </a:xfrm>
          <a:prstGeom prst="rect">
            <a:avLst/>
          </a:prstGeom>
        </p:spPr>
      </p:pic>
      <p:sp>
        <p:nvSpPr>
          <p:cNvPr id="47" name="Oval 46">
            <a:hlinkClick r:id="rId19" action="ppaction://hlinksldjump"/>
            <a:extLst>
              <a:ext uri="{FF2B5EF4-FFF2-40B4-BE49-F238E27FC236}">
                <a16:creationId xmlns:a16="http://schemas.microsoft.com/office/drawing/2014/main" id="{26E93C61-53A0-43AF-B6D1-5DFFD6617D97}"/>
              </a:ext>
            </a:extLst>
          </p:cNvPr>
          <p:cNvSpPr/>
          <p:nvPr/>
        </p:nvSpPr>
        <p:spPr>
          <a:xfrm>
            <a:off x="1465289" y="1380459"/>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1</a:t>
            </a:r>
          </a:p>
        </p:txBody>
      </p:sp>
      <p:sp>
        <p:nvSpPr>
          <p:cNvPr id="48" name="Oval 47">
            <a:hlinkClick r:id="rId20" action="ppaction://hlinksldjump"/>
            <a:extLst>
              <a:ext uri="{FF2B5EF4-FFF2-40B4-BE49-F238E27FC236}">
                <a16:creationId xmlns:a16="http://schemas.microsoft.com/office/drawing/2014/main" id="{ED214A02-204F-4260-972E-8F527844A71A}"/>
              </a:ext>
            </a:extLst>
          </p:cNvPr>
          <p:cNvSpPr/>
          <p:nvPr/>
        </p:nvSpPr>
        <p:spPr>
          <a:xfrm>
            <a:off x="1457345" y="1994295"/>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2</a:t>
            </a:r>
          </a:p>
        </p:txBody>
      </p:sp>
      <p:sp>
        <p:nvSpPr>
          <p:cNvPr id="49" name="Oval 48">
            <a:hlinkClick r:id="rId21" action="ppaction://hlinksldjump"/>
            <a:extLst>
              <a:ext uri="{FF2B5EF4-FFF2-40B4-BE49-F238E27FC236}">
                <a16:creationId xmlns:a16="http://schemas.microsoft.com/office/drawing/2014/main" id="{F117B105-6C29-4029-8BE2-BB34C15D65EE}"/>
              </a:ext>
            </a:extLst>
          </p:cNvPr>
          <p:cNvSpPr/>
          <p:nvPr/>
        </p:nvSpPr>
        <p:spPr>
          <a:xfrm>
            <a:off x="1457344" y="2606182"/>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3</a:t>
            </a:r>
          </a:p>
        </p:txBody>
      </p:sp>
      <p:sp>
        <p:nvSpPr>
          <p:cNvPr id="50" name="Oval 49">
            <a:hlinkClick r:id="rId22" action="ppaction://hlinksldjump"/>
            <a:extLst>
              <a:ext uri="{FF2B5EF4-FFF2-40B4-BE49-F238E27FC236}">
                <a16:creationId xmlns:a16="http://schemas.microsoft.com/office/drawing/2014/main" id="{36371E3D-E5C6-447F-9B82-62539E18548C}"/>
              </a:ext>
            </a:extLst>
          </p:cNvPr>
          <p:cNvSpPr/>
          <p:nvPr/>
        </p:nvSpPr>
        <p:spPr>
          <a:xfrm>
            <a:off x="1465289" y="3216035"/>
            <a:ext cx="536895" cy="5872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4</a:t>
            </a:r>
          </a:p>
        </p:txBody>
      </p:sp>
      <p:sp>
        <p:nvSpPr>
          <p:cNvPr id="51" name="Arrow: Right 50">
            <a:hlinkClick r:id="rId23" action="ppaction://hlinksldjump"/>
            <a:extLst>
              <a:ext uri="{FF2B5EF4-FFF2-40B4-BE49-F238E27FC236}">
                <a16:creationId xmlns:a16="http://schemas.microsoft.com/office/drawing/2014/main" id="{1F8B7D0E-A190-44B0-9FC0-3626E630BBBD}"/>
              </a:ext>
            </a:extLst>
          </p:cNvPr>
          <p:cNvSpPr/>
          <p:nvPr/>
        </p:nvSpPr>
        <p:spPr>
          <a:xfrm>
            <a:off x="9612876" y="1760544"/>
            <a:ext cx="1990975" cy="1175859"/>
          </a:xfrm>
          <a:prstGeom prst="rightArrow">
            <a:avLst/>
          </a:prstGeom>
          <a:blipFill>
            <a:blip r:embed="rId14"/>
            <a:stretch>
              <a:fillRect/>
            </a:stretch>
          </a:blipFill>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BÀI HỌC</a:t>
            </a:r>
          </a:p>
        </p:txBody>
      </p:sp>
    </p:spTree>
    <p:extLst>
      <p:ext uri="{BB962C8B-B14F-4D97-AF65-F5344CB8AC3E}">
        <p14:creationId xmlns:p14="http://schemas.microsoft.com/office/powerpoint/2010/main" val="36371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1"/>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RINGIN.WAV"/>
                                        </p:tgtEl>
                                      </p:cMediaNode>
                                    </p:audio>
                                  </p:subTnLst>
                                </p:cTn>
                              </p:par>
                              <p:par>
                                <p:cTn id="38" presetID="16" presetClass="exit" presetSubtype="21" fill="hold" nodeType="withEffect">
                                  <p:stCondLst>
                                    <p:cond delay="0"/>
                                  </p:stCondLst>
                                  <p:childTnLst>
                                    <p:animEffect transition="out" filter="barn(inVertic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RINGIN.WAV"/>
                                        </p:tgtEl>
                                      </p:cMediaNode>
                                    </p:audio>
                                  </p:subTnLst>
                                </p:cTn>
                              </p:par>
                              <p:par>
                                <p:cTn id="41" presetID="16" presetClass="exit" presetSubtype="21" fill="hold" nodeType="withEffect">
                                  <p:stCondLst>
                                    <p:cond delay="0"/>
                                  </p:stCondLst>
                                  <p:childTnLst>
                                    <p:animEffect transition="out" filter="barn(inVertic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RINGIN.WAV"/>
                                        </p:tgtEl>
                                      </p:cMediaNode>
                                    </p:audio>
                                  </p:subTnLst>
                                </p:cTn>
                              </p:par>
                              <p:par>
                                <p:cTn id="44" presetID="16" presetClass="exit" presetSubtype="21" fill="hold" nodeType="withEffect">
                                  <p:stCondLst>
                                    <p:cond delay="0"/>
                                  </p:stCondLst>
                                  <p:childTnLst>
                                    <p:animEffect transition="out" filter="barn(inVertical)">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RINGIN.WAV"/>
                                        </p:tgtEl>
                                      </p:cMediaNode>
                                    </p:audio>
                                  </p:subTnLst>
                                </p:cTn>
                              </p:par>
                              <p:par>
                                <p:cTn id="47" presetID="16" presetClass="exit" presetSubtype="21" fill="hold" grpId="0" nodeType="withEffect">
                                  <p:stCondLst>
                                    <p:cond delay="0"/>
                                  </p:stCondLst>
                                  <p:childTnLst>
                                    <p:animEffect transition="out" filter="barn(inVertical)">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RINGIN.WAV"/>
                                        </p:tgtEl>
                                      </p:cMediaNode>
                                    </p:audio>
                                  </p:subTnLst>
                                </p:cTn>
                              </p:par>
                              <p:par>
                                <p:cTn id="50" presetID="16" presetClass="exit" presetSubtype="21" fill="hold" grpId="0" nodeType="withEffect">
                                  <p:stCondLst>
                                    <p:cond delay="0"/>
                                  </p:stCondLst>
                                  <p:childTnLst>
                                    <p:animEffect transition="out" filter="barn(inVertical)">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RINGIN.WAV"/>
                                        </p:tgtEl>
                                      </p:cMediaNode>
                                    </p:audio>
                                  </p:subTnLst>
                                </p:cTn>
                              </p:par>
                              <p:par>
                                <p:cTn id="53" presetID="16" presetClass="exit" presetSubtype="21" fill="hold" grpId="0" nodeType="withEffect">
                                  <p:stCondLst>
                                    <p:cond delay="0"/>
                                  </p:stCondLst>
                                  <p:childTnLst>
                                    <p:animEffect transition="out" filter="barn(inVertical)">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RINGIN.WAV"/>
                                        </p:tgtEl>
                                      </p:cMediaNode>
                                    </p:audio>
                                  </p:subTnLst>
                                </p:cTn>
                              </p:par>
                              <p:par>
                                <p:cTn id="56" presetID="16" presetClass="exit" presetSubtype="21" fill="hold" grpId="0" nodeType="withEffect">
                                  <p:stCondLst>
                                    <p:cond delay="0"/>
                                  </p:stCondLst>
                                  <p:childTnLst>
                                    <p:animEffect transition="out" filter="barn(inVertical)">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RINGIN.WAV"/>
                                        </p:tgtEl>
                                      </p:cMediaNode>
                                    </p:audio>
                                  </p:subTnLst>
                                </p:cTn>
                              </p:par>
                              <p:par>
                                <p:cTn id="59" presetID="16" presetClass="exit" presetSubtype="21" fill="hold" grpId="0" nodeType="withEffect">
                                  <p:stCondLst>
                                    <p:cond delay="0"/>
                                  </p:stCondLst>
                                  <p:childTnLst>
                                    <p:animEffect transition="out" filter="barn(inVertical)">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RINGIN.WAV"/>
                                        </p:tgtEl>
                                      </p:cMediaNode>
                                    </p:audio>
                                  </p:subTnLst>
                                </p:cTn>
                              </p:par>
                              <p:par>
                                <p:cTn id="62" presetID="16" presetClass="exit" presetSubtype="21" fill="hold" grpId="0" nodeType="withEffect">
                                  <p:stCondLst>
                                    <p:cond delay="0"/>
                                  </p:stCondLst>
                                  <p:childTnLst>
                                    <p:animEffect transition="out" filter="barn(inVertical)">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RINGIN.WAV"/>
                                        </p:tgtEl>
                                      </p:cMediaNode>
                                    </p:audio>
                                  </p:subTnLst>
                                </p:cTn>
                              </p:par>
                            </p:childTnLst>
                          </p:cTn>
                        </p:par>
                      </p:childTnLst>
                    </p:cTn>
                  </p:par>
                </p:childTnLst>
              </p:cTn>
              <p:nextCondLst>
                <p:cond evt="onClick" delay="0">
                  <p:tgtEl>
                    <p:spTgt spid="23"/>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11087" y="-45433"/>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8" name="Rectangle 7">
            <a:extLst>
              <a:ext uri="{FF2B5EF4-FFF2-40B4-BE49-F238E27FC236}">
                <a16:creationId xmlns:a16="http://schemas.microsoft.com/office/drawing/2014/main" id="{DA47F390-A32D-4446-BEA2-AB1CED5598AE}"/>
              </a:ext>
            </a:extLst>
          </p:cNvPr>
          <p:cNvSpPr/>
          <p:nvPr/>
        </p:nvSpPr>
        <p:spPr>
          <a:xfrm>
            <a:off x="2376530" y="604940"/>
            <a:ext cx="550073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 nhận ra hương 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 vào trong gió 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 chùng chình qua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như thu đã về</a:t>
            </a:r>
          </a:p>
        </p:txBody>
      </p:sp>
      <p:sp>
        <p:nvSpPr>
          <p:cNvPr id="9" name="Rectangle 8">
            <a:extLst>
              <a:ext uri="{FF2B5EF4-FFF2-40B4-BE49-F238E27FC236}">
                <a16:creationId xmlns:a16="http://schemas.microsoft.com/office/drawing/2014/main" id="{66CF18D0-4F5A-4316-9B46-3DA702F5AA20}"/>
              </a:ext>
            </a:extLst>
          </p:cNvPr>
          <p:cNvSpPr/>
          <p:nvPr/>
        </p:nvSpPr>
        <p:spPr>
          <a:xfrm>
            <a:off x="2376530" y="2635197"/>
            <a:ext cx="4437776"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 được lúc dềnh dàng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 bắt đầu vội vã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đám mây mùa hạ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 nửa mình sang thu</a:t>
            </a:r>
          </a:p>
        </p:txBody>
      </p:sp>
      <p:sp>
        <p:nvSpPr>
          <p:cNvPr id="10" name="Rectangle 9">
            <a:extLst>
              <a:ext uri="{FF2B5EF4-FFF2-40B4-BE49-F238E27FC236}">
                <a16:creationId xmlns:a16="http://schemas.microsoft.com/office/drawing/2014/main" id="{7246E2CB-92B0-44E8-84AC-D7B1E197FB42}"/>
              </a:ext>
            </a:extLst>
          </p:cNvPr>
          <p:cNvSpPr/>
          <p:nvPr/>
        </p:nvSpPr>
        <p:spPr>
          <a:xfrm>
            <a:off x="7381380" y="1889907"/>
            <a:ext cx="4193465"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 còn bao nhiêu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 vơi dần cơn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Sấm cũng bớt bất ngờ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 hàng cây đứng tuổi.</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707B050-0325-7ADB-9CE2-892E4C679210}"/>
              </a:ext>
            </a:extLst>
          </p:cNvPr>
          <p:cNvCxnSpPr>
            <a:cxnSpLocks/>
          </p:cNvCxnSpPr>
          <p:nvPr/>
        </p:nvCxnSpPr>
        <p:spPr>
          <a:xfrm>
            <a:off x="4614495" y="1052141"/>
            <a:ext cx="141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F2184-268F-BA2C-5771-027C0604F8C1}"/>
              </a:ext>
            </a:extLst>
          </p:cNvPr>
          <p:cNvCxnSpPr>
            <a:cxnSpLocks/>
          </p:cNvCxnSpPr>
          <p:nvPr/>
        </p:nvCxnSpPr>
        <p:spPr>
          <a:xfrm>
            <a:off x="2483141" y="1479431"/>
            <a:ext cx="307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C3FA57-7532-8387-E7DF-B780DC5BB805}"/>
              </a:ext>
            </a:extLst>
          </p:cNvPr>
          <p:cNvCxnSpPr>
            <a:cxnSpLocks/>
          </p:cNvCxnSpPr>
          <p:nvPr/>
        </p:nvCxnSpPr>
        <p:spPr>
          <a:xfrm>
            <a:off x="2483141" y="1889907"/>
            <a:ext cx="4208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F77E08-5D74-D241-CB42-38F1DEA4D34F}"/>
              </a:ext>
            </a:extLst>
          </p:cNvPr>
          <p:cNvCxnSpPr>
            <a:cxnSpLocks/>
          </p:cNvCxnSpPr>
          <p:nvPr/>
        </p:nvCxnSpPr>
        <p:spPr>
          <a:xfrm>
            <a:off x="2376530" y="3129048"/>
            <a:ext cx="4032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38115D-616B-B7A5-746B-2D08AD1E7513}"/>
              </a:ext>
            </a:extLst>
          </p:cNvPr>
          <p:cNvCxnSpPr>
            <a:cxnSpLocks/>
          </p:cNvCxnSpPr>
          <p:nvPr/>
        </p:nvCxnSpPr>
        <p:spPr>
          <a:xfrm>
            <a:off x="2376530" y="3496517"/>
            <a:ext cx="4032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03DC9B-A36B-4FB2-4A98-A1FC6F157DD8}"/>
              </a:ext>
            </a:extLst>
          </p:cNvPr>
          <p:cNvCxnSpPr>
            <a:cxnSpLocks/>
          </p:cNvCxnSpPr>
          <p:nvPr/>
        </p:nvCxnSpPr>
        <p:spPr>
          <a:xfrm>
            <a:off x="2376530" y="3932353"/>
            <a:ext cx="4032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3F12DD-5AA9-246E-908F-B34D60896D49}"/>
              </a:ext>
            </a:extLst>
          </p:cNvPr>
          <p:cNvCxnSpPr>
            <a:cxnSpLocks/>
          </p:cNvCxnSpPr>
          <p:nvPr/>
        </p:nvCxnSpPr>
        <p:spPr>
          <a:xfrm>
            <a:off x="2483141" y="4443821"/>
            <a:ext cx="4032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B5B24F-4519-EB99-2288-0EB3CBABE254}"/>
              </a:ext>
            </a:extLst>
          </p:cNvPr>
          <p:cNvCxnSpPr>
            <a:cxnSpLocks/>
          </p:cNvCxnSpPr>
          <p:nvPr/>
        </p:nvCxnSpPr>
        <p:spPr>
          <a:xfrm>
            <a:off x="7542029" y="2412284"/>
            <a:ext cx="3789694" cy="8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6E08E0-20CA-0C5C-6BF8-5324AFEDBDA7}"/>
              </a:ext>
            </a:extLst>
          </p:cNvPr>
          <p:cNvCxnSpPr>
            <a:cxnSpLocks/>
          </p:cNvCxnSpPr>
          <p:nvPr/>
        </p:nvCxnSpPr>
        <p:spPr>
          <a:xfrm>
            <a:off x="7381380" y="2783126"/>
            <a:ext cx="3789694" cy="8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0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2" name="Rectangle 1">
            <a:extLst>
              <a:ext uri="{FF2B5EF4-FFF2-40B4-BE49-F238E27FC236}">
                <a16:creationId xmlns:a16="http://schemas.microsoft.com/office/drawing/2014/main" id="{47AA749A-3AC6-457B-830C-23EB2E158A86}"/>
              </a:ext>
            </a:extLst>
          </p:cNvPr>
          <p:cNvSpPr/>
          <p:nvPr/>
        </p:nvSpPr>
        <p:spPr>
          <a:xfrm>
            <a:off x="1940674" y="111127"/>
            <a:ext cx="8730216" cy="954107"/>
          </a:xfrm>
          <a:prstGeom prst="rect">
            <a:avLst/>
          </a:prstGeom>
        </p:spPr>
        <p:txBody>
          <a:bodyPr wrap="square">
            <a:spAutoFit/>
          </a:bodyPr>
          <a:lstStyle/>
          <a:p>
            <a:pPr lvl="0" algn="ctr"/>
            <a:r>
              <a:rPr lang="nl-NL" sz="2800" b="1" dirty="0">
                <a:solidFill>
                  <a:srgbClr val="70AD47">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70AD47">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Những từ ngữ, hình ảnh miêu tả những chuyển động của thiên nhiên trong bài thơ</a:t>
            </a:r>
            <a:endParaRPr lang="nl-NL" sz="2800" b="1" dirty="0">
              <a:solidFill>
                <a:srgbClr val="70AD47">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9" name="Connector: Elbow 8">
            <a:extLst>
              <a:ext uri="{FF2B5EF4-FFF2-40B4-BE49-F238E27FC236}">
                <a16:creationId xmlns:a16="http://schemas.microsoft.com/office/drawing/2014/main" id="{B3D2C195-E64F-415F-9B25-2A9E36E40DCF}"/>
              </a:ext>
            </a:extLst>
          </p:cNvPr>
          <p:cNvCxnSpPr>
            <a:cxnSpLocks/>
          </p:cNvCxnSpPr>
          <p:nvPr/>
        </p:nvCxnSpPr>
        <p:spPr>
          <a:xfrm flipV="1">
            <a:off x="6795083" y="1812022"/>
            <a:ext cx="1375794" cy="763399"/>
          </a:xfrm>
          <a:prstGeom prst="bentConnector3">
            <a:avLst/>
          </a:prstGeom>
          <a:ln w="12700">
            <a:prstDash val="sysDash"/>
          </a:ln>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50E2F3A6-C92C-4FD7-8D44-E081349AE44E}"/>
              </a:ext>
            </a:extLst>
          </p:cNvPr>
          <p:cNvPicPr>
            <a:picLocks noChangeAspect="1"/>
          </p:cNvPicPr>
          <p:nvPr/>
        </p:nvPicPr>
        <p:blipFill>
          <a:blip r:embed="rId7"/>
          <a:stretch>
            <a:fillRect/>
          </a:stretch>
        </p:blipFill>
        <p:spPr>
          <a:xfrm>
            <a:off x="7333366" y="1173410"/>
            <a:ext cx="541695" cy="506485"/>
          </a:xfrm>
          <a:prstGeom prst="rect">
            <a:avLst/>
          </a:prstGeom>
        </p:spPr>
      </p:pic>
      <p:cxnSp>
        <p:nvCxnSpPr>
          <p:cNvPr id="16" name="Connector: Elbow 15">
            <a:extLst>
              <a:ext uri="{FF2B5EF4-FFF2-40B4-BE49-F238E27FC236}">
                <a16:creationId xmlns:a16="http://schemas.microsoft.com/office/drawing/2014/main" id="{6E890264-EB2D-401D-B03F-00B0C662D7C4}"/>
              </a:ext>
            </a:extLst>
          </p:cNvPr>
          <p:cNvCxnSpPr>
            <a:cxnSpLocks/>
          </p:cNvCxnSpPr>
          <p:nvPr/>
        </p:nvCxnSpPr>
        <p:spPr>
          <a:xfrm rot="16200000" flipH="1">
            <a:off x="7000649" y="3272739"/>
            <a:ext cx="532112" cy="424050"/>
          </a:xfrm>
          <a:prstGeom prst="bentConnector3">
            <a:avLst/>
          </a:prstGeom>
          <a:ln w="12700">
            <a:prstDash val="sysDash"/>
          </a:ln>
        </p:spPr>
        <p:style>
          <a:lnRef idx="1">
            <a:schemeClr val="accent6"/>
          </a:lnRef>
          <a:fillRef idx="0">
            <a:schemeClr val="accent6"/>
          </a:fillRef>
          <a:effectRef idx="0">
            <a:schemeClr val="accent6"/>
          </a:effectRef>
          <a:fontRef idx="minor">
            <a:schemeClr val="tx1"/>
          </a:fontRef>
        </p:style>
      </p:cxnSp>
      <p:pic>
        <p:nvPicPr>
          <p:cNvPr id="18" name="Picture 17">
            <a:extLst>
              <a:ext uri="{FF2B5EF4-FFF2-40B4-BE49-F238E27FC236}">
                <a16:creationId xmlns:a16="http://schemas.microsoft.com/office/drawing/2014/main" id="{586ABB1C-E600-4EE8-B47E-7976D64ABA68}"/>
              </a:ext>
            </a:extLst>
          </p:cNvPr>
          <p:cNvPicPr>
            <a:picLocks noChangeAspect="1"/>
          </p:cNvPicPr>
          <p:nvPr/>
        </p:nvPicPr>
        <p:blipFill>
          <a:blip r:embed="rId7"/>
          <a:stretch>
            <a:fillRect/>
          </a:stretch>
        </p:blipFill>
        <p:spPr>
          <a:xfrm>
            <a:off x="7226422" y="2815724"/>
            <a:ext cx="541695" cy="506485"/>
          </a:xfrm>
          <a:prstGeom prst="rect">
            <a:avLst/>
          </a:prstGeom>
        </p:spPr>
      </p:pic>
      <p:cxnSp>
        <p:nvCxnSpPr>
          <p:cNvPr id="21" name="Connector: Elbow 20">
            <a:extLst>
              <a:ext uri="{FF2B5EF4-FFF2-40B4-BE49-F238E27FC236}">
                <a16:creationId xmlns:a16="http://schemas.microsoft.com/office/drawing/2014/main" id="{40D1A0FB-6F29-43B1-8583-5E73E23200C8}"/>
              </a:ext>
            </a:extLst>
          </p:cNvPr>
          <p:cNvCxnSpPr>
            <a:cxnSpLocks/>
          </p:cNvCxnSpPr>
          <p:nvPr/>
        </p:nvCxnSpPr>
        <p:spPr>
          <a:xfrm rot="10800000">
            <a:off x="3773699" y="2130469"/>
            <a:ext cx="1569986" cy="431659"/>
          </a:xfrm>
          <a:prstGeom prst="bentConnector3">
            <a:avLst/>
          </a:prstGeom>
          <a:ln w="12700">
            <a:prstDash val="sysDash"/>
          </a:ln>
        </p:spPr>
        <p:style>
          <a:lnRef idx="1">
            <a:schemeClr val="accent6"/>
          </a:lnRef>
          <a:fillRef idx="0">
            <a:schemeClr val="accent6"/>
          </a:fillRef>
          <a:effectRef idx="0">
            <a:schemeClr val="accent6"/>
          </a:effectRef>
          <a:fontRef idx="minor">
            <a:schemeClr val="tx1"/>
          </a:fontRef>
        </p:style>
      </p:cxnSp>
      <p:pic>
        <p:nvPicPr>
          <p:cNvPr id="24" name="Picture 23">
            <a:extLst>
              <a:ext uri="{FF2B5EF4-FFF2-40B4-BE49-F238E27FC236}">
                <a16:creationId xmlns:a16="http://schemas.microsoft.com/office/drawing/2014/main" id="{58C69EAA-0DF3-471C-84C9-F03F22868C0A}"/>
              </a:ext>
            </a:extLst>
          </p:cNvPr>
          <p:cNvPicPr>
            <a:picLocks noChangeAspect="1"/>
          </p:cNvPicPr>
          <p:nvPr/>
        </p:nvPicPr>
        <p:blipFill>
          <a:blip r:embed="rId7"/>
          <a:stretch>
            <a:fillRect/>
          </a:stretch>
        </p:blipFill>
        <p:spPr>
          <a:xfrm>
            <a:off x="3921750" y="1623983"/>
            <a:ext cx="541695" cy="506485"/>
          </a:xfrm>
          <a:prstGeom prst="rect">
            <a:avLst/>
          </a:prstGeom>
        </p:spPr>
      </p:pic>
      <p:pic>
        <p:nvPicPr>
          <p:cNvPr id="8" name="Picture 7">
            <a:extLst>
              <a:ext uri="{FF2B5EF4-FFF2-40B4-BE49-F238E27FC236}">
                <a16:creationId xmlns:a16="http://schemas.microsoft.com/office/drawing/2014/main" id="{FEC25907-2A29-4896-ABC2-65636A900A7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778" b="89778" l="9778" r="94667">
                        <a14:foregroundMark x1="94667" y1="57778" x2="94667" y2="57778"/>
                      </a14:backgroundRemoval>
                    </a14:imgEffect>
                  </a14:imgLayer>
                </a14:imgProps>
              </a:ext>
            </a:extLst>
          </a:blip>
          <a:stretch>
            <a:fillRect/>
          </a:stretch>
        </p:blipFill>
        <p:spPr>
          <a:xfrm>
            <a:off x="5159235" y="2292726"/>
            <a:ext cx="1592824" cy="1592824"/>
          </a:xfrm>
          <a:prstGeom prst="rect">
            <a:avLst/>
          </a:prstGeom>
        </p:spPr>
      </p:pic>
      <p:sp>
        <p:nvSpPr>
          <p:cNvPr id="20" name="TextBox 19">
            <a:extLst>
              <a:ext uri="{FF2B5EF4-FFF2-40B4-BE49-F238E27FC236}">
                <a16:creationId xmlns:a16="http://schemas.microsoft.com/office/drawing/2014/main" id="{8FB2ACCF-BD82-19DE-183F-0AEEE11274F9}"/>
              </a:ext>
            </a:extLst>
          </p:cNvPr>
          <p:cNvSpPr txBox="1"/>
          <p:nvPr/>
        </p:nvSpPr>
        <p:spPr>
          <a:xfrm>
            <a:off x="8287584" y="1312782"/>
            <a:ext cx="2742102" cy="954107"/>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hương ổi phả vào trong gió se</a:t>
            </a:r>
            <a:endParaRPr lang="en-US" sz="28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2A3E873-FF16-AFC1-2947-7D40AE319446}"/>
              </a:ext>
            </a:extLst>
          </p:cNvPr>
          <p:cNvSpPr txBox="1"/>
          <p:nvPr/>
        </p:nvSpPr>
        <p:spPr>
          <a:xfrm>
            <a:off x="7624973" y="3562839"/>
            <a:ext cx="3519577" cy="523220"/>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sương chùng chình</a:t>
            </a:r>
            <a:endParaRPr lang="en-US" sz="28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2854A12-E035-82CD-1CA2-7FC94A287970}"/>
              </a:ext>
            </a:extLst>
          </p:cNvPr>
          <p:cNvSpPr txBox="1"/>
          <p:nvPr/>
        </p:nvSpPr>
        <p:spPr>
          <a:xfrm>
            <a:off x="627466" y="1670501"/>
            <a:ext cx="2861691" cy="523220"/>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cơn mưa vơi dần</a:t>
            </a:r>
            <a:endParaRPr lang="en-US" sz="2800" b="1" dirty="0">
              <a:latin typeface="Times New Roman" panose="02020603050405020304" pitchFamily="18" charset="0"/>
              <a:cs typeface="Times New Roman" panose="02020603050405020304" pitchFamily="18" charset="0"/>
            </a:endParaRPr>
          </a:p>
        </p:txBody>
      </p:sp>
      <p:cxnSp>
        <p:nvCxnSpPr>
          <p:cNvPr id="26" name="Connector: Elbow 25">
            <a:extLst>
              <a:ext uri="{FF2B5EF4-FFF2-40B4-BE49-F238E27FC236}">
                <a16:creationId xmlns:a16="http://schemas.microsoft.com/office/drawing/2014/main" id="{E5419569-D22A-0C9E-1161-264B6E20B1EC}"/>
              </a:ext>
            </a:extLst>
          </p:cNvPr>
          <p:cNvCxnSpPr>
            <a:cxnSpLocks/>
          </p:cNvCxnSpPr>
          <p:nvPr/>
        </p:nvCxnSpPr>
        <p:spPr>
          <a:xfrm rot="16200000" flipH="1">
            <a:off x="5348197" y="4512177"/>
            <a:ext cx="532112" cy="424050"/>
          </a:xfrm>
          <a:prstGeom prst="bentConnector3">
            <a:avLst/>
          </a:prstGeom>
          <a:ln w="12700">
            <a:prstDash val="sysDash"/>
          </a:ln>
        </p:spPr>
        <p:style>
          <a:lnRef idx="1">
            <a:schemeClr val="accent6"/>
          </a:lnRef>
          <a:fillRef idx="0">
            <a:schemeClr val="accent6"/>
          </a:fillRef>
          <a:effectRef idx="0">
            <a:schemeClr val="accent6"/>
          </a:effectRef>
          <a:fontRef idx="minor">
            <a:schemeClr val="tx1"/>
          </a:fontRef>
        </p:style>
      </p:cxnSp>
      <p:pic>
        <p:nvPicPr>
          <p:cNvPr id="27" name="Picture 26">
            <a:extLst>
              <a:ext uri="{FF2B5EF4-FFF2-40B4-BE49-F238E27FC236}">
                <a16:creationId xmlns:a16="http://schemas.microsoft.com/office/drawing/2014/main" id="{5526ED97-217C-1634-5C12-8C587BFB6D2D}"/>
              </a:ext>
            </a:extLst>
          </p:cNvPr>
          <p:cNvPicPr>
            <a:picLocks noChangeAspect="1"/>
          </p:cNvPicPr>
          <p:nvPr/>
        </p:nvPicPr>
        <p:blipFill>
          <a:blip r:embed="rId7"/>
          <a:stretch>
            <a:fillRect/>
          </a:stretch>
        </p:blipFill>
        <p:spPr>
          <a:xfrm>
            <a:off x="5573970" y="4055162"/>
            <a:ext cx="541695" cy="506485"/>
          </a:xfrm>
          <a:prstGeom prst="rect">
            <a:avLst/>
          </a:prstGeom>
        </p:spPr>
      </p:pic>
      <p:sp>
        <p:nvSpPr>
          <p:cNvPr id="28" name="TextBox 27">
            <a:extLst>
              <a:ext uri="{FF2B5EF4-FFF2-40B4-BE49-F238E27FC236}">
                <a16:creationId xmlns:a16="http://schemas.microsoft.com/office/drawing/2014/main" id="{B63B94C7-6C3F-0200-6C46-1D0E84D02DBA}"/>
              </a:ext>
            </a:extLst>
          </p:cNvPr>
          <p:cNvSpPr txBox="1"/>
          <p:nvPr/>
        </p:nvSpPr>
        <p:spPr>
          <a:xfrm>
            <a:off x="5972521" y="4802277"/>
            <a:ext cx="3519577" cy="523220"/>
          </a:xfrm>
          <a:prstGeom prst="rect">
            <a:avLst/>
          </a:prstGeom>
          <a:noFill/>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vã</a:t>
            </a:r>
            <a:endParaRPr lang="en-US" sz="2800" b="1" dirty="0">
              <a:latin typeface="Times New Roman" panose="02020603050405020304" pitchFamily="18" charset="0"/>
              <a:cs typeface="Times New Roman" panose="02020603050405020304" pitchFamily="18" charset="0"/>
            </a:endParaRPr>
          </a:p>
        </p:txBody>
      </p:sp>
      <p:cxnSp>
        <p:nvCxnSpPr>
          <p:cNvPr id="29" name="Connector: Elbow 28">
            <a:extLst>
              <a:ext uri="{FF2B5EF4-FFF2-40B4-BE49-F238E27FC236}">
                <a16:creationId xmlns:a16="http://schemas.microsoft.com/office/drawing/2014/main" id="{C0A6F48E-59BC-5997-DBA9-552AEE25FD12}"/>
              </a:ext>
            </a:extLst>
          </p:cNvPr>
          <p:cNvCxnSpPr>
            <a:cxnSpLocks/>
          </p:cNvCxnSpPr>
          <p:nvPr/>
        </p:nvCxnSpPr>
        <p:spPr>
          <a:xfrm rot="10800000" flipV="1">
            <a:off x="3773699" y="3468546"/>
            <a:ext cx="732316" cy="208490"/>
          </a:xfrm>
          <a:prstGeom prst="bentConnector3">
            <a:avLst/>
          </a:prstGeom>
          <a:ln w="12700">
            <a:prstDash val="sysDash"/>
          </a:ln>
        </p:spPr>
        <p:style>
          <a:lnRef idx="1">
            <a:schemeClr val="accent6"/>
          </a:lnRef>
          <a:fillRef idx="0">
            <a:schemeClr val="accent6"/>
          </a:fillRef>
          <a:effectRef idx="0">
            <a:schemeClr val="accent6"/>
          </a:effectRef>
          <a:fontRef idx="minor">
            <a:schemeClr val="tx1"/>
          </a:fontRef>
        </p:style>
      </p:cxnSp>
      <p:pic>
        <p:nvPicPr>
          <p:cNvPr id="30" name="Picture 29">
            <a:extLst>
              <a:ext uri="{FF2B5EF4-FFF2-40B4-BE49-F238E27FC236}">
                <a16:creationId xmlns:a16="http://schemas.microsoft.com/office/drawing/2014/main" id="{BD82ED5A-194A-7606-B54E-39E7EBBA9684}"/>
              </a:ext>
            </a:extLst>
          </p:cNvPr>
          <p:cNvPicPr>
            <a:picLocks noChangeAspect="1"/>
          </p:cNvPicPr>
          <p:nvPr/>
        </p:nvPicPr>
        <p:blipFill>
          <a:blip r:embed="rId7"/>
          <a:stretch>
            <a:fillRect/>
          </a:stretch>
        </p:blipFill>
        <p:spPr>
          <a:xfrm>
            <a:off x="4192597" y="2877935"/>
            <a:ext cx="541695" cy="506485"/>
          </a:xfrm>
          <a:prstGeom prst="rect">
            <a:avLst/>
          </a:prstGeom>
        </p:spPr>
      </p:pic>
      <p:sp>
        <p:nvSpPr>
          <p:cNvPr id="31" name="TextBox 30">
            <a:extLst>
              <a:ext uri="{FF2B5EF4-FFF2-40B4-BE49-F238E27FC236}">
                <a16:creationId xmlns:a16="http://schemas.microsoft.com/office/drawing/2014/main" id="{A4625D39-DDFA-1F54-F066-CED009C668F2}"/>
              </a:ext>
            </a:extLst>
          </p:cNvPr>
          <p:cNvSpPr txBox="1"/>
          <p:nvPr/>
        </p:nvSpPr>
        <p:spPr>
          <a:xfrm>
            <a:off x="1225857" y="3562839"/>
            <a:ext cx="2401599" cy="954107"/>
          </a:xfrm>
          <a:prstGeom prst="rect">
            <a:avLst/>
          </a:prstGeom>
          <a:noFill/>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Đám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8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par>
                                <p:cTn id="56" presetID="16" presetClass="entr" presetSubtype="21"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par>
                                <p:cTn id="64" presetID="16" presetClass="entr" presetSubtype="21"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arn(inVertical)">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15549" y="-13502"/>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2" name="Rectangle 1">
            <a:extLst>
              <a:ext uri="{FF2B5EF4-FFF2-40B4-BE49-F238E27FC236}">
                <a16:creationId xmlns:a16="http://schemas.microsoft.com/office/drawing/2014/main" id="{47AA749A-3AC6-457B-830C-23EB2E158A86}"/>
              </a:ext>
            </a:extLst>
          </p:cNvPr>
          <p:cNvSpPr/>
          <p:nvPr/>
        </p:nvSpPr>
        <p:spPr>
          <a:xfrm>
            <a:off x="1929806" y="105965"/>
            <a:ext cx="8716162" cy="1200329"/>
          </a:xfrm>
          <a:prstGeom prst="rect">
            <a:avLst/>
          </a:prstGeom>
        </p:spPr>
        <p:txBody>
          <a:bodyPr wrap="square">
            <a:spAutoFit/>
          </a:bodyPr>
          <a:lstStyle/>
          <a:p>
            <a:pPr lvl="0" algn="ctr">
              <a:defRPr/>
            </a:pPr>
            <a:r>
              <a:rPr lang="vi-VN" sz="36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Những từ ngữ, hình ảnh miêu tả những chuyển động của thiên nhiên trong bài thơ</a:t>
            </a:r>
          </a:p>
        </p:txBody>
      </p:sp>
      <p:sp>
        <p:nvSpPr>
          <p:cNvPr id="8" name="Rectangle 7">
            <a:extLst>
              <a:ext uri="{FF2B5EF4-FFF2-40B4-BE49-F238E27FC236}">
                <a16:creationId xmlns:a16="http://schemas.microsoft.com/office/drawing/2014/main" id="{D488E40E-4207-4D9E-B1B1-E56120671052}"/>
              </a:ext>
            </a:extLst>
          </p:cNvPr>
          <p:cNvSpPr/>
          <p:nvPr/>
        </p:nvSpPr>
        <p:spPr>
          <a:xfrm>
            <a:off x="1335070" y="1981273"/>
            <a:ext cx="464649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 nhận ra hương 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 vào trong gió 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 chùng chình qua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như thu đã về</a:t>
            </a:r>
          </a:p>
        </p:txBody>
      </p:sp>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7"/>
          <a:stretch>
            <a:fillRect/>
          </a:stretch>
        </p:blipFill>
        <p:spPr>
          <a:xfrm>
            <a:off x="8661592" y="1427607"/>
            <a:ext cx="2619375" cy="1743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9" name="Straight Connector 8">
            <a:extLst>
              <a:ext uri="{FF2B5EF4-FFF2-40B4-BE49-F238E27FC236}">
                <a16:creationId xmlns:a16="http://schemas.microsoft.com/office/drawing/2014/main" id="{92C394C4-DD16-90EA-95D1-F0B83B18CDAA}"/>
              </a:ext>
            </a:extLst>
          </p:cNvPr>
          <p:cNvCxnSpPr>
            <a:cxnSpLocks/>
          </p:cNvCxnSpPr>
          <p:nvPr/>
        </p:nvCxnSpPr>
        <p:spPr>
          <a:xfrm>
            <a:off x="3598877" y="2441196"/>
            <a:ext cx="135901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CA30E0-BE4A-2CF6-CFE2-8ECB8A8936B9}"/>
              </a:ext>
            </a:extLst>
          </p:cNvPr>
          <p:cNvSpPr txBox="1"/>
          <p:nvPr/>
        </p:nvSpPr>
        <p:spPr>
          <a:xfrm>
            <a:off x="5515637" y="1604807"/>
            <a:ext cx="178606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Khứu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endParaRPr lang="en-US" sz="2800" b="1" dirty="0">
              <a:latin typeface="Times New Roman" panose="02020603050405020304" pitchFamily="18" charset="0"/>
              <a:cs typeface="Times New Roman" panose="02020603050405020304" pitchFamily="18" charset="0"/>
            </a:endParaRPr>
          </a:p>
        </p:txBody>
      </p:sp>
      <p:cxnSp>
        <p:nvCxnSpPr>
          <p:cNvPr id="106" name="Straight Connector 105">
            <a:extLst>
              <a:ext uri="{FF2B5EF4-FFF2-40B4-BE49-F238E27FC236}">
                <a16:creationId xmlns:a16="http://schemas.microsoft.com/office/drawing/2014/main" id="{F1B7453A-CC9B-D42C-64AC-7AF341925896}"/>
              </a:ext>
            </a:extLst>
          </p:cNvPr>
          <p:cNvCxnSpPr>
            <a:cxnSpLocks/>
          </p:cNvCxnSpPr>
          <p:nvPr/>
        </p:nvCxnSpPr>
        <p:spPr>
          <a:xfrm>
            <a:off x="3658316" y="2830491"/>
            <a:ext cx="7461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546875C-8992-85A8-E654-F3E4E22AB54C}"/>
              </a:ext>
            </a:extLst>
          </p:cNvPr>
          <p:cNvSpPr txBox="1"/>
          <p:nvPr/>
        </p:nvSpPr>
        <p:spPr>
          <a:xfrm>
            <a:off x="5202967" y="2307271"/>
            <a:ext cx="1510350"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endParaRPr lang="en-US" sz="2800" b="1" dirty="0">
              <a:latin typeface="Times New Roman" panose="02020603050405020304" pitchFamily="18"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D71579C2-60CC-D19F-6337-0E7AC4D85C15}"/>
              </a:ext>
            </a:extLst>
          </p:cNvPr>
          <p:cNvCxnSpPr>
            <a:cxnSpLocks/>
          </p:cNvCxnSpPr>
          <p:nvPr/>
        </p:nvCxnSpPr>
        <p:spPr>
          <a:xfrm>
            <a:off x="1485567" y="3275107"/>
            <a:ext cx="2725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8CE178CF-555A-7C5B-EA62-EF1E3DDC0A33}"/>
              </a:ext>
            </a:extLst>
          </p:cNvPr>
          <p:cNvSpPr txBox="1"/>
          <p:nvPr/>
        </p:nvSpPr>
        <p:spPr>
          <a:xfrm>
            <a:off x="294851" y="2693628"/>
            <a:ext cx="1068179"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endParaRPr lang="en-US" sz="2800" b="1" dirty="0">
              <a:latin typeface="Times New Roman" panose="02020603050405020304" pitchFamily="18" charset="0"/>
              <a:cs typeface="Times New Roman" panose="02020603050405020304" pitchFamily="18" charset="0"/>
            </a:endParaRPr>
          </a:p>
        </p:txBody>
      </p:sp>
      <p:grpSp>
        <p:nvGrpSpPr>
          <p:cNvPr id="113" name="组合 2">
            <a:extLst>
              <a:ext uri="{FF2B5EF4-FFF2-40B4-BE49-F238E27FC236}">
                <a16:creationId xmlns:a16="http://schemas.microsoft.com/office/drawing/2014/main" id="{A4BD4301-D3CB-D799-8F25-7B6FCDC821D0}"/>
              </a:ext>
            </a:extLst>
          </p:cNvPr>
          <p:cNvGrpSpPr/>
          <p:nvPr/>
        </p:nvGrpSpPr>
        <p:grpSpPr>
          <a:xfrm>
            <a:off x="5326392" y="3044762"/>
            <a:ext cx="4358114" cy="3177528"/>
            <a:chOff x="1949253" y="1627716"/>
            <a:chExt cx="3271491" cy="2669236"/>
          </a:xfrm>
        </p:grpSpPr>
        <p:grpSp>
          <p:nvGrpSpPr>
            <p:cNvPr id="114" name="组合 135">
              <a:extLst>
                <a:ext uri="{FF2B5EF4-FFF2-40B4-BE49-F238E27FC236}">
                  <a16:creationId xmlns:a16="http://schemas.microsoft.com/office/drawing/2014/main" id="{7FE55E0C-E09F-A014-8A37-FFDFC4925FA6}"/>
                </a:ext>
              </a:extLst>
            </p:cNvPr>
            <p:cNvGrpSpPr/>
            <p:nvPr/>
          </p:nvGrpSpPr>
          <p:grpSpPr>
            <a:xfrm>
              <a:off x="1949253" y="1627716"/>
              <a:ext cx="3271491" cy="2309600"/>
              <a:chOff x="3246438" y="1068388"/>
              <a:chExt cx="5711825" cy="4678363"/>
            </a:xfrm>
            <a:solidFill>
              <a:srgbClr val="000000"/>
            </a:solidFill>
          </p:grpSpPr>
          <p:sp>
            <p:nvSpPr>
              <p:cNvPr id="116" name="Freeform 5">
                <a:extLst>
                  <a:ext uri="{FF2B5EF4-FFF2-40B4-BE49-F238E27FC236}">
                    <a16:creationId xmlns:a16="http://schemas.microsoft.com/office/drawing/2014/main" id="{35F972E0-A14E-0483-0E3C-A360533753A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6">
                <a:extLst>
                  <a:ext uri="{FF2B5EF4-FFF2-40B4-BE49-F238E27FC236}">
                    <a16:creationId xmlns:a16="http://schemas.microsoft.com/office/drawing/2014/main" id="{94CD46F1-C0BF-1C63-39CA-D1BC8381B7F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7">
                <a:extLst>
                  <a:ext uri="{FF2B5EF4-FFF2-40B4-BE49-F238E27FC236}">
                    <a16:creationId xmlns:a16="http://schemas.microsoft.com/office/drawing/2014/main" id="{6ACE9EA0-69A4-E1E4-3238-2D39A6FA574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8">
                <a:extLst>
                  <a:ext uri="{FF2B5EF4-FFF2-40B4-BE49-F238E27FC236}">
                    <a16:creationId xmlns:a16="http://schemas.microsoft.com/office/drawing/2014/main" id="{AA2C125C-D90D-58F3-7DBF-B48D25FEB61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
                <a:extLst>
                  <a:ext uri="{FF2B5EF4-FFF2-40B4-BE49-F238E27FC236}">
                    <a16:creationId xmlns:a16="http://schemas.microsoft.com/office/drawing/2014/main" id="{0FF46CF1-AC93-02C2-EEA5-8449B21E952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0">
                <a:extLst>
                  <a:ext uri="{FF2B5EF4-FFF2-40B4-BE49-F238E27FC236}">
                    <a16:creationId xmlns:a16="http://schemas.microsoft.com/office/drawing/2014/main" id="{E0B3A8FD-A9FA-2336-B56D-AEB66741E4C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1">
                <a:extLst>
                  <a:ext uri="{FF2B5EF4-FFF2-40B4-BE49-F238E27FC236}">
                    <a16:creationId xmlns:a16="http://schemas.microsoft.com/office/drawing/2014/main" id="{3F694EC2-125F-CE4D-9405-32A04BA74E9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23" name="组合 143">
                <a:extLst>
                  <a:ext uri="{FF2B5EF4-FFF2-40B4-BE49-F238E27FC236}">
                    <a16:creationId xmlns:a16="http://schemas.microsoft.com/office/drawing/2014/main" id="{700A4745-CF47-7F0E-3D17-34C499A4CCFD}"/>
                  </a:ext>
                </a:extLst>
              </p:cNvPr>
              <p:cNvGrpSpPr/>
              <p:nvPr/>
            </p:nvGrpSpPr>
            <p:grpSpPr>
              <a:xfrm>
                <a:off x="3517901" y="1225551"/>
                <a:ext cx="5260975" cy="4090987"/>
                <a:chOff x="3517901" y="1225551"/>
                <a:chExt cx="5260975" cy="4090987"/>
              </a:xfrm>
              <a:grpFill/>
            </p:grpSpPr>
            <p:sp>
              <p:nvSpPr>
                <p:cNvPr id="124" name="Freeform 12">
                  <a:extLst>
                    <a:ext uri="{FF2B5EF4-FFF2-40B4-BE49-F238E27FC236}">
                      <a16:creationId xmlns:a16="http://schemas.microsoft.com/office/drawing/2014/main" id="{E918BC87-25CE-B005-8B4A-A0A4CDFDBDD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3">
                  <a:extLst>
                    <a:ext uri="{FF2B5EF4-FFF2-40B4-BE49-F238E27FC236}">
                      <a16:creationId xmlns:a16="http://schemas.microsoft.com/office/drawing/2014/main" id="{D67D14AC-A1EC-1516-9B41-48824E8073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4">
                  <a:extLst>
                    <a:ext uri="{FF2B5EF4-FFF2-40B4-BE49-F238E27FC236}">
                      <a16:creationId xmlns:a16="http://schemas.microsoft.com/office/drawing/2014/main" id="{656E94CE-2ED1-90CB-D9AC-2DD17D819118}"/>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15">
                  <a:extLst>
                    <a:ext uri="{FF2B5EF4-FFF2-40B4-BE49-F238E27FC236}">
                      <a16:creationId xmlns:a16="http://schemas.microsoft.com/office/drawing/2014/main" id="{463E7EC3-DEE8-23A4-BA62-F4B27C8DE54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16">
                  <a:extLst>
                    <a:ext uri="{FF2B5EF4-FFF2-40B4-BE49-F238E27FC236}">
                      <a16:creationId xmlns:a16="http://schemas.microsoft.com/office/drawing/2014/main" id="{1CC5A5E9-87AA-3644-4EAF-25598C0E689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17">
                  <a:extLst>
                    <a:ext uri="{FF2B5EF4-FFF2-40B4-BE49-F238E27FC236}">
                      <a16:creationId xmlns:a16="http://schemas.microsoft.com/office/drawing/2014/main" id="{9ECE8DBA-6BAC-B171-5FCC-2DB6143D91B3}"/>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18">
                  <a:extLst>
                    <a:ext uri="{FF2B5EF4-FFF2-40B4-BE49-F238E27FC236}">
                      <a16:creationId xmlns:a16="http://schemas.microsoft.com/office/drawing/2014/main" id="{34C33E4B-A2D3-AC89-EB7B-2DA5B895D2D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19">
                  <a:extLst>
                    <a:ext uri="{FF2B5EF4-FFF2-40B4-BE49-F238E27FC236}">
                      <a16:creationId xmlns:a16="http://schemas.microsoft.com/office/drawing/2014/main" id="{B63C7772-0B33-8EA8-A1FB-F04FBBA1CA9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0">
                  <a:extLst>
                    <a:ext uri="{FF2B5EF4-FFF2-40B4-BE49-F238E27FC236}">
                      <a16:creationId xmlns:a16="http://schemas.microsoft.com/office/drawing/2014/main" id="{A30D0D44-91E6-26C0-44D8-01B3738FA7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1">
                  <a:extLst>
                    <a:ext uri="{FF2B5EF4-FFF2-40B4-BE49-F238E27FC236}">
                      <a16:creationId xmlns:a16="http://schemas.microsoft.com/office/drawing/2014/main" id="{D1629A4E-7F64-261D-3309-BDFB9549531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2">
                  <a:extLst>
                    <a:ext uri="{FF2B5EF4-FFF2-40B4-BE49-F238E27FC236}">
                      <a16:creationId xmlns:a16="http://schemas.microsoft.com/office/drawing/2014/main" id="{5D48E9A1-EADE-C103-6BC5-663872891B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3">
                  <a:extLst>
                    <a:ext uri="{FF2B5EF4-FFF2-40B4-BE49-F238E27FC236}">
                      <a16:creationId xmlns:a16="http://schemas.microsoft.com/office/drawing/2014/main" id="{1E23573E-6FCD-F542-6095-6B9C5A82440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4">
                  <a:extLst>
                    <a:ext uri="{FF2B5EF4-FFF2-40B4-BE49-F238E27FC236}">
                      <a16:creationId xmlns:a16="http://schemas.microsoft.com/office/drawing/2014/main" id="{60EE9E98-8E8C-94D6-C080-8ACFB4FB69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25">
                  <a:extLst>
                    <a:ext uri="{FF2B5EF4-FFF2-40B4-BE49-F238E27FC236}">
                      <a16:creationId xmlns:a16="http://schemas.microsoft.com/office/drawing/2014/main" id="{4FC999C4-DEC6-C203-CB29-AAEBC994BA5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26">
                  <a:extLst>
                    <a:ext uri="{FF2B5EF4-FFF2-40B4-BE49-F238E27FC236}">
                      <a16:creationId xmlns:a16="http://schemas.microsoft.com/office/drawing/2014/main" id="{E36CF53D-A0D7-520F-7C71-E03226A8B7F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27">
                  <a:extLst>
                    <a:ext uri="{FF2B5EF4-FFF2-40B4-BE49-F238E27FC236}">
                      <a16:creationId xmlns:a16="http://schemas.microsoft.com/office/drawing/2014/main" id="{66D22E65-A5C0-DAA3-E55A-14A393C8BEC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28">
                  <a:extLst>
                    <a:ext uri="{FF2B5EF4-FFF2-40B4-BE49-F238E27FC236}">
                      <a16:creationId xmlns:a16="http://schemas.microsoft.com/office/drawing/2014/main" id="{84591396-805A-CDB6-87D0-76570511766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29">
                  <a:extLst>
                    <a:ext uri="{FF2B5EF4-FFF2-40B4-BE49-F238E27FC236}">
                      <a16:creationId xmlns:a16="http://schemas.microsoft.com/office/drawing/2014/main" id="{19A09A92-7A9C-05D8-BBD5-DA036EAF42F8}"/>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0">
                  <a:extLst>
                    <a:ext uri="{FF2B5EF4-FFF2-40B4-BE49-F238E27FC236}">
                      <a16:creationId xmlns:a16="http://schemas.microsoft.com/office/drawing/2014/main" id="{0E2E608A-3152-62E7-03B3-2B5100451995}"/>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1">
                  <a:extLst>
                    <a:ext uri="{FF2B5EF4-FFF2-40B4-BE49-F238E27FC236}">
                      <a16:creationId xmlns:a16="http://schemas.microsoft.com/office/drawing/2014/main" id="{D06E1E9D-0FE9-5996-DEC7-CC007F240E8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2">
                  <a:extLst>
                    <a:ext uri="{FF2B5EF4-FFF2-40B4-BE49-F238E27FC236}">
                      <a16:creationId xmlns:a16="http://schemas.microsoft.com/office/drawing/2014/main" id="{5D341548-19BA-0E6E-64A8-A97D7E01BB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3">
                  <a:extLst>
                    <a:ext uri="{FF2B5EF4-FFF2-40B4-BE49-F238E27FC236}">
                      <a16:creationId xmlns:a16="http://schemas.microsoft.com/office/drawing/2014/main" id="{13A7DCCD-B08F-DB0A-F2E7-899C19BC0B4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4">
                  <a:extLst>
                    <a:ext uri="{FF2B5EF4-FFF2-40B4-BE49-F238E27FC236}">
                      <a16:creationId xmlns:a16="http://schemas.microsoft.com/office/drawing/2014/main" id="{8341871F-0B8E-4C99-F7A5-5AA466C0689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35">
                  <a:extLst>
                    <a:ext uri="{FF2B5EF4-FFF2-40B4-BE49-F238E27FC236}">
                      <a16:creationId xmlns:a16="http://schemas.microsoft.com/office/drawing/2014/main" id="{AFE86692-C021-8312-6063-FFF54D0DEECC}"/>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36">
                  <a:extLst>
                    <a:ext uri="{FF2B5EF4-FFF2-40B4-BE49-F238E27FC236}">
                      <a16:creationId xmlns:a16="http://schemas.microsoft.com/office/drawing/2014/main" id="{F7037DC1-1D19-226A-2BA1-BEEF03695DC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37">
                  <a:extLst>
                    <a:ext uri="{FF2B5EF4-FFF2-40B4-BE49-F238E27FC236}">
                      <a16:creationId xmlns:a16="http://schemas.microsoft.com/office/drawing/2014/main" id="{08A8A5C1-0130-17A8-FB55-D0C4DC43AC9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38">
                  <a:extLst>
                    <a:ext uri="{FF2B5EF4-FFF2-40B4-BE49-F238E27FC236}">
                      <a16:creationId xmlns:a16="http://schemas.microsoft.com/office/drawing/2014/main" id="{F473DC38-D0D7-7782-CB24-ADE2DEED23F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39">
                  <a:extLst>
                    <a:ext uri="{FF2B5EF4-FFF2-40B4-BE49-F238E27FC236}">
                      <a16:creationId xmlns:a16="http://schemas.microsoft.com/office/drawing/2014/main" id="{288B355F-AE7B-4DAC-FF05-9C68B3F5FD00}"/>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0">
                  <a:extLst>
                    <a:ext uri="{FF2B5EF4-FFF2-40B4-BE49-F238E27FC236}">
                      <a16:creationId xmlns:a16="http://schemas.microsoft.com/office/drawing/2014/main" id="{07C6229F-268E-C99E-2E45-7D0A820852C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1">
                  <a:extLst>
                    <a:ext uri="{FF2B5EF4-FFF2-40B4-BE49-F238E27FC236}">
                      <a16:creationId xmlns:a16="http://schemas.microsoft.com/office/drawing/2014/main" id="{D30FF885-2CED-D0ED-29FD-2DBA997063F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2">
                  <a:extLst>
                    <a:ext uri="{FF2B5EF4-FFF2-40B4-BE49-F238E27FC236}">
                      <a16:creationId xmlns:a16="http://schemas.microsoft.com/office/drawing/2014/main" id="{514BCFAA-2103-78C0-50BF-76E73469219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3">
                  <a:extLst>
                    <a:ext uri="{FF2B5EF4-FFF2-40B4-BE49-F238E27FC236}">
                      <a16:creationId xmlns:a16="http://schemas.microsoft.com/office/drawing/2014/main" id="{6355A121-10C7-E2A0-1A28-FB60EC5078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4">
                  <a:extLst>
                    <a:ext uri="{FF2B5EF4-FFF2-40B4-BE49-F238E27FC236}">
                      <a16:creationId xmlns:a16="http://schemas.microsoft.com/office/drawing/2014/main" id="{658301FD-7F4E-24B0-E9E7-53A572F35C2E}"/>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45">
                  <a:extLst>
                    <a:ext uri="{FF2B5EF4-FFF2-40B4-BE49-F238E27FC236}">
                      <a16:creationId xmlns:a16="http://schemas.microsoft.com/office/drawing/2014/main" id="{83937A34-C55B-1A46-22D9-F72F2E8E0C1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46">
                  <a:extLst>
                    <a:ext uri="{FF2B5EF4-FFF2-40B4-BE49-F238E27FC236}">
                      <a16:creationId xmlns:a16="http://schemas.microsoft.com/office/drawing/2014/main" id="{44DA1EED-053D-1C57-4AC7-579382EEF1DA}"/>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47">
                  <a:extLst>
                    <a:ext uri="{FF2B5EF4-FFF2-40B4-BE49-F238E27FC236}">
                      <a16:creationId xmlns:a16="http://schemas.microsoft.com/office/drawing/2014/main" id="{791CDA21-0690-2101-8591-B5921652835D}"/>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48">
                  <a:extLst>
                    <a:ext uri="{FF2B5EF4-FFF2-40B4-BE49-F238E27FC236}">
                      <a16:creationId xmlns:a16="http://schemas.microsoft.com/office/drawing/2014/main" id="{BCA7C9C6-56F0-055C-7415-F2EACB93B77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49">
                  <a:extLst>
                    <a:ext uri="{FF2B5EF4-FFF2-40B4-BE49-F238E27FC236}">
                      <a16:creationId xmlns:a16="http://schemas.microsoft.com/office/drawing/2014/main" id="{BF54B9F3-DDF7-FC6E-8F56-F52CD7A93D51}"/>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0">
                  <a:extLst>
                    <a:ext uri="{FF2B5EF4-FFF2-40B4-BE49-F238E27FC236}">
                      <a16:creationId xmlns:a16="http://schemas.microsoft.com/office/drawing/2014/main" id="{ED2DD3F7-CDAE-CCB8-E62E-7EECBB58FD6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1">
                  <a:extLst>
                    <a:ext uri="{FF2B5EF4-FFF2-40B4-BE49-F238E27FC236}">
                      <a16:creationId xmlns:a16="http://schemas.microsoft.com/office/drawing/2014/main" id="{428E7B4E-4E7B-7D15-F77B-5046D8D44761}"/>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2">
                  <a:extLst>
                    <a:ext uri="{FF2B5EF4-FFF2-40B4-BE49-F238E27FC236}">
                      <a16:creationId xmlns:a16="http://schemas.microsoft.com/office/drawing/2014/main" id="{9FCE2D2A-5636-B625-38C8-06E3566CAE6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3">
                  <a:extLst>
                    <a:ext uri="{FF2B5EF4-FFF2-40B4-BE49-F238E27FC236}">
                      <a16:creationId xmlns:a16="http://schemas.microsoft.com/office/drawing/2014/main" id="{3F371F7F-4B36-6ECD-1A73-CD8C6A91FEB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4">
                  <a:extLst>
                    <a:ext uri="{FF2B5EF4-FFF2-40B4-BE49-F238E27FC236}">
                      <a16:creationId xmlns:a16="http://schemas.microsoft.com/office/drawing/2014/main" id="{217FF1BA-55E0-968F-9A2A-E64A96B08DF9}"/>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55">
                  <a:extLst>
                    <a:ext uri="{FF2B5EF4-FFF2-40B4-BE49-F238E27FC236}">
                      <a16:creationId xmlns:a16="http://schemas.microsoft.com/office/drawing/2014/main" id="{F0420D21-1016-1B35-4BB0-B41AEB6C15D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56">
                  <a:extLst>
                    <a:ext uri="{FF2B5EF4-FFF2-40B4-BE49-F238E27FC236}">
                      <a16:creationId xmlns:a16="http://schemas.microsoft.com/office/drawing/2014/main" id="{D6814592-073A-9D94-313B-1FB46662F20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57">
                  <a:extLst>
                    <a:ext uri="{FF2B5EF4-FFF2-40B4-BE49-F238E27FC236}">
                      <a16:creationId xmlns:a16="http://schemas.microsoft.com/office/drawing/2014/main" id="{E558A4C6-1405-E95D-7948-1E82DA3FB540}"/>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58">
                  <a:extLst>
                    <a:ext uri="{FF2B5EF4-FFF2-40B4-BE49-F238E27FC236}">
                      <a16:creationId xmlns:a16="http://schemas.microsoft.com/office/drawing/2014/main" id="{F810876B-3E2C-E667-DA03-618FF902048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59">
                  <a:extLst>
                    <a:ext uri="{FF2B5EF4-FFF2-40B4-BE49-F238E27FC236}">
                      <a16:creationId xmlns:a16="http://schemas.microsoft.com/office/drawing/2014/main" id="{D0F2BED7-ADCF-9935-2FC7-6DE8134668F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0">
                  <a:extLst>
                    <a:ext uri="{FF2B5EF4-FFF2-40B4-BE49-F238E27FC236}">
                      <a16:creationId xmlns:a16="http://schemas.microsoft.com/office/drawing/2014/main" id="{87D3D545-B86C-E129-8411-A3013BD2D01C}"/>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1">
                  <a:extLst>
                    <a:ext uri="{FF2B5EF4-FFF2-40B4-BE49-F238E27FC236}">
                      <a16:creationId xmlns:a16="http://schemas.microsoft.com/office/drawing/2014/main" id="{9E44400D-F131-804B-38A2-0E3DEBE1129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2">
                  <a:extLst>
                    <a:ext uri="{FF2B5EF4-FFF2-40B4-BE49-F238E27FC236}">
                      <a16:creationId xmlns:a16="http://schemas.microsoft.com/office/drawing/2014/main" id="{4C6545A3-4894-6A0B-5F1F-76B379F9580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3">
                  <a:extLst>
                    <a:ext uri="{FF2B5EF4-FFF2-40B4-BE49-F238E27FC236}">
                      <a16:creationId xmlns:a16="http://schemas.microsoft.com/office/drawing/2014/main" id="{40A86A32-6ED7-81CA-D880-70E77A8313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4">
                  <a:extLst>
                    <a:ext uri="{FF2B5EF4-FFF2-40B4-BE49-F238E27FC236}">
                      <a16:creationId xmlns:a16="http://schemas.microsoft.com/office/drawing/2014/main" id="{2D93F756-B611-432A-4C19-E6C2E018F68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65">
                  <a:extLst>
                    <a:ext uri="{FF2B5EF4-FFF2-40B4-BE49-F238E27FC236}">
                      <a16:creationId xmlns:a16="http://schemas.microsoft.com/office/drawing/2014/main" id="{0AA520AE-8477-A051-1742-B1A126B6121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66">
                  <a:extLst>
                    <a:ext uri="{FF2B5EF4-FFF2-40B4-BE49-F238E27FC236}">
                      <a16:creationId xmlns:a16="http://schemas.microsoft.com/office/drawing/2014/main" id="{0CC4F640-219E-DB72-370B-7B1449DB53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67">
                  <a:extLst>
                    <a:ext uri="{FF2B5EF4-FFF2-40B4-BE49-F238E27FC236}">
                      <a16:creationId xmlns:a16="http://schemas.microsoft.com/office/drawing/2014/main" id="{88445351-F397-6D06-04BC-3E3C7C49B06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68">
                  <a:extLst>
                    <a:ext uri="{FF2B5EF4-FFF2-40B4-BE49-F238E27FC236}">
                      <a16:creationId xmlns:a16="http://schemas.microsoft.com/office/drawing/2014/main" id="{5778B75A-068C-3433-EB7C-BFFBBB5144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69">
                  <a:extLst>
                    <a:ext uri="{FF2B5EF4-FFF2-40B4-BE49-F238E27FC236}">
                      <a16:creationId xmlns:a16="http://schemas.microsoft.com/office/drawing/2014/main" id="{74708F59-DD46-64C6-A765-F62610C46F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0">
                  <a:extLst>
                    <a:ext uri="{FF2B5EF4-FFF2-40B4-BE49-F238E27FC236}">
                      <a16:creationId xmlns:a16="http://schemas.microsoft.com/office/drawing/2014/main" id="{F05951C3-3915-A895-4266-B76860F620C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1">
                  <a:extLst>
                    <a:ext uri="{FF2B5EF4-FFF2-40B4-BE49-F238E27FC236}">
                      <a16:creationId xmlns:a16="http://schemas.microsoft.com/office/drawing/2014/main" id="{5A49C70E-FAD6-56F6-1F9F-1FCBFC02B2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2">
                  <a:extLst>
                    <a:ext uri="{FF2B5EF4-FFF2-40B4-BE49-F238E27FC236}">
                      <a16:creationId xmlns:a16="http://schemas.microsoft.com/office/drawing/2014/main" id="{86D584D3-3A1F-CFC6-A29F-2F85FA210EE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3">
                  <a:extLst>
                    <a:ext uri="{FF2B5EF4-FFF2-40B4-BE49-F238E27FC236}">
                      <a16:creationId xmlns:a16="http://schemas.microsoft.com/office/drawing/2014/main" id="{23460541-54AB-D2D9-5F21-B854DAE9A77A}"/>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4">
                  <a:extLst>
                    <a:ext uri="{FF2B5EF4-FFF2-40B4-BE49-F238E27FC236}">
                      <a16:creationId xmlns:a16="http://schemas.microsoft.com/office/drawing/2014/main" id="{4D22691E-FE0A-97DC-BACB-7DFF51122E9D}"/>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75">
                  <a:extLst>
                    <a:ext uri="{FF2B5EF4-FFF2-40B4-BE49-F238E27FC236}">
                      <a16:creationId xmlns:a16="http://schemas.microsoft.com/office/drawing/2014/main" id="{2C97D466-8163-5E67-7081-298DCBC2AE4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76">
                  <a:extLst>
                    <a:ext uri="{FF2B5EF4-FFF2-40B4-BE49-F238E27FC236}">
                      <a16:creationId xmlns:a16="http://schemas.microsoft.com/office/drawing/2014/main" id="{1DD3997D-3C33-DBE5-F205-AE776DDB48D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77">
                  <a:extLst>
                    <a:ext uri="{FF2B5EF4-FFF2-40B4-BE49-F238E27FC236}">
                      <a16:creationId xmlns:a16="http://schemas.microsoft.com/office/drawing/2014/main" id="{CE280717-D455-6DF8-2115-60EF0D6D038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78">
                  <a:extLst>
                    <a:ext uri="{FF2B5EF4-FFF2-40B4-BE49-F238E27FC236}">
                      <a16:creationId xmlns:a16="http://schemas.microsoft.com/office/drawing/2014/main" id="{358874F1-45D6-6D0A-511A-D30597A763B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79">
                  <a:extLst>
                    <a:ext uri="{FF2B5EF4-FFF2-40B4-BE49-F238E27FC236}">
                      <a16:creationId xmlns:a16="http://schemas.microsoft.com/office/drawing/2014/main" id="{3D496C84-0520-8BE4-8F1C-F3A3E70CF39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0">
                  <a:extLst>
                    <a:ext uri="{FF2B5EF4-FFF2-40B4-BE49-F238E27FC236}">
                      <a16:creationId xmlns:a16="http://schemas.microsoft.com/office/drawing/2014/main" id="{9B0F22AA-8BF5-FCBD-A97C-131B33DBD47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1">
                  <a:extLst>
                    <a:ext uri="{FF2B5EF4-FFF2-40B4-BE49-F238E27FC236}">
                      <a16:creationId xmlns:a16="http://schemas.microsoft.com/office/drawing/2014/main" id="{0C2F1D80-691E-E9E6-3D97-06990C38605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2">
                  <a:extLst>
                    <a:ext uri="{FF2B5EF4-FFF2-40B4-BE49-F238E27FC236}">
                      <a16:creationId xmlns:a16="http://schemas.microsoft.com/office/drawing/2014/main" id="{35BC1362-976B-A4BD-E813-BD657B52C75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3">
                  <a:extLst>
                    <a:ext uri="{FF2B5EF4-FFF2-40B4-BE49-F238E27FC236}">
                      <a16:creationId xmlns:a16="http://schemas.microsoft.com/office/drawing/2014/main" id="{9AA5840C-EC83-A0F5-E64E-77EBFC2240A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4">
                  <a:extLst>
                    <a:ext uri="{FF2B5EF4-FFF2-40B4-BE49-F238E27FC236}">
                      <a16:creationId xmlns:a16="http://schemas.microsoft.com/office/drawing/2014/main" id="{00C78FC6-8A61-5116-2F09-289719CD51F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85">
                  <a:extLst>
                    <a:ext uri="{FF2B5EF4-FFF2-40B4-BE49-F238E27FC236}">
                      <a16:creationId xmlns:a16="http://schemas.microsoft.com/office/drawing/2014/main" id="{F4E592C6-0205-D0AE-BC5A-756BF60C94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86">
                  <a:extLst>
                    <a:ext uri="{FF2B5EF4-FFF2-40B4-BE49-F238E27FC236}">
                      <a16:creationId xmlns:a16="http://schemas.microsoft.com/office/drawing/2014/main" id="{B4FD9EFD-F435-9837-33C6-E675B89EC91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87">
                  <a:extLst>
                    <a:ext uri="{FF2B5EF4-FFF2-40B4-BE49-F238E27FC236}">
                      <a16:creationId xmlns:a16="http://schemas.microsoft.com/office/drawing/2014/main" id="{82F47907-0943-5570-81AE-8DBBAFB679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88">
                  <a:extLst>
                    <a:ext uri="{FF2B5EF4-FFF2-40B4-BE49-F238E27FC236}">
                      <a16:creationId xmlns:a16="http://schemas.microsoft.com/office/drawing/2014/main" id="{D399CEAB-83FA-2F28-6A2F-1DD7BAC5F8B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89">
                  <a:extLst>
                    <a:ext uri="{FF2B5EF4-FFF2-40B4-BE49-F238E27FC236}">
                      <a16:creationId xmlns:a16="http://schemas.microsoft.com/office/drawing/2014/main" id="{D189A082-859B-1B9A-3B2D-B0FF8FD5A48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90">
                  <a:extLst>
                    <a:ext uri="{FF2B5EF4-FFF2-40B4-BE49-F238E27FC236}">
                      <a16:creationId xmlns:a16="http://schemas.microsoft.com/office/drawing/2014/main" id="{4941F56B-0237-F7B4-440C-6BB749DF51B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91">
                  <a:extLst>
                    <a:ext uri="{FF2B5EF4-FFF2-40B4-BE49-F238E27FC236}">
                      <a16:creationId xmlns:a16="http://schemas.microsoft.com/office/drawing/2014/main" id="{0A06956D-ED53-B6AF-2AAA-D96DB4EE013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92">
                  <a:extLst>
                    <a:ext uri="{FF2B5EF4-FFF2-40B4-BE49-F238E27FC236}">
                      <a16:creationId xmlns:a16="http://schemas.microsoft.com/office/drawing/2014/main" id="{F275CFB7-C5B2-DA05-6337-2FC04C602755}"/>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5" name="文本框 49">
              <a:extLst>
                <a:ext uri="{FF2B5EF4-FFF2-40B4-BE49-F238E27FC236}">
                  <a16:creationId xmlns:a16="http://schemas.microsoft.com/office/drawing/2014/main" id="{F6D4F53F-9C87-141C-DB6D-E6E11CDFD07D}"/>
                </a:ext>
              </a:extLst>
            </p:cNvPr>
            <p:cNvSpPr txBox="1">
              <a:spLocks noChangeArrowheads="1"/>
            </p:cNvSpPr>
            <p:nvPr/>
          </p:nvSpPr>
          <p:spPr bwMode="auto">
            <a:xfrm>
              <a:off x="2282842" y="1939067"/>
              <a:ext cx="2439136" cy="2357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defRPr/>
              </a:pPr>
              <a:r>
                <a:rPr lang="vi-VN" b="1" i="1" kern="0" dirty="0">
                  <a:solidFill>
                    <a:srgbClr val="000000"/>
                  </a:solidFill>
                  <a:latin typeface="Times New Roman" panose="02020603050405020304" pitchFamily="18" charset="0"/>
                  <a:cs typeface="Times New Roman" panose="02020603050405020304" pitchFamily="18" charset="0"/>
                </a:rPr>
                <a:t>khi kết hợp nhiều giác quan như xúc giác, thính giác, thị giác,... để cảm nhận thiên nhiên.</a:t>
              </a:r>
              <a:endParaRPr kumimoji="0" lang="vi-VN"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grpSp>
        <p:nvGrpSpPr>
          <p:cNvPr id="206" name="组合 2">
            <a:extLst>
              <a:ext uri="{FF2B5EF4-FFF2-40B4-BE49-F238E27FC236}">
                <a16:creationId xmlns:a16="http://schemas.microsoft.com/office/drawing/2014/main" id="{2390FF74-4B0E-8451-A0EE-13A6B82806F5}"/>
              </a:ext>
            </a:extLst>
          </p:cNvPr>
          <p:cNvGrpSpPr/>
          <p:nvPr/>
        </p:nvGrpSpPr>
        <p:grpSpPr>
          <a:xfrm>
            <a:off x="730939" y="3805421"/>
            <a:ext cx="3452292" cy="2749408"/>
            <a:chOff x="1949253" y="1627716"/>
            <a:chExt cx="3271491" cy="2309600"/>
          </a:xfrm>
        </p:grpSpPr>
        <p:grpSp>
          <p:nvGrpSpPr>
            <p:cNvPr id="207" name="组合 135">
              <a:extLst>
                <a:ext uri="{FF2B5EF4-FFF2-40B4-BE49-F238E27FC236}">
                  <a16:creationId xmlns:a16="http://schemas.microsoft.com/office/drawing/2014/main" id="{CBCFEE2E-0D92-2ECD-6F97-D9F7CAF452B0}"/>
                </a:ext>
              </a:extLst>
            </p:cNvPr>
            <p:cNvGrpSpPr/>
            <p:nvPr/>
          </p:nvGrpSpPr>
          <p:grpSpPr>
            <a:xfrm>
              <a:off x="1949253" y="1627716"/>
              <a:ext cx="3271491" cy="2309600"/>
              <a:chOff x="3246438" y="1068388"/>
              <a:chExt cx="5711825" cy="4678363"/>
            </a:xfrm>
            <a:solidFill>
              <a:srgbClr val="000000"/>
            </a:solidFill>
          </p:grpSpPr>
          <p:sp>
            <p:nvSpPr>
              <p:cNvPr id="209" name="Freeform 5">
                <a:extLst>
                  <a:ext uri="{FF2B5EF4-FFF2-40B4-BE49-F238E27FC236}">
                    <a16:creationId xmlns:a16="http://schemas.microsoft.com/office/drawing/2014/main" id="{440A4CF5-2664-AD90-E571-FB36A47083B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1C3E10DE-DFB9-C9FB-8705-C7A38C406ED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C0F1D5B4-81A4-9F8D-4641-B45F44FE02B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55783B20-C808-D390-1D87-C205A4A5B7B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6179438C-283B-43FB-9555-E048A2CD6321}"/>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85C745FA-E10B-E0D9-76A9-B1570ACF4F2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E37F8C1A-0FC5-5491-13BD-66ACDFDCDA1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0990251D-8AC6-94FA-DA6E-D65F90E7429B}"/>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03E1E6FF-9F5E-631F-A71D-1E3DA3FE216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8B9974DF-52F3-3738-C5F3-2AD1A7B0EA2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C196CCD3-EE25-48DC-F26B-27D105401A8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EA98B0A0-1704-2FFF-9C01-BA2E2C2EC98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90084E71-8E98-3777-DDE7-B80EB383313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4E14D9F5-1014-37E0-92A0-B15B664ACDD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BD824651-5311-A400-6A92-C57A86B73EB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BABB0E40-CD1B-D782-34B3-9D12408EAAB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7440729B-F7A6-9154-5B32-58E39DB6D9D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19D11719-32DC-599E-0BB3-87D41CBA059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552D6FB4-0239-7D08-92CB-4F8243B7494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B670E14C-6B16-7C3C-8061-D0E0EAF0A25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B9CE19A4-AD3A-97EF-640A-11CB859AE84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86A14A1B-44C8-A254-3266-6A202E473C8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D6C305FF-3E53-A75C-2608-5B11E209B5B8}"/>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4EB4C566-66A2-9E8C-6439-5A09D5DD5B2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B3DE3129-5C04-044E-3D04-494F9144D81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C09DBA1D-0FB7-7CC7-AE69-BE1385E57123}"/>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DD25425E-B477-1D7A-3BA0-192AFE13A91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258671B3-44CC-9324-1712-6DC94D48261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F1778E5F-592B-A04D-E3F8-929D3AC506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EC75259C-C520-D7F9-CEAA-EFE0CE19F406}"/>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A7992CCC-64AA-DDA7-4B8D-CF424A384C4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68346B1A-08A0-4F20-F8B8-B587181F0E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EEF45A83-24B9-9762-7754-856DAD29355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EE4F8705-AC05-CECB-4E85-17A8624FBB4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4DD5D7A4-3CE2-E9E1-5FF4-4B2DBBE844D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4E75AC30-4C44-9600-35C6-51A26461A95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6725495C-586E-44A9-C3F3-E546591967B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9B73986A-6CBE-35FB-76E1-A92421C9F5F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B1BCB112-54E1-8916-B34C-68AC9A45699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2E7BF20B-C8A8-109F-EF5A-049FBC58234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FEBC3CF8-4767-6549-B691-A2190AFFCEF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D66DB424-B960-5C85-4301-B78BECAC731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FE4011BD-43B3-CACC-8E21-642C67E2D55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10AED7C8-5D24-9C65-48E4-D70758311D0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50930FEB-61ED-1CC0-7A8A-765E0CAABE4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CE724289-2EA0-7021-5095-512BF9A098CE}"/>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19FED9DD-15C5-B050-C4B8-24B9E2439AC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F517A8C3-3E3D-B1B0-DF61-8E8ADF35B1C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5A49373C-ECB0-AF86-7FEE-29E52AE163C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9B9791A8-267E-B998-5D8B-FF034639635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EBC30128-A056-9E40-09D7-B928CFEF5C3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2ED8F141-5970-9D1A-000A-17CF6B2932D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FF5A9C6-47AD-EFE3-01D4-F60D010AAF9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AF270AC7-0B75-8F8B-1A55-7FC5F0A0D2C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D2A76B02-5A1F-83FE-4BC0-875BB84C0D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00ED9D7A-01A3-B8BB-3587-C4CADEA0C63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0994AA7E-B785-8EA6-8217-580095DF51E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6382BC67-A82A-98F6-BB24-37DB8853A5A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8516F956-98AB-5EA9-39DC-CB0A81947B5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AC51C85B-15C8-9F1A-5184-AA0CBE05F2F2}"/>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AD46D63C-7F59-8170-026A-3C462A2151F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0874558D-C84F-BF4E-BE73-2B10F8027F43}"/>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77D20F6C-DBB2-7CB8-EC03-AFE06AF4D9E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112B418E-887B-F31F-5855-69D6FFEEF89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49FDBDE7-577E-2711-44D8-FCDFA3FB0BD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4824AEB9-3AB5-B8B5-1C5A-8087C96E479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5AA61D43-FA88-9FF9-FA16-96D5076F857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0B93624F-D9AD-2E05-F9F7-B80682E8967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C9AFD21-0983-5626-8AB6-27CF5926BED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EA7BEBAC-84AF-3C66-CB70-AC13B807FA8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5CA8EA24-166D-7705-6DFA-27CC11C9BBA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550F0C17-F901-12C3-DB30-02758350F21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CAE3FB4A-1AA8-A899-25CC-DE5EDDBAB59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DD9EB0CE-4EAC-06B7-C64C-F902D3C9342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A2A3C0E0-1836-945A-B7A0-57EF5B0B3DC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9A0EDAF9-FCD7-CE66-6E05-244586C3E00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B872C875-354E-D31E-3B8D-B4750B6DC11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7E49BE05-E656-6D14-8875-49E21F3DCB92}"/>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1B2AB533-F09A-231A-3AF5-F762CB4BC254}"/>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B6983B6A-9580-90DD-3B5B-99D13B57FDC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4B03F09C-A22D-A3A7-6250-162BC45C615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6B136A96-3D97-8DFD-54D8-8681F899A84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AD79D17B-C0D5-26A7-3FCB-E8DA5C976B6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05A9E2A3-8023-5F60-0D00-36BADFF4CD8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0F345791-412F-CA28-FA82-563E8D427BF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DCE60D51-F950-D304-9770-24C270E497B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B2C7ED73-D9C2-639D-29AC-C9E5913D4CA4}"/>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4FE41883-49A7-C6C6-3D13-0C481E61254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049CB969-CB87-B78C-3721-E2D886F1DB0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3EFB8915-E2F3-1B0C-82B8-168FBA20ED5E}"/>
                </a:ext>
              </a:extLst>
            </p:cNvPr>
            <p:cNvSpPr txBox="1">
              <a:spLocks noChangeArrowheads="1"/>
            </p:cNvSpPr>
            <p:nvPr/>
          </p:nvSpPr>
          <p:spPr bwMode="auto">
            <a:xfrm>
              <a:off x="2256073" y="2157853"/>
              <a:ext cx="2439136" cy="1054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defRPr/>
              </a:pPr>
              <a:r>
                <a:rPr lang="vi-VN" b="1" i="1" kern="0" dirty="0">
                  <a:solidFill>
                    <a:srgbClr val="000000"/>
                  </a:solidFill>
                  <a:latin typeface="Times New Roman" panose="02020603050405020304" pitchFamily="18" charset="0"/>
                  <a:cs typeface="Times New Roman" panose="02020603050405020304" pitchFamily="18" charset="0"/>
                </a:rPr>
                <a:t>sự tinh tế, nhạy cảm trong tâm hồn nhà thơ</a:t>
              </a:r>
              <a:endParaRPr kumimoji="0" lang="vi-VN" b="1"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Tree>
    <p:extLst>
      <p:ext uri="{BB962C8B-B14F-4D97-AF65-F5344CB8AC3E}">
        <p14:creationId xmlns:p14="http://schemas.microsoft.com/office/powerpoint/2010/main" val="33398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barn(inVertical)">
                                      <p:cBhvr>
                                        <p:cTn id="17" dur="500"/>
                                        <p:tgtEl>
                                          <p:spTgt spid="19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6"/>
                                        </p:tgtEl>
                                        <p:attrNameLst>
                                          <p:attrName>style.visibility</p:attrName>
                                        </p:attrNameLst>
                                      </p:cBhvr>
                                      <p:to>
                                        <p:strVal val="visible"/>
                                      </p:to>
                                    </p:set>
                                    <p:anim calcmode="lin" valueType="num">
                                      <p:cBhvr>
                                        <p:cTn id="34" dur="500" fill="hold"/>
                                        <p:tgtEl>
                                          <p:spTgt spid="106"/>
                                        </p:tgtEl>
                                        <p:attrNameLst>
                                          <p:attrName>ppt_w</p:attrName>
                                        </p:attrNameLst>
                                      </p:cBhvr>
                                      <p:tavLst>
                                        <p:tav tm="0">
                                          <p:val>
                                            <p:fltVal val="0"/>
                                          </p:val>
                                        </p:tav>
                                        <p:tav tm="100000">
                                          <p:val>
                                            <p:strVal val="#ppt_w"/>
                                          </p:val>
                                        </p:tav>
                                      </p:tavLst>
                                    </p:anim>
                                    <p:anim calcmode="lin" valueType="num">
                                      <p:cBhvr>
                                        <p:cTn id="35" dur="500" fill="hold"/>
                                        <p:tgtEl>
                                          <p:spTgt spid="106"/>
                                        </p:tgtEl>
                                        <p:attrNameLst>
                                          <p:attrName>ppt_h</p:attrName>
                                        </p:attrNameLst>
                                      </p:cBhvr>
                                      <p:tavLst>
                                        <p:tav tm="0">
                                          <p:val>
                                            <p:fltVal val="0"/>
                                          </p:val>
                                        </p:tav>
                                        <p:tav tm="100000">
                                          <p:val>
                                            <p:strVal val="#ppt_h"/>
                                          </p:val>
                                        </p:tav>
                                      </p:tavLst>
                                    </p:anim>
                                    <p:animEffect transition="in" filter="fade">
                                      <p:cBhvr>
                                        <p:cTn id="36" dur="500"/>
                                        <p:tgtEl>
                                          <p:spTgt spid="10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p:cTn id="39" dur="500" fill="hold"/>
                                        <p:tgtEl>
                                          <p:spTgt spid="109"/>
                                        </p:tgtEl>
                                        <p:attrNameLst>
                                          <p:attrName>ppt_w</p:attrName>
                                        </p:attrNameLst>
                                      </p:cBhvr>
                                      <p:tavLst>
                                        <p:tav tm="0">
                                          <p:val>
                                            <p:fltVal val="0"/>
                                          </p:val>
                                        </p:tav>
                                        <p:tav tm="100000">
                                          <p:val>
                                            <p:strVal val="#ppt_w"/>
                                          </p:val>
                                        </p:tav>
                                      </p:tavLst>
                                    </p:anim>
                                    <p:anim calcmode="lin" valueType="num">
                                      <p:cBhvr>
                                        <p:cTn id="40" dur="500" fill="hold"/>
                                        <p:tgtEl>
                                          <p:spTgt spid="109"/>
                                        </p:tgtEl>
                                        <p:attrNameLst>
                                          <p:attrName>ppt_h</p:attrName>
                                        </p:attrNameLst>
                                      </p:cBhvr>
                                      <p:tavLst>
                                        <p:tav tm="0">
                                          <p:val>
                                            <p:fltVal val="0"/>
                                          </p:val>
                                        </p:tav>
                                        <p:tav tm="100000">
                                          <p:val>
                                            <p:strVal val="#ppt_h"/>
                                          </p:val>
                                        </p:tav>
                                      </p:tavLst>
                                    </p:anim>
                                    <p:animEffect transition="in" filter="fade">
                                      <p:cBhvr>
                                        <p:cTn id="41" dur="500"/>
                                        <p:tgtEl>
                                          <p:spTgt spid="10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Effect transition="in" filter="fade">
                                      <p:cBhvr>
                                        <p:cTn id="53" dur="500"/>
                                        <p:tgtEl>
                                          <p:spTgt spid="11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6"/>
                                        </p:tgtEl>
                                        <p:attrNameLst>
                                          <p:attrName>style.visibility</p:attrName>
                                        </p:attrNameLst>
                                      </p:cBhvr>
                                      <p:to>
                                        <p:strVal val="visible"/>
                                      </p:to>
                                    </p:set>
                                    <p:animEffect transition="in" filter="barn(inVertical)">
                                      <p:cBhvr>
                                        <p:cTn id="58" dur="500"/>
                                        <p:tgtEl>
                                          <p:spTgt spid="20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p:cTn id="63" dur="500" fill="hold"/>
                                        <p:tgtEl>
                                          <p:spTgt spid="113"/>
                                        </p:tgtEl>
                                        <p:attrNameLst>
                                          <p:attrName>ppt_w</p:attrName>
                                        </p:attrNameLst>
                                      </p:cBhvr>
                                      <p:tavLst>
                                        <p:tav tm="0">
                                          <p:val>
                                            <p:fltVal val="0"/>
                                          </p:val>
                                        </p:tav>
                                        <p:tav tm="100000">
                                          <p:val>
                                            <p:strVal val="#ppt_w"/>
                                          </p:val>
                                        </p:tav>
                                      </p:tavLst>
                                    </p:anim>
                                    <p:anim calcmode="lin" valueType="num">
                                      <p:cBhvr>
                                        <p:cTn id="64" dur="500" fill="hold"/>
                                        <p:tgtEl>
                                          <p:spTgt spid="113"/>
                                        </p:tgtEl>
                                        <p:attrNameLst>
                                          <p:attrName>ppt_h</p:attrName>
                                        </p:attrNameLst>
                                      </p:cBhvr>
                                      <p:tavLst>
                                        <p:tav tm="0">
                                          <p:val>
                                            <p:fltVal val="0"/>
                                          </p:val>
                                        </p:tav>
                                        <p:tav tm="100000">
                                          <p:val>
                                            <p:strVal val="#ppt_h"/>
                                          </p:val>
                                        </p:tav>
                                      </p:tavLst>
                                    </p:anim>
                                    <p:animEffect transition="in" filter="fade">
                                      <p:cBhvr>
                                        <p:cTn id="6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09"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6"/>
          <a:stretch>
            <a:fillRect/>
          </a:stretch>
        </p:blipFill>
        <p:spPr>
          <a:xfrm>
            <a:off x="8741762" y="2181646"/>
            <a:ext cx="2619375" cy="1743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a:extLst>
              <a:ext uri="{FF2B5EF4-FFF2-40B4-BE49-F238E27FC236}">
                <a16:creationId xmlns:a16="http://schemas.microsoft.com/office/drawing/2014/main" id="{A93EE48C-2E4B-42FA-BE11-AEF53F702B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215836" y="2482208"/>
            <a:ext cx="2143125" cy="731068"/>
          </a:xfrm>
          <a:prstGeom prst="rect">
            <a:avLst/>
          </a:prstGeom>
        </p:spPr>
      </p:pic>
      <p:graphicFrame>
        <p:nvGraphicFramePr>
          <p:cNvPr id="9" name="Table 8">
            <a:extLst>
              <a:ext uri="{FF2B5EF4-FFF2-40B4-BE49-F238E27FC236}">
                <a16:creationId xmlns:a16="http://schemas.microsoft.com/office/drawing/2014/main" id="{C7950173-8AB8-4765-8FA4-FC404A22D2A9}"/>
              </a:ext>
            </a:extLst>
          </p:cNvPr>
          <p:cNvGraphicFramePr>
            <a:graphicFrameLocks noGrp="1"/>
          </p:cNvGraphicFramePr>
          <p:nvPr>
            <p:extLst>
              <p:ext uri="{D42A27DB-BD31-4B8C-83A1-F6EECF244321}">
                <p14:modId xmlns:p14="http://schemas.microsoft.com/office/powerpoint/2010/main" val="1720682716"/>
              </p:ext>
            </p:extLst>
          </p:nvPr>
        </p:nvGraphicFramePr>
        <p:xfrm>
          <a:off x="2844527" y="1792678"/>
          <a:ext cx="5660198" cy="2174178"/>
        </p:xfrm>
        <a:graphic>
          <a:graphicData uri="http://schemas.openxmlformats.org/drawingml/2006/table">
            <a:tbl>
              <a:tblPr firstRow="1" firstCol="1" bandRow="1"/>
              <a:tblGrid>
                <a:gridCol w="2830099">
                  <a:extLst>
                    <a:ext uri="{9D8B030D-6E8A-4147-A177-3AD203B41FA5}">
                      <a16:colId xmlns:a16="http://schemas.microsoft.com/office/drawing/2014/main" val="445294194"/>
                    </a:ext>
                  </a:extLst>
                </a:gridCol>
                <a:gridCol w="2830099">
                  <a:extLst>
                    <a:ext uri="{9D8B030D-6E8A-4147-A177-3AD203B41FA5}">
                      <a16:colId xmlns:a16="http://schemas.microsoft.com/office/drawing/2014/main" val="3301921752"/>
                    </a:ext>
                  </a:extLst>
                </a:gridCol>
              </a:tblGrid>
              <a:tr h="0">
                <a:tc>
                  <a:txBody>
                    <a:bodyPr/>
                    <a:lstStyle/>
                    <a:p>
                      <a:pPr algn="ctr">
                        <a:lnSpc>
                          <a:spcPct val="150000"/>
                        </a:lnSpc>
                      </a:pPr>
                      <a:r>
                        <a:rPr lang="en-US" sz="36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36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36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 dụng</a:t>
                      </a:r>
                      <a:endParaRPr lang="en-US" sz="36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279750"/>
                  </a:ext>
                </a:extLst>
              </a:tr>
              <a:tr h="0">
                <a:tc>
                  <a:txBody>
                    <a:bodyPr/>
                    <a:lstStyle/>
                    <a:p>
                      <a:pPr algn="just">
                        <a:lnSpc>
                          <a:spcPct val="150000"/>
                        </a:lnSpc>
                      </a:pPr>
                      <a:r>
                        <a:rPr lang="en-US" sz="36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Ngắt</a:t>
                      </a:r>
                      <a:r>
                        <a:rPr lang="en-US" sz="36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nhịp</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vi-VN" sz="3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236259"/>
                  </a:ext>
                </a:extLst>
              </a:tr>
              <a:tr h="0">
                <a:tc>
                  <a:txBody>
                    <a:bodyPr/>
                    <a:lstStyle/>
                    <a:p>
                      <a:pPr algn="just">
                        <a:lnSpc>
                          <a:spcPct val="150000"/>
                        </a:lnSpc>
                      </a:pPr>
                      <a:r>
                        <a:rPr lang="en-US" sz="3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Gieo vần</a:t>
                      </a:r>
                      <a:endParaRPr lang="en-US" sz="36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vi-VN" sz="36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823669"/>
                  </a:ext>
                </a:extLst>
              </a:tr>
            </a:tbl>
          </a:graphicData>
        </a:graphic>
      </p:graphicFrame>
    </p:spTree>
    <p:extLst>
      <p:ext uri="{BB962C8B-B14F-4D97-AF65-F5344CB8AC3E}">
        <p14:creationId xmlns:p14="http://schemas.microsoft.com/office/powerpoint/2010/main" val="2915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92979" y="-84195"/>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7"/>
          <a:stretch>
            <a:fillRect/>
          </a:stretch>
        </p:blipFill>
        <p:spPr>
          <a:xfrm>
            <a:off x="1107781" y="3874164"/>
            <a:ext cx="2619375" cy="1743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TextBox 10">
            <a:extLst>
              <a:ext uri="{FF2B5EF4-FFF2-40B4-BE49-F238E27FC236}">
                <a16:creationId xmlns:a16="http://schemas.microsoft.com/office/drawing/2014/main" id="{9B9007D5-9C61-9C0F-E106-8C1521A972B7}"/>
              </a:ext>
            </a:extLst>
          </p:cNvPr>
          <p:cNvSpPr txBox="1"/>
          <p:nvPr/>
        </p:nvSpPr>
        <p:spPr>
          <a:xfrm>
            <a:off x="710967" y="2356328"/>
            <a:ext cx="1839286" cy="523220"/>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EA89C16-B69E-ECE5-AB72-B568F551EE79}"/>
              </a:ext>
            </a:extLst>
          </p:cNvPr>
          <p:cNvSpPr txBox="1"/>
          <p:nvPr/>
        </p:nvSpPr>
        <p:spPr>
          <a:xfrm>
            <a:off x="6202438" y="2210898"/>
            <a:ext cx="3965020" cy="1384995"/>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chút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xuyến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C3F5E9F-1C15-E15B-9696-11C51B0FEE92}"/>
              </a:ext>
            </a:extLst>
          </p:cNvPr>
          <p:cNvSpPr txBox="1"/>
          <p:nvPr/>
        </p:nvSpPr>
        <p:spPr>
          <a:xfrm>
            <a:off x="3230854" y="1585620"/>
            <a:ext cx="2423073" cy="523220"/>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3/2</a:t>
            </a:r>
          </a:p>
        </p:txBody>
      </p:sp>
      <p:sp>
        <p:nvSpPr>
          <p:cNvPr id="14" name="TextBox 13">
            <a:extLst>
              <a:ext uri="{FF2B5EF4-FFF2-40B4-BE49-F238E27FC236}">
                <a16:creationId xmlns:a16="http://schemas.microsoft.com/office/drawing/2014/main" id="{4BB74B1A-C1DC-7802-7C47-8BFC3B436A35}"/>
              </a:ext>
            </a:extLst>
          </p:cNvPr>
          <p:cNvSpPr txBox="1"/>
          <p:nvPr/>
        </p:nvSpPr>
        <p:spPr>
          <a:xfrm>
            <a:off x="3323386" y="3334283"/>
            <a:ext cx="2423073" cy="523220"/>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2/3</a:t>
            </a:r>
          </a:p>
        </p:txBody>
      </p:sp>
      <p:sp>
        <p:nvSpPr>
          <p:cNvPr id="10" name="Arrow: Right 9">
            <a:extLst>
              <a:ext uri="{FF2B5EF4-FFF2-40B4-BE49-F238E27FC236}">
                <a16:creationId xmlns:a16="http://schemas.microsoft.com/office/drawing/2014/main" id="{5C9285EF-EC20-CF5A-E55D-EEC233827362}"/>
              </a:ext>
            </a:extLst>
          </p:cNvPr>
          <p:cNvSpPr/>
          <p:nvPr/>
        </p:nvSpPr>
        <p:spPr>
          <a:xfrm rot="19751394">
            <a:off x="2323824" y="2139691"/>
            <a:ext cx="978408" cy="352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9DE8241-2C40-A4BC-7312-EC25314D0EFA}"/>
              </a:ext>
            </a:extLst>
          </p:cNvPr>
          <p:cNvSpPr/>
          <p:nvPr/>
        </p:nvSpPr>
        <p:spPr>
          <a:xfrm rot="2560340">
            <a:off x="2262607" y="2869826"/>
            <a:ext cx="978408" cy="352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CFE9E39-B8FE-20D5-8026-AF92F4E2EE48}"/>
              </a:ext>
            </a:extLst>
          </p:cNvPr>
          <p:cNvSpPr/>
          <p:nvPr/>
        </p:nvSpPr>
        <p:spPr>
          <a:xfrm rot="3417407">
            <a:off x="5192936" y="2192397"/>
            <a:ext cx="978408" cy="352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80E1CB4-7646-2D93-3DD2-EDA240AB2D29}"/>
              </a:ext>
            </a:extLst>
          </p:cNvPr>
          <p:cNvSpPr/>
          <p:nvPr/>
        </p:nvSpPr>
        <p:spPr>
          <a:xfrm rot="18495842">
            <a:off x="5192936" y="3067173"/>
            <a:ext cx="978408" cy="352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1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6"/>
          <a:stretch>
            <a:fillRect/>
          </a:stretch>
        </p:blipFill>
        <p:spPr>
          <a:xfrm>
            <a:off x="8741762" y="2181646"/>
            <a:ext cx="2619375" cy="1743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a:extLst>
              <a:ext uri="{FF2B5EF4-FFF2-40B4-BE49-F238E27FC236}">
                <a16:creationId xmlns:a16="http://schemas.microsoft.com/office/drawing/2014/main" id="{A93EE48C-2E4B-42FA-BE11-AEF53F702B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215836" y="2482208"/>
            <a:ext cx="2143125" cy="731068"/>
          </a:xfrm>
          <a:prstGeom prst="rect">
            <a:avLst/>
          </a:prstGeom>
        </p:spPr>
      </p:pic>
      <p:sp>
        <p:nvSpPr>
          <p:cNvPr id="11" name="TextBox 10">
            <a:extLst>
              <a:ext uri="{FF2B5EF4-FFF2-40B4-BE49-F238E27FC236}">
                <a16:creationId xmlns:a16="http://schemas.microsoft.com/office/drawing/2014/main" id="{62DA6CCA-E0E7-B2A5-8C18-5DB0687B5741}"/>
              </a:ext>
            </a:extLst>
          </p:cNvPr>
          <p:cNvSpPr txBox="1"/>
          <p:nvPr/>
        </p:nvSpPr>
        <p:spPr>
          <a:xfrm>
            <a:off x="1499533" y="1898185"/>
            <a:ext cx="6153324"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(se-</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̃-hạ) </a:t>
            </a:r>
          </a:p>
        </p:txBody>
      </p:sp>
      <p:sp>
        <p:nvSpPr>
          <p:cNvPr id="12" name="TextBox 11">
            <a:extLst>
              <a:ext uri="{FF2B5EF4-FFF2-40B4-BE49-F238E27FC236}">
                <a16:creationId xmlns:a16="http://schemas.microsoft.com/office/drawing/2014/main" id="{FD275EBE-4328-FF8C-E47E-9678AFD22A58}"/>
              </a:ext>
            </a:extLst>
          </p:cNvPr>
          <p:cNvSpPr txBox="1"/>
          <p:nvPr/>
        </p:nvSpPr>
        <p:spPr>
          <a:xfrm>
            <a:off x="1499533" y="3173177"/>
            <a:ext cx="6153324"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giữa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nhạc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07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C53A62B-7813-42CB-8123-85B0FC41872A}"/>
              </a:ext>
            </a:extLst>
          </p:cNvPr>
          <p:cNvGrpSpPr/>
          <p:nvPr/>
        </p:nvGrpSpPr>
        <p:grpSpPr>
          <a:xfrm>
            <a:off x="2952925" y="1514975"/>
            <a:ext cx="6602136"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19901" y="2003897"/>
              <a:ext cx="2563249" cy="43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40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0" name="TextBox 99">
            <a:extLst>
              <a:ext uri="{FF2B5EF4-FFF2-40B4-BE49-F238E27FC236}">
                <a16:creationId xmlns:a16="http://schemas.microsoft.com/office/drawing/2014/main" id="{59F6F935-9620-2F20-CFE0-2F859D905869}"/>
              </a:ext>
            </a:extLst>
          </p:cNvPr>
          <p:cNvSpPr txBox="1"/>
          <p:nvPr/>
        </p:nvSpPr>
        <p:spPr>
          <a:xfrm>
            <a:off x="3468627" y="2035283"/>
            <a:ext cx="4946930" cy="2554545"/>
          </a:xfrm>
          <a:prstGeom prst="rect">
            <a:avLst/>
          </a:prstGeom>
          <a:noFill/>
        </p:spPr>
        <p:txBody>
          <a:bodyPr wrap="square">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Theo em chủ đề của bài Sang thu là gì? Qua bài thơ này, tác giả muốn gửi thông điệp gì đến người đọc?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72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B8A23D2-FFE5-0CC6-59F0-DD303E75EE4C}"/>
              </a:ext>
            </a:extLst>
          </p:cNvPr>
          <p:cNvPicPr>
            <a:picLocks noChangeAspect="1"/>
          </p:cNvPicPr>
          <p:nvPr/>
        </p:nvPicPr>
        <p:blipFill>
          <a:blip r:embed="rId2"/>
          <a:stretch>
            <a:fillRect/>
          </a:stretch>
        </p:blipFill>
        <p:spPr>
          <a:xfrm>
            <a:off x="-14492" y="-879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547457" y="1301796"/>
            <a:ext cx="6602136" cy="4317048"/>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19901" y="2003897"/>
              <a:ext cx="2563249" cy="43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40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0" name="TextBox 99">
            <a:extLst>
              <a:ext uri="{FF2B5EF4-FFF2-40B4-BE49-F238E27FC236}">
                <a16:creationId xmlns:a16="http://schemas.microsoft.com/office/drawing/2014/main" id="{59F6F935-9620-2F20-CFE0-2F859D905869}"/>
              </a:ext>
            </a:extLst>
          </p:cNvPr>
          <p:cNvSpPr txBox="1"/>
          <p:nvPr/>
        </p:nvSpPr>
        <p:spPr>
          <a:xfrm>
            <a:off x="3206245" y="1967031"/>
            <a:ext cx="4946930" cy="2677656"/>
          </a:xfrm>
          <a:prstGeom prst="rect">
            <a:avLst/>
          </a:prstGeom>
          <a:noFill/>
        </p:spPr>
        <p:txBody>
          <a:bodyPr wrap="square">
            <a:spAutoFit/>
          </a:bodyPr>
          <a:lstStyle/>
          <a:p>
            <a:pPr lvl="0" algn="ctr"/>
            <a:r>
              <a:rPr lang="vi-VN" sz="2800" b="1" dirty="0">
                <a:solidFill>
                  <a:prstClr val="black"/>
                </a:solidFill>
                <a:latin typeface="Times New Roman" panose="02020603050405020304" pitchFamily="18" charset="0"/>
                <a:cs typeface="Times New Roman" panose="02020603050405020304" pitchFamily="18" charset="0"/>
              </a:rPr>
              <a:t>Chủ đề: Qua việc miêu tả sự chuyển mình của đất trời từ cuối mùa hạ sang thu, bài thơ thể hiện cảm nhận tinh tế của tác giả thiên nhiên, những suy ngẫm về bước đi của thời gian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3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B8A23D2-FFE5-0CC6-59F0-DD303E75EE4C}"/>
              </a:ext>
            </a:extLst>
          </p:cNvPr>
          <p:cNvPicPr>
            <a:picLocks noChangeAspect="1"/>
          </p:cNvPicPr>
          <p:nvPr/>
        </p:nvPicPr>
        <p:blipFill>
          <a:blip r:embed="rId2"/>
          <a:stretch>
            <a:fillRect/>
          </a:stretch>
        </p:blipFill>
        <p:spPr>
          <a:xfrm>
            <a:off x="-14492" y="-8790"/>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547457" y="1301796"/>
            <a:ext cx="6602136" cy="4317048"/>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19901" y="2003897"/>
              <a:ext cx="2563249" cy="43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40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0" name="TextBox 99">
            <a:extLst>
              <a:ext uri="{FF2B5EF4-FFF2-40B4-BE49-F238E27FC236}">
                <a16:creationId xmlns:a16="http://schemas.microsoft.com/office/drawing/2014/main" id="{59F6F935-9620-2F20-CFE0-2F859D905869}"/>
              </a:ext>
            </a:extLst>
          </p:cNvPr>
          <p:cNvSpPr txBox="1"/>
          <p:nvPr/>
        </p:nvSpPr>
        <p:spPr>
          <a:xfrm>
            <a:off x="3206245" y="1967031"/>
            <a:ext cx="4946930" cy="2677656"/>
          </a:xfrm>
          <a:prstGeom prst="rect">
            <a:avLst/>
          </a:prstGeom>
          <a:noFill/>
        </p:spPr>
        <p:txBody>
          <a:bodyPr wrap="square">
            <a:spAutoFit/>
          </a:bodyPr>
          <a:lstStyle/>
          <a:p>
            <a:pPr lvl="0" algn="ctr"/>
            <a:r>
              <a:rPr lang="vi-VN" sz="2800" b="1">
                <a:solidFill>
                  <a:prstClr val="black"/>
                </a:solidFill>
                <a:latin typeface="Times New Roman" panose="02020603050405020304" pitchFamily="18" charset="0"/>
                <a:cs typeface="Times New Roman" panose="02020603050405020304" pitchFamily="18" charset="0"/>
              </a:rPr>
              <a:t>Thông điệp của tác giả muốn gửi gắm: Cần biết lắng nghe, cảm nhận thiên nhiên bằng tất cả các giác quan để đón nhận những món quà vô giá thiên nhiên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4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B8A23D2-FFE5-0CC6-59F0-DD303E75EE4C}"/>
              </a:ext>
            </a:extLst>
          </p:cNvPr>
          <p:cNvPicPr>
            <a:picLocks noChangeAspect="1"/>
          </p:cNvPicPr>
          <p:nvPr/>
        </p:nvPicPr>
        <p:blipFill>
          <a:blip r:embed="rId2"/>
          <a:stretch>
            <a:fillRect/>
          </a:stretch>
        </p:blipFill>
        <p:spPr>
          <a:xfrm>
            <a:off x="0" y="-39683"/>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332139" y="1514975"/>
            <a:ext cx="7222922" cy="4063704"/>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19901" y="2003897"/>
              <a:ext cx="2563249" cy="43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40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0" name="TextBox 99">
            <a:extLst>
              <a:ext uri="{FF2B5EF4-FFF2-40B4-BE49-F238E27FC236}">
                <a16:creationId xmlns:a16="http://schemas.microsoft.com/office/drawing/2014/main" id="{59F6F935-9620-2F20-CFE0-2F859D905869}"/>
              </a:ext>
            </a:extLst>
          </p:cNvPr>
          <p:cNvSpPr txBox="1"/>
          <p:nvPr/>
        </p:nvSpPr>
        <p:spPr>
          <a:xfrm>
            <a:off x="2963121" y="2278796"/>
            <a:ext cx="5704003" cy="2554545"/>
          </a:xfrm>
          <a:prstGeom prst="rect">
            <a:avLst/>
          </a:prstGeom>
          <a:noFill/>
        </p:spPr>
        <p:txBody>
          <a:bodyPr wrap="square">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Em hiểu nhan đề Sang thu có ý nghĩa gì? Nếu thay nhan đề bằng Thu hoặc Mùa thu có phù hợp với nội dung của bài thơ hay không? Vì sao?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3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8" name="Rectangle: Rounded Corners 7">
            <a:extLst>
              <a:ext uri="{FF2B5EF4-FFF2-40B4-BE49-F238E27FC236}">
                <a16:creationId xmlns:a16="http://schemas.microsoft.com/office/drawing/2014/main" id="{F3BF5D87-08F2-481B-A3E0-E6FB28D52009}"/>
              </a:ext>
            </a:extLst>
          </p:cNvPr>
          <p:cNvSpPr/>
          <p:nvPr/>
        </p:nvSpPr>
        <p:spPr>
          <a:xfrm>
            <a:off x="2344980" y="0"/>
            <a:ext cx="8650178" cy="2164702"/>
          </a:xfrm>
          <a:prstGeom prst="roundRect">
            <a:avLst/>
          </a:prstGeom>
          <a:blipFill>
            <a:blip r:embed="rId9">
              <a:extLst>
                <a:ext uri="{BEBA8EAE-BF5A-486C-A8C5-ECC9F3942E4B}">
                  <a14:imgProps xmlns:a14="http://schemas.microsoft.com/office/drawing/2010/main">
                    <a14:imgLayer r:embed="rId10">
                      <a14:imgEffect>
                        <a14:artisticCrisscrossEtching/>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a:t>
            </a:r>
            <a:r>
              <a:rPr lang="en-US" sz="3200" b="1" i="1" dirty="0">
                <a:solidFill>
                  <a:schemeClr val="tx1"/>
                </a:solidFill>
                <a:latin typeface="Times New Roman" panose="02020603050405020304" pitchFamily="18" charset="0"/>
                <a:cs typeface="Times New Roman" panose="02020603050405020304" pitchFamily="18" charset="0"/>
              </a:rPr>
              <a:t> </a:t>
            </a:r>
            <a:r>
              <a:rPr lang="vi-VN" sz="3200" b="1" i="1" dirty="0">
                <a:solidFill>
                  <a:schemeClr val="tx1"/>
                </a:solidFill>
                <a:latin typeface="Times New Roman" panose="02020603050405020304" pitchFamily="18" charset="0"/>
                <a:cs typeface="Times New Roman" panose="02020603050405020304" pitchFamily="18" charset="0"/>
              </a:rPr>
              <a:t>Chân chẳng đến đất</a:t>
            </a:r>
          </a:p>
          <a:p>
            <a:pPr algn="ctr"/>
            <a:r>
              <a:rPr lang="vi-VN" sz="3200" b="1" i="1" dirty="0">
                <a:solidFill>
                  <a:schemeClr val="tx1"/>
                </a:solidFill>
                <a:latin typeface="Times New Roman" panose="02020603050405020304" pitchFamily="18" charset="0"/>
                <a:cs typeface="Times New Roman" panose="02020603050405020304" pitchFamily="18" charset="0"/>
              </a:rPr>
              <a:t>Cật chẳng đến trời</a:t>
            </a:r>
          </a:p>
          <a:p>
            <a:pPr algn="ctr"/>
            <a:r>
              <a:rPr lang="vi-VN" sz="3200" b="1" i="1" dirty="0">
                <a:solidFill>
                  <a:schemeClr val="tx1"/>
                </a:solidFill>
                <a:latin typeface="Times New Roman" panose="02020603050405020304" pitchFamily="18" charset="0"/>
                <a:cs typeface="Times New Roman" panose="02020603050405020304" pitchFamily="18" charset="0"/>
              </a:rPr>
              <a:t>Lơ lửng giữa trời mà đeo bị đạn. – Là quả gì?</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0D318A8-D5FF-4CAA-951C-3E4F6A22E328}"/>
              </a:ext>
            </a:extLst>
          </p:cNvPr>
          <p:cNvSpPr/>
          <p:nvPr/>
        </p:nvSpPr>
        <p:spPr>
          <a:xfrm>
            <a:off x="3312368" y="3429000"/>
            <a:ext cx="5187820" cy="1614196"/>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Qủa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ổi</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1">
            <a:hlinkClick r:id="rId12" action="ppaction://hlinksldjump"/>
            <a:extLst>
              <a:ext uri="{FF2B5EF4-FFF2-40B4-BE49-F238E27FC236}">
                <a16:creationId xmlns:a16="http://schemas.microsoft.com/office/drawing/2014/main" id="{F7C37E55-6752-4C46-9ABB-894FC33FFB43}"/>
              </a:ext>
            </a:extLst>
          </p:cNvPr>
          <p:cNvPicPr>
            <a:picLocks noChangeAspect="1"/>
          </p:cNvPicPr>
          <p:nvPr/>
        </p:nvPicPr>
        <p:blipFill>
          <a:blip r:embed="rId13"/>
          <a:stretch>
            <a:fillRect/>
          </a:stretch>
        </p:blipFill>
        <p:spPr>
          <a:xfrm>
            <a:off x="480672" y="2546003"/>
            <a:ext cx="2316681" cy="2347163"/>
          </a:xfrm>
          <a:prstGeom prst="rect">
            <a:avLst/>
          </a:prstGeom>
        </p:spPr>
      </p:pic>
    </p:spTree>
    <p:extLst>
      <p:ext uri="{BB962C8B-B14F-4D97-AF65-F5344CB8AC3E}">
        <p14:creationId xmlns:p14="http://schemas.microsoft.com/office/powerpoint/2010/main" val="23441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15549" y="-15612"/>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pic>
        <p:nvPicPr>
          <p:cNvPr id="198" name="Picture 197">
            <a:extLst>
              <a:ext uri="{FF2B5EF4-FFF2-40B4-BE49-F238E27FC236}">
                <a16:creationId xmlns:a16="http://schemas.microsoft.com/office/drawing/2014/main" id="{D0D5B95A-5DDF-49DB-9F01-31A0721C89CD}"/>
              </a:ext>
            </a:extLst>
          </p:cNvPr>
          <p:cNvPicPr>
            <a:picLocks noChangeAspect="1"/>
          </p:cNvPicPr>
          <p:nvPr/>
        </p:nvPicPr>
        <p:blipFill>
          <a:blip r:embed="rId7"/>
          <a:stretch>
            <a:fillRect/>
          </a:stretch>
        </p:blipFill>
        <p:spPr>
          <a:xfrm>
            <a:off x="8893266" y="324365"/>
            <a:ext cx="1957426" cy="13025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TextBox 9">
            <a:extLst>
              <a:ext uri="{FF2B5EF4-FFF2-40B4-BE49-F238E27FC236}">
                <a16:creationId xmlns:a16="http://schemas.microsoft.com/office/drawing/2014/main" id="{38924569-BAC6-6EE7-1D90-8A4A39BA2259}"/>
              </a:ext>
            </a:extLst>
          </p:cNvPr>
          <p:cNvSpPr txBox="1"/>
          <p:nvPr/>
        </p:nvSpPr>
        <p:spPr>
          <a:xfrm>
            <a:off x="416658" y="1764512"/>
            <a:ext cx="2210489" cy="834267"/>
          </a:xfrm>
          <a:prstGeom prst="rect">
            <a:avLst/>
          </a:prstGeom>
          <a:noFill/>
        </p:spPr>
        <p:txBody>
          <a:bodyPr wrap="square">
            <a:spAutoFit/>
          </a:bodyPr>
          <a:lstStyle/>
          <a:p>
            <a:pPr algn="just">
              <a:lnSpc>
                <a:spcPct val="150000"/>
              </a:lnSpc>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Sang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thu</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A7F23D3-277D-30A5-ED30-42BF970A248F}"/>
              </a:ext>
            </a:extLst>
          </p:cNvPr>
          <p:cNvSpPr txBox="1"/>
          <p:nvPr/>
        </p:nvSpPr>
        <p:spPr>
          <a:xfrm>
            <a:off x="2933333" y="921112"/>
            <a:ext cx="3775046" cy="954107"/>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Khoảnh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1EFE06B-1691-2136-EAF4-A4284D6D7442}"/>
              </a:ext>
            </a:extLst>
          </p:cNvPr>
          <p:cNvSpPr txBox="1"/>
          <p:nvPr/>
        </p:nvSpPr>
        <p:spPr>
          <a:xfrm>
            <a:off x="3101221" y="2300706"/>
            <a:ext cx="3775046" cy="1384995"/>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Thỉnh</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EF81C8-BC98-8977-5B3A-EA6AD399B6F9}"/>
              </a:ext>
            </a:extLst>
          </p:cNvPr>
          <p:cNvSpPr txBox="1"/>
          <p:nvPr/>
        </p:nvSpPr>
        <p:spPr>
          <a:xfrm>
            <a:off x="4988745" y="4607505"/>
            <a:ext cx="3145776" cy="1384995"/>
          </a:xfrm>
          <a:prstGeom prst="rect">
            <a:avLst/>
          </a:prstGeom>
          <a:no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531EDA2-C21B-249A-40AF-5B1F7C0F52A6}"/>
              </a:ext>
            </a:extLst>
          </p:cNvPr>
          <p:cNvSpPr txBox="1"/>
          <p:nvPr/>
        </p:nvSpPr>
        <p:spPr>
          <a:xfrm>
            <a:off x="492343" y="4250292"/>
            <a:ext cx="3045544" cy="834267"/>
          </a:xfrm>
          <a:prstGeom prst="rect">
            <a:avLst/>
          </a:prstGeom>
          <a:noFill/>
        </p:spPr>
        <p:txBody>
          <a:bodyPr wrap="square">
            <a:spAutoFit/>
          </a:bodyPr>
          <a:lstStyle/>
          <a:p>
            <a:pPr algn="just">
              <a:lnSpc>
                <a:spcPct val="150000"/>
              </a:lnSpc>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Thu/</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Thu</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6699C712-B333-68CC-5057-6365CF6EFEC7}"/>
              </a:ext>
            </a:extLst>
          </p:cNvPr>
          <p:cNvCxnSpPr>
            <a:cxnSpLocks/>
          </p:cNvCxnSpPr>
          <p:nvPr/>
        </p:nvCxnSpPr>
        <p:spPr>
          <a:xfrm flipV="1">
            <a:off x="2374084" y="1398165"/>
            <a:ext cx="559249" cy="88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B793F5-8E41-5E09-DAD6-161445120C91}"/>
              </a:ext>
            </a:extLst>
          </p:cNvPr>
          <p:cNvCxnSpPr>
            <a:cxnSpLocks/>
          </p:cNvCxnSpPr>
          <p:nvPr/>
        </p:nvCxnSpPr>
        <p:spPr>
          <a:xfrm>
            <a:off x="2374084" y="2352272"/>
            <a:ext cx="752610" cy="4954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E46F875-FCD9-AC19-27D0-34253997D359}"/>
              </a:ext>
            </a:extLst>
          </p:cNvPr>
          <p:cNvCxnSpPr>
            <a:cxnSpLocks/>
          </p:cNvCxnSpPr>
          <p:nvPr/>
        </p:nvCxnSpPr>
        <p:spPr>
          <a:xfrm>
            <a:off x="3422708" y="4754528"/>
            <a:ext cx="1262499" cy="354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A9C1220-E977-F75B-B536-E443E34256AC}"/>
              </a:ext>
            </a:extLst>
          </p:cNvPr>
          <p:cNvSpPr txBox="1"/>
          <p:nvPr/>
        </p:nvSpPr>
        <p:spPr>
          <a:xfrm>
            <a:off x="8945073" y="1838959"/>
            <a:ext cx="2908179" cy="2246769"/>
          </a:xfrm>
          <a:prstGeom prst="rect">
            <a:avLst/>
          </a:prstGeom>
          <a:noFill/>
        </p:spPr>
        <p:txBody>
          <a:bodyPr wrap="square">
            <a:spAutoFit/>
          </a:bodyPr>
          <a:lstStyle/>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Ta không thể thay nhan đề Sang thu được đổi thành Thu hay Mùa thu</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8" name="Right Brace 27">
            <a:extLst>
              <a:ext uri="{FF2B5EF4-FFF2-40B4-BE49-F238E27FC236}">
                <a16:creationId xmlns:a16="http://schemas.microsoft.com/office/drawing/2014/main" id="{364C472D-37CD-8052-E464-BEBE21EF91BE}"/>
              </a:ext>
            </a:extLst>
          </p:cNvPr>
          <p:cNvSpPr/>
          <p:nvPr/>
        </p:nvSpPr>
        <p:spPr>
          <a:xfrm>
            <a:off x="7910318" y="1150329"/>
            <a:ext cx="784179" cy="444512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48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7" grpId="0"/>
      <p:bldP spid="18" grpId="0"/>
      <p:bldP spid="29"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8" name="Rectangle: Rounded Corners 7">
            <a:extLst>
              <a:ext uri="{FF2B5EF4-FFF2-40B4-BE49-F238E27FC236}">
                <a16:creationId xmlns:a16="http://schemas.microsoft.com/office/drawing/2014/main" id="{F3BF5D87-08F2-481B-A3E0-E6FB28D52009}"/>
              </a:ext>
            </a:extLst>
          </p:cNvPr>
          <p:cNvSpPr/>
          <p:nvPr/>
        </p:nvSpPr>
        <p:spPr>
          <a:xfrm>
            <a:off x="2344980" y="0"/>
            <a:ext cx="7952764" cy="2692866"/>
          </a:xfrm>
          <a:prstGeom prst="roundRect">
            <a:avLst/>
          </a:prstGeom>
          <a:blipFill>
            <a:blip r:embed="rId9">
              <a:extLst>
                <a:ext uri="{BEBA8EAE-BF5A-486C-A8C5-ECC9F3942E4B}">
                  <a14:imgProps xmlns:a14="http://schemas.microsoft.com/office/drawing/2010/main">
                    <a14:imgLayer r:embed="rId10">
                      <a14:imgEffect>
                        <a14:artisticCrisscrossEtching/>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2.</a:t>
            </a:r>
            <a:r>
              <a:rPr lang="en-US" sz="2800" b="1" i="1" dirty="0">
                <a:solidFill>
                  <a:schemeClr val="tx1"/>
                </a:solidFill>
                <a:latin typeface="Times New Roman" panose="02020603050405020304" pitchFamily="18" charset="0"/>
                <a:cs typeface="Times New Roman" panose="02020603050405020304" pitchFamily="18" charset="0"/>
              </a:rPr>
              <a:t> </a:t>
            </a:r>
            <a:r>
              <a:rPr lang="vi-VN" sz="2800" b="1" i="1" dirty="0">
                <a:solidFill>
                  <a:schemeClr val="tx1"/>
                </a:solidFill>
                <a:latin typeface="Times New Roman" panose="02020603050405020304" pitchFamily="18" charset="0"/>
                <a:cs typeface="Times New Roman" panose="02020603050405020304" pitchFamily="18" charset="0"/>
              </a:rPr>
              <a:t>"Thu chớm sang tình yêu mãi đượm màu</a:t>
            </a:r>
          </a:p>
          <a:p>
            <a:pPr algn="ctr"/>
            <a:r>
              <a:rPr lang="vi-VN" sz="2800" b="1" i="1" dirty="0">
                <a:solidFill>
                  <a:schemeClr val="tx1"/>
                </a:solidFill>
                <a:latin typeface="Times New Roman" panose="02020603050405020304" pitchFamily="18" charset="0"/>
                <a:cs typeface="Times New Roman" panose="02020603050405020304" pitchFamily="18" charset="0"/>
              </a:rPr>
              <a:t>Tràn mi mắt hạt mưa ngâu vừa đổ</a:t>
            </a:r>
          </a:p>
          <a:p>
            <a:pPr algn="ctr"/>
            <a:r>
              <a:rPr lang="vi-VN" sz="2800" b="1" i="1" dirty="0">
                <a:solidFill>
                  <a:schemeClr val="tx1"/>
                </a:solidFill>
                <a:latin typeface="Times New Roman" panose="02020603050405020304" pitchFamily="18" charset="0"/>
                <a:cs typeface="Times New Roman" panose="02020603050405020304" pitchFamily="18" charset="0"/>
              </a:rPr>
              <a:t>Heo may ngỡ đùa tóc em trên phố</a:t>
            </a:r>
          </a:p>
          <a:p>
            <a:pPr algn="ctr"/>
            <a:r>
              <a:rPr lang="vi-VN" sz="2800" b="1" i="1" dirty="0">
                <a:solidFill>
                  <a:schemeClr val="tx1"/>
                </a:solidFill>
                <a:latin typeface="Times New Roman" panose="02020603050405020304" pitchFamily="18" charset="0"/>
                <a:cs typeface="Times New Roman" panose="02020603050405020304" pitchFamily="18" charset="0"/>
              </a:rPr>
              <a:t>Hương sữa nồng thơm mỗi độ thu sang“</a:t>
            </a:r>
            <a:r>
              <a:rPr lang="en-US" sz="2800" b="1" i="1" dirty="0">
                <a:solidFill>
                  <a:schemeClr val="tx1"/>
                </a:solidFill>
                <a:latin typeface="Times New Roman" panose="02020603050405020304" pitchFamily="18" charset="0"/>
                <a:cs typeface="Times New Roman" panose="02020603050405020304" pitchFamily="18" charset="0"/>
              </a:rPr>
              <a:t>. </a:t>
            </a:r>
          </a:p>
          <a:p>
            <a:pPr algn="ctr"/>
            <a:r>
              <a:rPr lang="en-US" sz="2800" b="1" i="1" dirty="0" err="1">
                <a:solidFill>
                  <a:schemeClr val="tx1"/>
                </a:solidFill>
                <a:latin typeface="Times New Roman" panose="02020603050405020304" pitchFamily="18" charset="0"/>
                <a:cs typeface="Times New Roman" panose="02020603050405020304" pitchFamily="18" charset="0"/>
              </a:rPr>
              <a:t>Làn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gió</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được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nhắc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đến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trong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khổ</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thơ</a:t>
            </a:r>
            <a:r>
              <a:rPr lang="en-US" sz="2800" b="1" i="1" dirty="0">
                <a:solidFill>
                  <a:schemeClr val="tx1"/>
                </a:solidFill>
                <a:latin typeface="Times New Roman" panose="02020603050405020304" pitchFamily="18" charset="0"/>
                <a:cs typeface="Times New Roman" panose="02020603050405020304" pitchFamily="18" charset="0"/>
              </a:rPr>
              <a:t>?</a:t>
            </a:r>
            <a:endParaRPr lang="vi-VN" sz="2800" b="1" i="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0D318A8-D5FF-4CAA-951C-3E4F6A22E328}"/>
              </a:ext>
            </a:extLst>
          </p:cNvPr>
          <p:cNvSpPr/>
          <p:nvPr/>
        </p:nvSpPr>
        <p:spPr>
          <a:xfrm>
            <a:off x="3312368" y="3429000"/>
            <a:ext cx="5187820" cy="1614196"/>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Gió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heo</a:t>
            </a:r>
            <a:r>
              <a:rPr lang="en-US" sz="3200" b="1" dirty="0">
                <a:solidFill>
                  <a:schemeClr val="tx1"/>
                </a:solidFill>
                <a:latin typeface="Times New Roman" panose="02020603050405020304" pitchFamily="18" charset="0"/>
                <a:cs typeface="Times New Roman" panose="02020603050405020304" pitchFamily="18" charset="0"/>
              </a:rPr>
              <a:t> may</a:t>
            </a:r>
          </a:p>
        </p:txBody>
      </p:sp>
      <p:pic>
        <p:nvPicPr>
          <p:cNvPr id="12" name="Picture 11">
            <a:hlinkClick r:id="rId12" action="ppaction://hlinksldjump"/>
            <a:extLst>
              <a:ext uri="{FF2B5EF4-FFF2-40B4-BE49-F238E27FC236}">
                <a16:creationId xmlns:a16="http://schemas.microsoft.com/office/drawing/2014/main" id="{F7C37E55-6752-4C46-9ABB-894FC33FFB43}"/>
              </a:ext>
            </a:extLst>
          </p:cNvPr>
          <p:cNvPicPr>
            <a:picLocks noChangeAspect="1"/>
          </p:cNvPicPr>
          <p:nvPr/>
        </p:nvPicPr>
        <p:blipFill>
          <a:blip r:embed="rId13"/>
          <a:stretch>
            <a:fillRect/>
          </a:stretch>
        </p:blipFill>
        <p:spPr>
          <a:xfrm>
            <a:off x="480672" y="2546003"/>
            <a:ext cx="2316681" cy="2347163"/>
          </a:xfrm>
          <a:prstGeom prst="rect">
            <a:avLst/>
          </a:prstGeom>
        </p:spPr>
      </p:pic>
    </p:spTree>
    <p:extLst>
      <p:ext uri="{BB962C8B-B14F-4D97-AF65-F5344CB8AC3E}">
        <p14:creationId xmlns:p14="http://schemas.microsoft.com/office/powerpoint/2010/main" val="22816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8" name="Rectangle: Rounded Corners 7">
            <a:extLst>
              <a:ext uri="{FF2B5EF4-FFF2-40B4-BE49-F238E27FC236}">
                <a16:creationId xmlns:a16="http://schemas.microsoft.com/office/drawing/2014/main" id="{F3BF5D87-08F2-481B-A3E0-E6FB28D52009}"/>
              </a:ext>
            </a:extLst>
          </p:cNvPr>
          <p:cNvSpPr/>
          <p:nvPr/>
        </p:nvSpPr>
        <p:spPr>
          <a:xfrm>
            <a:off x="2344980" y="0"/>
            <a:ext cx="7952764" cy="2164702"/>
          </a:xfrm>
          <a:prstGeom prst="roundRect">
            <a:avLst/>
          </a:prstGeom>
          <a:blipFill>
            <a:blip r:embed="rId9">
              <a:extLst>
                <a:ext uri="{BEBA8EAE-BF5A-486C-A8C5-ECC9F3942E4B}">
                  <a14:imgProps xmlns:a14="http://schemas.microsoft.com/office/drawing/2010/main">
                    <a14:imgLayer r:embed="rId10">
                      <a14:imgEffect>
                        <a14:artisticCrisscrossEtching/>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Điền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từ</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còn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thiếu</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vào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chỗ</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trống</a:t>
            </a:r>
            <a:r>
              <a:rPr lang="en-US" sz="3200" b="1" i="1" dirty="0">
                <a:solidFill>
                  <a:schemeClr val="tx1"/>
                </a:solidFill>
                <a:latin typeface="Times New Roman" panose="02020603050405020304" pitchFamily="18" charset="0"/>
                <a:cs typeface="Times New Roman" panose="02020603050405020304" pitchFamily="18" charset="0"/>
              </a:rPr>
              <a:t>: “D</a:t>
            </a:r>
            <a:r>
              <a:rPr lang="vi-VN" sz="3200" b="1" i="1" dirty="0">
                <a:solidFill>
                  <a:schemeClr val="tx1"/>
                </a:solidFill>
                <a:latin typeface="Times New Roman" panose="02020603050405020304" pitchFamily="18" charset="0"/>
                <a:cs typeface="Times New Roman" panose="02020603050405020304" pitchFamily="18" charset="0"/>
              </a:rPr>
              <a:t>ãi nắng dầm </a:t>
            </a:r>
            <a:r>
              <a:rPr lang="en-US" sz="3200" b="1" i="1" dirty="0">
                <a:solidFill>
                  <a:schemeClr val="tx1"/>
                </a:solidFill>
                <a:latin typeface="Times New Roman" panose="02020603050405020304" pitchFamily="18" charset="0"/>
                <a:cs typeface="Times New Roman" panose="02020603050405020304" pitchFamily="18" charset="0"/>
              </a:rPr>
              <a:t>……”</a:t>
            </a:r>
            <a:endParaRPr lang="vi-VN" sz="3200" b="1" i="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0D318A8-D5FF-4CAA-951C-3E4F6A22E328}"/>
              </a:ext>
            </a:extLst>
          </p:cNvPr>
          <p:cNvSpPr/>
          <p:nvPr/>
        </p:nvSpPr>
        <p:spPr>
          <a:xfrm>
            <a:off x="3312368" y="3429000"/>
            <a:ext cx="5187820" cy="1614196"/>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Sương</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a:hlinkClick r:id="rId12" action="ppaction://hlinksldjump"/>
            <a:extLst>
              <a:ext uri="{FF2B5EF4-FFF2-40B4-BE49-F238E27FC236}">
                <a16:creationId xmlns:a16="http://schemas.microsoft.com/office/drawing/2014/main" id="{F7C37E55-6752-4C46-9ABB-894FC33FFB43}"/>
              </a:ext>
            </a:extLst>
          </p:cNvPr>
          <p:cNvPicPr>
            <a:picLocks noChangeAspect="1"/>
          </p:cNvPicPr>
          <p:nvPr/>
        </p:nvPicPr>
        <p:blipFill>
          <a:blip r:embed="rId13"/>
          <a:stretch>
            <a:fillRect/>
          </a:stretch>
        </p:blipFill>
        <p:spPr>
          <a:xfrm>
            <a:off x="480672" y="2546003"/>
            <a:ext cx="2316681" cy="2347163"/>
          </a:xfrm>
          <a:prstGeom prst="rect">
            <a:avLst/>
          </a:prstGeom>
        </p:spPr>
      </p:pic>
    </p:spTree>
    <p:extLst>
      <p:ext uri="{BB962C8B-B14F-4D97-AF65-F5344CB8AC3E}">
        <p14:creationId xmlns:p14="http://schemas.microsoft.com/office/powerpoint/2010/main" val="13032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8" name="Rectangle: Rounded Corners 7">
            <a:extLst>
              <a:ext uri="{FF2B5EF4-FFF2-40B4-BE49-F238E27FC236}">
                <a16:creationId xmlns:a16="http://schemas.microsoft.com/office/drawing/2014/main" id="{F3BF5D87-08F2-481B-A3E0-E6FB28D52009}"/>
              </a:ext>
            </a:extLst>
          </p:cNvPr>
          <p:cNvSpPr/>
          <p:nvPr/>
        </p:nvSpPr>
        <p:spPr>
          <a:xfrm>
            <a:off x="2344980" y="0"/>
            <a:ext cx="7952764" cy="2164702"/>
          </a:xfrm>
          <a:prstGeom prst="roundRect">
            <a:avLst/>
          </a:prstGeom>
          <a:blipFill>
            <a:blip r:embed="rId9">
              <a:extLst>
                <a:ext uri="{BEBA8EAE-BF5A-486C-A8C5-ECC9F3942E4B}">
                  <a14:imgProps xmlns:a14="http://schemas.microsoft.com/office/drawing/2010/main">
                    <a14:imgLayer r:embed="rId10">
                      <a14:imgEffect>
                        <a14:artisticCrisscrossEtching/>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4.</a:t>
            </a:r>
            <a:r>
              <a:rPr kumimoji="0" lang="en-US" sz="40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Hoa</a:t>
            </a:r>
            <a:r>
              <a:rPr kumimoji="0" lang="en-US" sz="40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phượng</a:t>
            </a:r>
            <a:r>
              <a:rPr kumimoji="0" lang="en-US" sz="4000" b="1" i="1"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nở</a:t>
            </a:r>
            <a:r>
              <a:rPr kumimoji="0" lang="en-US" sz="4000" b="1" i="1"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vào</a:t>
            </a:r>
            <a:r>
              <a:rPr kumimoji="0" lang="en-US" sz="4000" b="1" i="1"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mùa</a:t>
            </a:r>
            <a:r>
              <a:rPr kumimoji="0" lang="en-US" sz="4000" b="1" i="1"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nào</a:t>
            </a:r>
            <a:r>
              <a:rPr kumimoji="0" lang="en-US" sz="4000" b="1" i="1"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vi-VN" sz="40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0D318A8-D5FF-4CAA-951C-3E4F6A22E328}"/>
              </a:ext>
            </a:extLst>
          </p:cNvPr>
          <p:cNvSpPr/>
          <p:nvPr/>
        </p:nvSpPr>
        <p:spPr>
          <a:xfrm>
            <a:off x="3312368" y="3429000"/>
            <a:ext cx="5187820" cy="1614196"/>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hlinkClick r:id="rId12" action="ppaction://hlinksldjump"/>
            <a:extLst>
              <a:ext uri="{FF2B5EF4-FFF2-40B4-BE49-F238E27FC236}">
                <a16:creationId xmlns:a16="http://schemas.microsoft.com/office/drawing/2014/main" id="{F7C37E55-6752-4C46-9ABB-894FC33FFB43}"/>
              </a:ext>
            </a:extLst>
          </p:cNvPr>
          <p:cNvPicPr>
            <a:picLocks noChangeAspect="1"/>
          </p:cNvPicPr>
          <p:nvPr/>
        </p:nvPicPr>
        <p:blipFill>
          <a:blip r:embed="rId13"/>
          <a:stretch>
            <a:fillRect/>
          </a:stretch>
        </p:blipFill>
        <p:spPr>
          <a:xfrm>
            <a:off x="480672" y="2546003"/>
            <a:ext cx="2316681" cy="2347163"/>
          </a:xfrm>
          <a:prstGeom prst="rect">
            <a:avLst/>
          </a:prstGeom>
        </p:spPr>
      </p:pic>
    </p:spTree>
    <p:extLst>
      <p:ext uri="{BB962C8B-B14F-4D97-AF65-F5344CB8AC3E}">
        <p14:creationId xmlns:p14="http://schemas.microsoft.com/office/powerpoint/2010/main" val="37720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F81330-9BB1-49CC-B846-A9B02466486C}"/>
              </a:ext>
            </a:extLst>
          </p:cNvPr>
          <p:cNvPicPr>
            <a:picLocks noChangeAspect="1"/>
          </p:cNvPicPr>
          <p:nvPr/>
        </p:nvPicPr>
        <p:blipFill>
          <a:blip r:embed="rId2"/>
          <a:stretch>
            <a:fillRect/>
          </a:stretch>
        </p:blipFill>
        <p:spPr>
          <a:xfrm>
            <a:off x="0" y="-3048"/>
            <a:ext cx="12192000" cy="6861047"/>
          </a:xfrm>
          <a:prstGeom prst="rect">
            <a:avLst/>
          </a:prstGeom>
        </p:spPr>
      </p:pic>
      <p:sp>
        <p:nvSpPr>
          <p:cNvPr id="5" name="TextBox 4">
            <a:extLst>
              <a:ext uri="{FF2B5EF4-FFF2-40B4-BE49-F238E27FC236}">
                <a16:creationId xmlns:a16="http://schemas.microsoft.com/office/drawing/2014/main" id="{F5EAF3C9-E245-4B60-BBA6-910B99695F12}"/>
              </a:ext>
            </a:extLst>
          </p:cNvPr>
          <p:cNvSpPr txBox="1"/>
          <p:nvPr/>
        </p:nvSpPr>
        <p:spPr>
          <a:xfrm>
            <a:off x="6300132" y="316532"/>
            <a:ext cx="217239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Tiết</a:t>
            </a:r>
            <a:r>
              <a:rPr kumimoji="0" lang="en-US" sz="4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3</a:t>
            </a:r>
            <a:r>
              <a:rPr lang="en-US" sz="4000" b="1">
                <a:solidFill>
                  <a:srgbClr val="70AD47">
                    <a:lumMod val="50000"/>
                  </a:srgbClr>
                </a:solidFill>
                <a:latin typeface="Times New Roman" panose="02020603050405020304" pitchFamily="18" charset="0"/>
                <a:cs typeface="Times New Roman" panose="02020603050405020304" pitchFamily="18" charset="0"/>
              </a:rPr>
              <a:t>+4</a:t>
            </a:r>
            <a:endParaRPr kumimoji="0" lang="en-US" sz="4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8648CFB-31FD-450F-B89D-5A5AF9A53C6B}"/>
              </a:ext>
            </a:extLst>
          </p:cNvPr>
          <p:cNvSpPr txBox="1"/>
          <p:nvPr/>
        </p:nvSpPr>
        <p:spPr>
          <a:xfrm>
            <a:off x="5964573" y="1538150"/>
            <a:ext cx="55954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SANG THU</a:t>
            </a:r>
          </a:p>
        </p:txBody>
      </p:sp>
      <p:sp>
        <p:nvSpPr>
          <p:cNvPr id="7" name="TextBox 6">
            <a:extLst>
              <a:ext uri="{FF2B5EF4-FFF2-40B4-BE49-F238E27FC236}">
                <a16:creationId xmlns:a16="http://schemas.microsoft.com/office/drawing/2014/main" id="{AAF5448C-7936-4935-8C59-F9140E6AD783}"/>
              </a:ext>
            </a:extLst>
          </p:cNvPr>
          <p:cNvSpPr txBox="1"/>
          <p:nvPr/>
        </p:nvSpPr>
        <p:spPr>
          <a:xfrm>
            <a:off x="8450454" y="2843441"/>
            <a:ext cx="31922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HỮU THỈNH</a:t>
            </a:r>
          </a:p>
        </p:txBody>
      </p:sp>
    </p:spTree>
    <p:extLst>
      <p:ext uri="{BB962C8B-B14F-4D97-AF65-F5344CB8AC3E}">
        <p14:creationId xmlns:p14="http://schemas.microsoft.com/office/powerpoint/2010/main" val="23572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B8A23D2-FFE5-0CC6-59F0-DD303E75EE4C}"/>
              </a:ext>
            </a:extLst>
          </p:cNvPr>
          <p:cNvPicPr>
            <a:picLocks noChangeAspect="1"/>
          </p:cNvPicPr>
          <p:nvPr/>
        </p:nvPicPr>
        <p:blipFill>
          <a:blip r:embed="rId2"/>
          <a:stretch>
            <a:fillRect/>
          </a:stretch>
        </p:blipFill>
        <p:spPr>
          <a:xfrm>
            <a:off x="0" y="-39683"/>
            <a:ext cx="12192000" cy="6857999"/>
          </a:xfrm>
          <a:prstGeom prst="rect">
            <a:avLst/>
          </a:prstGeom>
        </p:spPr>
      </p:pic>
      <p:grpSp>
        <p:nvGrpSpPr>
          <p:cNvPr id="3" name="组合 2">
            <a:extLst>
              <a:ext uri="{FF2B5EF4-FFF2-40B4-BE49-F238E27FC236}">
                <a16:creationId xmlns:a16="http://schemas.microsoft.com/office/drawing/2014/main" id="{0C53A62B-7813-42CB-8123-85B0FC41872A}"/>
              </a:ext>
            </a:extLst>
          </p:cNvPr>
          <p:cNvGrpSpPr/>
          <p:nvPr/>
        </p:nvGrpSpPr>
        <p:grpSpPr>
          <a:xfrm>
            <a:off x="2952925" y="1514975"/>
            <a:ext cx="4513277" cy="3392585"/>
            <a:chOff x="1949253" y="1627716"/>
            <a:chExt cx="3271491" cy="2309600"/>
          </a:xfrm>
        </p:grpSpPr>
        <p:grpSp>
          <p:nvGrpSpPr>
            <p:cNvPr id="5" name="组合 135">
              <a:extLst>
                <a:ext uri="{FF2B5EF4-FFF2-40B4-BE49-F238E27FC236}">
                  <a16:creationId xmlns:a16="http://schemas.microsoft.com/office/drawing/2014/main" id="{CC80BE66-D2C4-4E01-8CF8-C080592BCD37}"/>
                </a:ext>
              </a:extLst>
            </p:cNvPr>
            <p:cNvGrpSpPr/>
            <p:nvPr/>
          </p:nvGrpSpPr>
          <p:grpSpPr>
            <a:xfrm>
              <a:off x="1949253" y="1627716"/>
              <a:ext cx="3271491" cy="2309600"/>
              <a:chOff x="3246438" y="1068388"/>
              <a:chExt cx="5711825" cy="4678363"/>
            </a:xfrm>
            <a:solidFill>
              <a:srgbClr val="000000"/>
            </a:solidFill>
          </p:grpSpPr>
          <p:sp>
            <p:nvSpPr>
              <p:cNvPr id="7" name="Freeform 5">
                <a:extLst>
                  <a:ext uri="{FF2B5EF4-FFF2-40B4-BE49-F238E27FC236}">
                    <a16:creationId xmlns:a16="http://schemas.microsoft.com/office/drawing/2014/main" id="{AD98D0CD-B532-4170-917C-9735EBD66B5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9B2C51B2-7C56-4E1F-8035-5BA0A689336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EAE8DFF5-36F7-4165-9D61-DF0EDB56BA2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407A9BCF-179F-49F5-999F-D1E8C299E0A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DAD1B79-7781-4826-9542-D972D71DE3B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AB518E0E-8417-4C2B-BF59-E8F902FD609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C257E06A-32D8-461A-9C13-0AD94C23DB6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63BC9D24-C733-495C-BE2C-403EDDCF850E}"/>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EEE8CDF3-21E5-4F28-97DF-8ED163E6A37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E1F3CA7B-427E-4795-9C0B-81E36A4C43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D413BB03-801C-4A31-AC67-57CCEA161FE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C5510C18-B6E5-44F1-9ED5-C33ED5C2870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FF3E8680-06C2-4FEA-90A8-192F6222500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F5A3A149-A77E-4EB0-A9E6-0C027C33CFB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206F81FE-CEE2-4085-B125-7ED74666845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A7163B35-7303-4618-B18A-D0AC21FCA2F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F518A88A-0A9C-4DD2-91C0-131676D3BE2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94864295-E4DB-405B-A2BD-CD6E6BB9760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E7CA73F5-66C4-46DF-9AAA-D3B5ABB4C45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C89575CD-653B-43B9-AFA2-A8E418A2C63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C763066F-DA35-4554-81F4-BB62E5403AF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FFFC36F0-848F-4D88-AFEC-2C7FB7490041}"/>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AA6CE007-EF4E-4DDF-BB12-32848EDEBD7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F7D0B0FB-DD73-4A46-93F1-724F599A9DF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6971F5F-EA31-4F02-9477-5888FEC2FB6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3AA12BC-5B00-46FB-A8BC-86B74C67FD7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AE6A29B4-1295-4E36-B626-E82C8709C6D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0EED9957-156D-4663-A424-1E803569D25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7FCCCC80-3402-4DFF-8945-CE12A942CD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94C4E70D-4FE1-4F17-AAE2-535E725F860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C569CFD8-4EDB-46A5-9270-927948791F9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7697CBEC-0A82-45B1-802F-ADD5FB18DA4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CD36BC2F-1168-44B5-B5B1-B19C0338FF4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1C20B28C-77BD-4348-ACC5-5645FB02490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C8405889-2475-4D9C-A77B-EE684C023D6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DE48AE0B-A74C-43D2-A038-3B9B3E94964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C01B5DEC-6768-4184-934B-25CFCCE8D6A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2284E5BF-9339-4FA1-AF72-DDB29AD4E78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D4C019F8-1B9A-4DEA-AF53-A8C265DB2D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F20C4EC1-3CB9-4E2C-81AD-D7EEA8DA738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560688C5-5EB5-4660-913F-6C409A0413C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87A4ACA0-DD8C-4695-91BA-2969F19D76A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9324FFB7-8876-42EC-807B-05E3DE74562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88CC95B9-BE8F-4B4D-B562-8D9851097B56}"/>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D084FAD-EBDC-4093-9A3E-2E18DDD5D1BC}"/>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3FDC8D7-FAAD-4F71-ACEC-53ABC46A73D9}"/>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FF18A789-2604-4258-9363-80DA6957BF1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2DED4591-F448-4CB0-B09C-24B3B449ADB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4A544C60-4907-459A-9D9B-6948EBCA22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CB4F58FB-5F28-4316-AAE8-1D45CAFE457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93E74DDB-B8C2-4587-AE6A-ECF0AC74F0E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D7C397A8-48A5-4A80-9C73-A1235BE5B2A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D1B0EE35-4160-4F6E-80CF-21A869BE91B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2ABC7F5-FBA3-4042-8C27-4F3DC362E37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7C3E9287-7A51-49D2-8E88-08961975302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604313CD-68C3-41AB-BD71-698935C8CB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D3DD28FA-DB79-4F82-A566-44E176862A2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B12F4DEB-49A9-482B-9F27-9BA7EE1C6CA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141D5A37-0A3A-47B9-BAAD-DC389CA8C02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8C22ACE4-1471-4A05-A0B5-21628127367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0725315C-9533-458B-A5E1-35C1CB6CDD0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2AFD045D-A14F-431C-9DFC-1B6F12D72F4A}"/>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2F527B66-D359-458E-B349-48B6C0B66F9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9E0B7FEA-573E-4F7E-8A14-021F74B7863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1584D022-F7CB-42E8-B337-DE76BD92961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939C4C2A-C259-4189-8673-4B8E0E1FA1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9B3E6430-3D78-4B8D-B3BA-CF756C326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82D8C618-0806-452D-B81A-06C107EC306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184DC005-6CC0-4167-ADD1-4E1B0D4274C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75B09E28-4B03-492A-9191-3785BAAE4DF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E3A3F7F1-A5B3-455F-90BB-D4FE5868BBF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7415A26E-663D-4341-ACBB-537AFAE593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9FA6F0FB-B576-4231-A3FC-53F169C062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AA872902-0D2B-4A35-BFFA-4B73B0A436E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0B40A513-FEDE-41C4-92CD-72F1A4078C9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E0B30C76-C557-4534-ADD5-5E021762C0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00FA7BB1-78E5-4024-A36D-4C534293505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04D9FDD9-090F-4FC5-A0B7-1101B174FDC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B6048870-3B5B-4880-8A3F-ACDC2325F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8E52E9EE-D551-4BB4-80A5-5F6F132EED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39CF5CD7-F12E-405B-943B-714C46E5139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74382665-2A84-4C0F-A54A-E930F59ACD4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E4501224-DFAF-414D-948D-D63B755A47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E41B9957-B8A9-4FC3-AAD1-99D04D5A0B3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22DC5B4-14EA-4238-A8F2-899EE460C4C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02C82050-AED0-4F5D-9F64-232F1A8C56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E39CB197-0441-43CC-8CA4-FFD59AA7009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EE4810CF-9A86-4409-989C-12B5542ACE7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A8615E67-D8A7-4D76-A67B-2823F26707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0691BD3-8356-4A33-96E6-31F0D0E62B0F}"/>
                </a:ext>
              </a:extLst>
            </p:cNvPr>
            <p:cNvSpPr txBox="1">
              <a:spLocks noChangeArrowheads="1"/>
            </p:cNvSpPr>
            <p:nvPr/>
          </p:nvSpPr>
          <p:spPr bwMode="auto">
            <a:xfrm>
              <a:off x="2319901" y="2003897"/>
              <a:ext cx="2563249" cy="1873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pPr>
              <a:r>
                <a:rPr lang="en-US" sz="4800" i="1" kern="0" dirty="0" err="1">
                  <a:solidFill>
                    <a:srgbClr val="000000"/>
                  </a:solidFill>
                  <a:latin typeface="Times New Roman" panose="02020603050405020304" pitchFamily="18" charset="0"/>
                  <a:cs typeface="Times New Roman" panose="02020603050405020304" pitchFamily="18" charset="0"/>
                </a:rPr>
                <a:t>Đọc</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diễn</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cảm</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theo</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mạch</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cảm</a:t>
              </a:r>
              <a:r>
                <a:rPr lang="en-US" sz="4800" i="1" kern="0" dirty="0">
                  <a:solidFill>
                    <a:srgbClr val="000000"/>
                  </a:solidFill>
                  <a:latin typeface="Times New Roman" panose="02020603050405020304" pitchFamily="18" charset="0"/>
                  <a:cs typeface="Times New Roman" panose="02020603050405020304" pitchFamily="18" charset="0"/>
                </a:rPr>
                <a:t> </a:t>
              </a:r>
              <a:r>
                <a:rPr lang="en-US" sz="4800" i="1" kern="0" dirty="0" err="1">
                  <a:solidFill>
                    <a:srgbClr val="000000"/>
                  </a:solidFill>
                  <a:latin typeface="Times New Roman" panose="02020603050405020304" pitchFamily="18" charset="0"/>
                  <a:cs typeface="Times New Roman" panose="02020603050405020304" pitchFamily="18" charset="0"/>
                </a:rPr>
                <a:t>xúc</a:t>
              </a:r>
              <a:r>
                <a:rPr lang="en-US" sz="4800" i="1" kern="0" dirty="0">
                  <a:solidFill>
                    <a:srgbClr val="000000"/>
                  </a:solidFill>
                  <a:latin typeface="Times New Roman" panose="02020603050405020304" pitchFamily="18" charset="0"/>
                  <a:cs typeface="Times New Roman" panose="02020603050405020304" pitchFamily="18" charset="0"/>
                </a:rPr>
                <a:t>.</a:t>
              </a:r>
              <a:endParaRPr lang="vi-VN" sz="4800" i="1" kern="0" dirty="0">
                <a:solidFill>
                  <a:srgbClr val="000000"/>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41CCA3C0-C660-4B46-B7F8-1BCF6F2199C4}"/>
              </a:ext>
            </a:extLst>
          </p:cNvPr>
          <p:cNvSpPr/>
          <p:nvPr/>
        </p:nvSpPr>
        <p:spPr>
          <a:xfrm>
            <a:off x="6509353" y="782997"/>
            <a:ext cx="2031325" cy="1189941"/>
          </a:xfrm>
          <a:prstGeom prst="rect">
            <a:avLst/>
          </a:prstGeom>
        </p:spPr>
        <p:txBody>
          <a:bodyPr wrap="none">
            <a:spAutoFit/>
          </a:bodyPr>
          <a:lstStyle/>
          <a:p>
            <a:pPr algn="just">
              <a:lnSpc>
                <a:spcPct val="150000"/>
              </a:lnSpc>
              <a:spcAft>
                <a:spcPts val="0"/>
              </a:spcAft>
            </a:pPr>
            <a:r>
              <a:rPr lang="en-US" sz="5400" b="1" dirty="0">
                <a:solidFill>
                  <a:schemeClr val="accent6">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1. </a:t>
            </a:r>
            <a:r>
              <a:rPr lang="en-US" sz="5400" b="1" dirty="0" err="1">
                <a:solidFill>
                  <a:schemeClr val="accent6">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Đọc</a:t>
            </a:r>
            <a:endParaRPr lang="en-US" sz="5400" dirty="0">
              <a:solidFill>
                <a:schemeClr val="accent6">
                  <a:lumMod val="75000"/>
                </a:schemeClr>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1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22751-DA1C-48E2-ACF0-57D5EEC80257}"/>
              </a:ext>
            </a:extLst>
          </p:cNvPr>
          <p:cNvPicPr>
            <a:picLocks noChangeAspect="1"/>
          </p:cNvPicPr>
          <p:nvPr/>
        </p:nvPicPr>
        <p:blipFill>
          <a:blip r:embed="rId2"/>
          <a:stretch>
            <a:fillRect/>
          </a:stretch>
        </p:blipFill>
        <p:spPr>
          <a:xfrm>
            <a:off x="11087" y="-45433"/>
            <a:ext cx="12192000" cy="6858000"/>
          </a:xfrm>
          <a:prstGeom prst="rect">
            <a:avLst/>
          </a:prstGeom>
        </p:spPr>
      </p:pic>
      <p:pic>
        <p:nvPicPr>
          <p:cNvPr id="5" name="Picture 4">
            <a:extLst>
              <a:ext uri="{FF2B5EF4-FFF2-40B4-BE49-F238E27FC236}">
                <a16:creationId xmlns:a16="http://schemas.microsoft.com/office/drawing/2014/main" id="{7101AC1F-14CA-450C-8FFF-714B3D4877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id="{364E11AB-C500-4CCD-8454-7C08B417CB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id="{A77DC2D6-9A14-406B-8A54-B20BECCF1F1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Lst>
          </a:blip>
          <a:stretch>
            <a:fillRect/>
          </a:stretch>
        </p:blipFill>
        <p:spPr>
          <a:xfrm>
            <a:off x="528166" y="-1"/>
            <a:ext cx="884342" cy="884342"/>
          </a:xfrm>
          <a:prstGeom prst="rect">
            <a:avLst/>
          </a:prstGeom>
        </p:spPr>
      </p:pic>
      <p:sp>
        <p:nvSpPr>
          <p:cNvPr id="2" name="Rectangle 1">
            <a:extLst>
              <a:ext uri="{FF2B5EF4-FFF2-40B4-BE49-F238E27FC236}">
                <a16:creationId xmlns:a16="http://schemas.microsoft.com/office/drawing/2014/main" id="{47AA749A-3AC6-457B-830C-23EB2E158A86}"/>
              </a:ext>
            </a:extLst>
          </p:cNvPr>
          <p:cNvSpPr/>
          <p:nvPr/>
        </p:nvSpPr>
        <p:spPr>
          <a:xfrm>
            <a:off x="2483141" y="64714"/>
            <a:ext cx="768101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Sang </a:t>
            </a:r>
            <a:r>
              <a:rPr kumimoji="0" lang="en-US" sz="40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endParaRPr kumimoji="0" lang="en-US" sz="40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A47F390-A32D-4446-BEA2-AB1CED5598AE}"/>
              </a:ext>
            </a:extLst>
          </p:cNvPr>
          <p:cNvSpPr/>
          <p:nvPr/>
        </p:nvSpPr>
        <p:spPr>
          <a:xfrm>
            <a:off x="2376530" y="604940"/>
            <a:ext cx="5500732"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 nhận ra hương 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 vào trong gió 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 chùng chình qua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như thu đã về</a:t>
            </a:r>
          </a:p>
        </p:txBody>
      </p:sp>
      <p:sp>
        <p:nvSpPr>
          <p:cNvPr id="3" name="Rectangle 2">
            <a:extLst>
              <a:ext uri="{FF2B5EF4-FFF2-40B4-BE49-F238E27FC236}">
                <a16:creationId xmlns:a16="http://schemas.microsoft.com/office/drawing/2014/main" id="{D4B5CA15-640C-425C-B5A7-5B3742E57FAD}"/>
              </a:ext>
            </a:extLst>
          </p:cNvPr>
          <p:cNvSpPr/>
          <p:nvPr/>
        </p:nvSpPr>
        <p:spPr>
          <a:xfrm>
            <a:off x="205360" y="4746152"/>
            <a:ext cx="984307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3200" b="1" i="0" u="none" strike="noStrike" kern="1200" cap="none" spc="0" normalizeH="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endParaRPr kumimoji="0" lang="en-US" sz="3200" b="1" i="0" u="none" strike="noStrike" kern="1200" cap="none" spc="0" normalizeH="0" baseline="0" noProof="0" dirty="0">
              <a:ln>
                <a:noFill/>
              </a:ln>
              <a:solidFill>
                <a:srgbClr val="70AD47">
                  <a:lumMod val="75000"/>
                </a:srgb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6CF18D0-4F5A-4316-9B46-3DA702F5AA20}"/>
              </a:ext>
            </a:extLst>
          </p:cNvPr>
          <p:cNvSpPr/>
          <p:nvPr/>
        </p:nvSpPr>
        <p:spPr>
          <a:xfrm>
            <a:off x="2416030" y="2773865"/>
            <a:ext cx="4437776"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 được lúc dềnh dàng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 bắt đầu vội vã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đám mây mùa hạ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 nửa mình sang thu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246E2CB-92B0-44E8-84AC-D7B1E197FB42}"/>
              </a:ext>
            </a:extLst>
          </p:cNvPr>
          <p:cNvSpPr/>
          <p:nvPr/>
        </p:nvSpPr>
        <p:spPr>
          <a:xfrm>
            <a:off x="7777625" y="1759102"/>
            <a:ext cx="4193465"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 còn bao nhiêu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 vơi dần cơn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Sấm cũng bớt bất ngờ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 hàng cây đứng tuổi.</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0659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T108, 109 SANG THU</Template>
  <TotalTime>232</TotalTime>
  <Words>966</Words>
  <Application>Microsoft Office PowerPoint</Application>
  <PresentationFormat>Màn hình rộng</PresentationFormat>
  <Paragraphs>140</Paragraphs>
  <Slides>30</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30</vt:i4>
      </vt:variant>
    </vt:vector>
  </HeadingPairs>
  <TitlesOfParts>
    <vt:vector size="37" baseType="lpstr">
      <vt:lpstr>.VnTime</vt:lpstr>
      <vt:lpstr>Arial</vt:lpstr>
      <vt:lpstr>Calibri</vt:lpstr>
      <vt:lpstr>Calibri Light</vt:lpstr>
      <vt:lpstr>Times New Roman</vt:lpstr>
      <vt:lpstr>方正静蕾简体</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CL.Lò Thị Miên</cp:lastModifiedBy>
  <cp:revision>47</cp:revision>
  <dcterms:created xsi:type="dcterms:W3CDTF">2022-07-17T12:50:59Z</dcterms:created>
  <dcterms:modified xsi:type="dcterms:W3CDTF">2024-11-12T00:47:53Z</dcterms:modified>
</cp:coreProperties>
</file>