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59" r:id="rId9"/>
    <p:sldId id="270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26/09/2024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9769" y="1215260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Những dấu tích của quá trình chuyển biến từ vượn thành người  ở Đ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Là một trong những ch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nôi của loài người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Những dấu tích của quá trình chuyển biến từ vượn thành người  ở Đ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Thẩm Khuyên, Thẩm Hai (Lạng Sơn): răng hóa thạch của Người tối cổ 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Đọ (Thanh Hóa); An 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5+6</a:t>
            </a:r>
            <a:b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b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- Xác định được dấu tích Sự hi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NHỮNG DẤU TÍCH CỦA QUÁ TRÌNH CHUYỂN BIẾN TỪ VƯỢN THÀNH NGƯỜI  Ở 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Quá trình tiến hoá từ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2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2830577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2941673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42" y="2464904"/>
            <a:ext cx="3336349" cy="2956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0842" y="1430260"/>
            <a:ext cx="5343467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92" y="-27480"/>
            <a:ext cx="3227821" cy="2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1036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Tiết 5+6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Administrator</cp:lastModifiedBy>
  <cp:revision>106</cp:revision>
  <dcterms:created xsi:type="dcterms:W3CDTF">2021-07-25T09:08:06Z</dcterms:created>
  <dcterms:modified xsi:type="dcterms:W3CDTF">2024-09-26T01:31:37Z</dcterms:modified>
</cp:coreProperties>
</file>