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47" r:id="rId2"/>
  </p:sldMasterIdLst>
  <p:notesMasterIdLst>
    <p:notesMasterId r:id="rId29"/>
  </p:notesMasterIdLst>
  <p:sldIdLst>
    <p:sldId id="443" r:id="rId3"/>
    <p:sldId id="461" r:id="rId4"/>
    <p:sldId id="463" r:id="rId5"/>
    <p:sldId id="465" r:id="rId6"/>
    <p:sldId id="325" r:id="rId7"/>
    <p:sldId id="326" r:id="rId8"/>
    <p:sldId id="327" r:id="rId9"/>
    <p:sldId id="328" r:id="rId10"/>
    <p:sldId id="329" r:id="rId11"/>
    <p:sldId id="467" r:id="rId12"/>
    <p:sldId id="446" r:id="rId13"/>
    <p:sldId id="469" r:id="rId14"/>
    <p:sldId id="448" r:id="rId15"/>
    <p:sldId id="295" r:id="rId16"/>
    <p:sldId id="296" r:id="rId17"/>
    <p:sldId id="474" r:id="rId18"/>
    <p:sldId id="475" r:id="rId19"/>
    <p:sldId id="299" r:id="rId20"/>
    <p:sldId id="300" r:id="rId21"/>
    <p:sldId id="297" r:id="rId22"/>
    <p:sldId id="310" r:id="rId23"/>
    <p:sldId id="471" r:id="rId24"/>
    <p:sldId id="453" r:id="rId25"/>
    <p:sldId id="473" r:id="rId26"/>
    <p:sldId id="476" r:id="rId27"/>
    <p:sldId id="458" r:id="rId28"/>
  </p:sldIdLst>
  <p:sldSz cx="9144000" cy="5143500" type="screen16x9"/>
  <p:notesSz cx="6858000" cy="9144000"/>
  <p:embeddedFontLst>
    <p:embeddedFont>
      <p:font typeface="Catamaran" panose="020B0604020202020204" charset="0"/>
      <p:regular r:id="rId30"/>
      <p:bold r:id="rId31"/>
    </p:embeddedFont>
    <p:embeddedFont>
      <p:font typeface="Coiny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partan Medium" panose="020B060402020202020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Arvo" panose="020B0604020202020204" charset="0"/>
      <p:regular r:id="rId45"/>
      <p:bold r:id="rId46"/>
      <p:italic r:id="rId47"/>
      <p:boldItalic r:id="rId48"/>
    </p:embeddedFont>
    <p:embeddedFont>
      <p:font typeface="Barriecito" panose="020B0604020202020204" charset="0"/>
      <p:regular r:id="rId49"/>
      <p:bold r:id="rId50"/>
      <p:italic r:id="rId51"/>
      <p:boldItalic r:id="rId52"/>
    </p:embeddedFont>
    <p:embeddedFont>
      <p:font typeface="Dosis" panose="020B0604020202020204" charset="0"/>
      <p:regular r:id="rId53"/>
      <p:bold r:id="rId54"/>
    </p:embeddedFont>
    <p:embeddedFont>
      <p:font typeface="High Tower Text" panose="02040502050506030303" pitchFamily="18" charset="0"/>
      <p:regular r:id="rId55"/>
      <p: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Nunito Light" panose="020B0604020202020204" charset="0"/>
      <p:regular r:id="rId61"/>
      <p:italic r:id="rId62"/>
    </p:embeddedFont>
    <p:embeddedFont>
      <p:font typeface="Sport Day" panose="020B0604020202020204" charset="0"/>
      <p:regular r:id="rId63"/>
      <p:bold r:id="rId64"/>
      <p:italic r:id="rId65"/>
      <p:boldItalic r:id="rId66"/>
    </p:embeddedFont>
    <p:embeddedFont>
      <p:font typeface="Spartan" panose="020B060402020202020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3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3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279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What is it? </a:t>
            </a:r>
            <a:r>
              <a:rPr lang="en-US" b="1" dirty="0" err="1"/>
              <a:t>trước</a:t>
            </a:r>
            <a:r>
              <a:rPr lang="en-US" b="1" dirty="0"/>
              <a:t>.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chúng</a:t>
            </a:r>
            <a:r>
              <a:rPr lang="en-US" b="1" dirty="0"/>
              <a:t> </a:t>
            </a:r>
            <a:r>
              <a:rPr lang="en-US" b="1" dirty="0" err="1"/>
              <a:t>nó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vần</a:t>
            </a:r>
            <a:r>
              <a:rPr lang="en-US" b="1" dirty="0"/>
              <a:t> </a:t>
            </a:r>
            <a:r>
              <a:rPr lang="en-US" b="1" dirty="0" err="1"/>
              <a:t>ạ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79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29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5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57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35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21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81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6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4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88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nó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đứa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trả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0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1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75" y="3984750"/>
            <a:ext cx="9144000" cy="11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77150" y="384688"/>
            <a:ext cx="8948150" cy="251975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3650" y="2895600"/>
            <a:ext cx="9143915" cy="1096514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7853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258605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649313" y="1301100"/>
            <a:ext cx="3667500" cy="14073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998938" y="1514400"/>
            <a:ext cx="1192800" cy="98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3649313" y="2895600"/>
            <a:ext cx="3667500" cy="291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5762625" y="-104775"/>
            <a:ext cx="4076700" cy="2147450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438672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618740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79880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434146" y="3273107"/>
            <a:ext cx="5306823" cy="719023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03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25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5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50" y="4719548"/>
            <a:ext cx="9143923" cy="4238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709948" y="3043291"/>
            <a:ext cx="11018894" cy="1108812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150" y="4152091"/>
            <a:ext cx="9144111" cy="601083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621800" y="1689675"/>
            <a:ext cx="3513600" cy="2340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621800" y="539100"/>
            <a:ext cx="3513600" cy="1015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860623" y="356932"/>
            <a:ext cx="7965375" cy="1647247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383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75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50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flipH="1">
            <a:off x="6128873" y="5383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482530" y="272070"/>
            <a:ext cx="816337" cy="26628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4421030" y="459143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32573" y="3569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150" y="1000125"/>
            <a:ext cx="9144111" cy="2637309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150" y="3637475"/>
            <a:ext cx="9144111" cy="95211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9"/>
          <p:cNvGrpSpPr/>
          <p:nvPr/>
        </p:nvGrpSpPr>
        <p:grpSpPr>
          <a:xfrm>
            <a:off x="31859" y="3637483"/>
            <a:ext cx="9057943" cy="954958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7983380" y="197018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737450" y="1757750"/>
            <a:ext cx="30345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09000" y="1777200"/>
            <a:ext cx="31458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72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4572213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572201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157968" y="431164"/>
            <a:ext cx="3115287" cy="4030627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00" y="3564575"/>
            <a:ext cx="4571788" cy="1282899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2416925" y="370495"/>
            <a:ext cx="5846497" cy="2562307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4808275" y="1467438"/>
            <a:ext cx="3498900" cy="1711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5122825" y="3178938"/>
            <a:ext cx="2869800" cy="497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150" y="4445834"/>
            <a:ext cx="4571910" cy="697677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4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59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697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3068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350" y="3807350"/>
            <a:ext cx="9143915" cy="796993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75" y="4604377"/>
            <a:ext cx="9144111" cy="53922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560079" y="379448"/>
            <a:ext cx="8064294" cy="2870091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1848025" y="539100"/>
            <a:ext cx="5448000" cy="473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03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210700" y="1055237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493925" y="3846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/>
          <p:nvPr/>
        </p:nvSpPr>
        <p:spPr>
          <a:xfrm flipH="1">
            <a:off x="5193775" y="2912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 flipH="1">
            <a:off x="4726750" y="1752062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>
            <a:off x="6852900" y="150553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1"/>
          <p:cNvSpPr/>
          <p:nvPr/>
        </p:nvSpPr>
        <p:spPr>
          <a:xfrm>
            <a:off x="-50" y="2056475"/>
            <a:ext cx="9144111" cy="230607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1"/>
          <p:cNvSpPr/>
          <p:nvPr/>
        </p:nvSpPr>
        <p:spPr>
          <a:xfrm>
            <a:off x="0" y="3321200"/>
            <a:ext cx="9144111" cy="1283362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237124" y="3321294"/>
            <a:ext cx="744900" cy="12834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1802393" y="3321294"/>
            <a:ext cx="594300" cy="12771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5756876" y="-180025"/>
            <a:ext cx="3570479" cy="1581174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6714124" y="3321294"/>
            <a:ext cx="2159569" cy="12834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2624000" y="3562500"/>
            <a:ext cx="4479900" cy="801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2624000" y="539100"/>
            <a:ext cx="4479900" cy="2782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435306" y="2782244"/>
            <a:ext cx="994476" cy="538823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6936534" y="2917565"/>
            <a:ext cx="744873" cy="403611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75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"/>
          <p:cNvSpPr/>
          <p:nvPr/>
        </p:nvSpPr>
        <p:spPr>
          <a:xfrm>
            <a:off x="50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7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50" y="2684875"/>
            <a:ext cx="9144111" cy="202996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75" y="4401134"/>
            <a:ext cx="9144111" cy="753303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713100" y="1030025"/>
            <a:ext cx="2717100" cy="2211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713100" y="3398625"/>
            <a:ext cx="2376900" cy="874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856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726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626323" y="276980"/>
            <a:ext cx="7890513" cy="1257515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188856" y="2396403"/>
            <a:ext cx="2492974" cy="2206418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43175" y="4590182"/>
            <a:ext cx="9057943" cy="553112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8314900" y="1539638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9"/>
          <p:cNvSpPr/>
          <p:nvPr/>
        </p:nvSpPr>
        <p:spPr>
          <a:xfrm flipH="1">
            <a:off x="-293375" y="1658563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272600" y="539100"/>
            <a:ext cx="65991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937700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937700" y="1924725"/>
            <a:ext cx="21753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3426975" y="1789113"/>
            <a:ext cx="2174400" cy="527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3426975" y="2374450"/>
            <a:ext cx="2174400" cy="5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6031148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6032050" y="1924725"/>
            <a:ext cx="21744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505084" y="4188515"/>
            <a:ext cx="744873" cy="403611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4527628" y="4267901"/>
            <a:ext cx="598365" cy="324225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7349510" y="4083488"/>
            <a:ext cx="938535" cy="508512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4421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803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75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2"/>
          <p:cNvSpPr/>
          <p:nvPr/>
        </p:nvSpPr>
        <p:spPr>
          <a:xfrm>
            <a:off x="50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2"/>
          <p:cNvSpPr/>
          <p:nvPr/>
        </p:nvSpPr>
        <p:spPr>
          <a:xfrm>
            <a:off x="-75" y="2835899"/>
            <a:ext cx="9144000" cy="14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2"/>
          <p:cNvSpPr/>
          <p:nvPr/>
        </p:nvSpPr>
        <p:spPr>
          <a:xfrm>
            <a:off x="-75" y="3996089"/>
            <a:ext cx="9144111" cy="818865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43175" y="3995742"/>
            <a:ext cx="9236385" cy="847716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03683" y="313597"/>
            <a:ext cx="8928795" cy="1781591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1677150" y="532925"/>
            <a:ext cx="5789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2418825" y="114112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4608075" y="1127475"/>
            <a:ext cx="21171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2418825" y="172761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4608075" y="171397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2418825" y="2900588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4608075" y="2886950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2418825" y="348707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4608075" y="3473438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2418825" y="2314100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4608075" y="2300463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2418825" y="407356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4608075" y="405992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340672" y="3351690"/>
            <a:ext cx="744873" cy="403611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499175" y="2738130"/>
            <a:ext cx="545047" cy="295335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7158462" y="2738130"/>
            <a:ext cx="545047" cy="295335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9266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75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4"/>
          <p:cNvSpPr/>
          <p:nvPr/>
        </p:nvSpPr>
        <p:spPr>
          <a:xfrm>
            <a:off x="50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92" y="2569038"/>
            <a:ext cx="9144128" cy="2035688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720000" y="535625"/>
            <a:ext cx="7704000" cy="482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916063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95367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3616050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3652950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6316025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635222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3998550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299278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6697825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176225" y="367079"/>
            <a:ext cx="8469783" cy="1415635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4768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9119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0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6491064" cy="857250"/>
          </a:xfrm>
        </p:spPr>
        <p:txBody>
          <a:bodyPr>
            <a:noAutofit/>
          </a:bodyPr>
          <a:lstStyle>
            <a:lvl1pPr algn="l"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329612"/>
            <a:ext cx="8208912" cy="3240360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5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66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923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60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744" r:id="rId3"/>
    <p:sldLayoutId id="2147483745" r:id="rId4"/>
    <p:sldLayoutId id="2147483746" r:id="rId5"/>
    <p:sldLayoutId id="2147483769" r:id="rId6"/>
    <p:sldLayoutId id="2147483770" r:id="rId7"/>
    <p:sldLayoutId id="21474837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728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image" Target="../media/image26.jpe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91728" y="3430293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Listen </a:t>
            </a:r>
            <a:r>
              <a:rPr lang="en" sz="4000" b="1" dirty="0"/>
              <a:t>and </a:t>
            </a:r>
            <a:r>
              <a:rPr lang="en" sz="4000" b="1" dirty="0" smtClean="0"/>
              <a:t>number.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5307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E4540-B3DF-F804-6C0F-8FB9B273F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" y="1732075"/>
            <a:ext cx="8970060" cy="2570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F5775-9F80-16C8-B0BD-5837A1D4413C}"/>
              </a:ext>
            </a:extLst>
          </p:cNvPr>
          <p:cNvSpPr txBox="1"/>
          <p:nvPr/>
        </p:nvSpPr>
        <p:spPr>
          <a:xfrm>
            <a:off x="6477640" y="3835164"/>
            <a:ext cx="258012" cy="58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C2AFF-9001-AFC6-A751-6E30022B0B49}"/>
              </a:ext>
            </a:extLst>
          </p:cNvPr>
          <p:cNvSpPr txBox="1"/>
          <p:nvPr/>
        </p:nvSpPr>
        <p:spPr>
          <a:xfrm>
            <a:off x="8596646" y="3832693"/>
            <a:ext cx="33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3C565-6016-A6B7-89D5-2288142AD137}"/>
              </a:ext>
            </a:extLst>
          </p:cNvPr>
          <p:cNvSpPr txBox="1"/>
          <p:nvPr/>
        </p:nvSpPr>
        <p:spPr>
          <a:xfrm>
            <a:off x="2235186" y="3832693"/>
            <a:ext cx="34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6A44D-AC39-824A-52BE-6D5D58022159}"/>
              </a:ext>
            </a:extLst>
          </p:cNvPr>
          <p:cNvSpPr txBox="1"/>
          <p:nvPr/>
        </p:nvSpPr>
        <p:spPr>
          <a:xfrm>
            <a:off x="4359791" y="3832693"/>
            <a:ext cx="387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  <p:pic>
        <p:nvPicPr>
          <p:cNvPr id="14" name="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7640" y="186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" sz="60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88285" y="3267144"/>
            <a:ext cx="5782653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Look, complete and read.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41680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21" y="490545"/>
            <a:ext cx="6239094" cy="41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4052992" y="1216677"/>
            <a:ext cx="2390641" cy="92003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002060"/>
                </a:solidFill>
                <a:latin typeface="Chalkboard" panose="03050602040202020205" pitchFamily="66" charset="77"/>
                <a:ea typeface="Arial"/>
                <a:cs typeface="Arial"/>
              </a:rPr>
              <a:t>village</a:t>
            </a: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  <a:ea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2C339-21A3-EA46-8705-8432422056F7}"/>
              </a:ext>
            </a:extLst>
          </p:cNvPr>
          <p:cNvSpPr txBox="1"/>
          <p:nvPr/>
        </p:nvSpPr>
        <p:spPr>
          <a:xfrm>
            <a:off x="555195" y="714151"/>
            <a:ext cx="7342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6699"/>
                </a:solidFill>
                <a:latin typeface="Comic Sans MS" panose="030F0702030302020204" pitchFamily="66" charset="0"/>
              </a:rPr>
              <a:t>A: Where’s </a:t>
            </a:r>
            <a:r>
              <a:rPr lang="en-US" sz="4800" dirty="0">
                <a:solidFill>
                  <a:srgbClr val="FF6699"/>
                </a:solidFill>
                <a:latin typeface="Comic Sans MS" panose="030F0702030302020204" pitchFamily="66" charset="0"/>
              </a:rPr>
              <a:t>your school?</a:t>
            </a:r>
          </a:p>
          <a:p>
            <a:r>
              <a:rPr lang="en-US" sz="4800" smtClean="0">
                <a:solidFill>
                  <a:srgbClr val="FF6699"/>
                </a:solidFill>
                <a:latin typeface="Comic Sans MS" panose="030F0702030302020204" pitchFamily="66" charset="0"/>
              </a:rPr>
              <a:t>B: It’s </a:t>
            </a:r>
            <a:r>
              <a:rPr lang="en-US" sz="4800" dirty="0">
                <a:solidFill>
                  <a:srgbClr val="FF6699"/>
                </a:solidFill>
                <a:latin typeface="Comic Sans MS" panose="030F0702030302020204" pitchFamily="66" charset="0"/>
              </a:rPr>
              <a:t>in </a:t>
            </a:r>
            <a:r>
              <a:rPr lang="en-US" sz="4800">
                <a:solidFill>
                  <a:srgbClr val="FF6699"/>
                </a:solidFill>
                <a:latin typeface="Comic Sans MS" panose="030F0702030302020204" pitchFamily="66" charset="0"/>
              </a:rPr>
              <a:t>the </a:t>
            </a:r>
            <a:r>
              <a:rPr lang="en-US" sz="4800" smtClean="0">
                <a:solidFill>
                  <a:srgbClr val="FF6699"/>
                </a:solidFill>
                <a:latin typeface="Comic Sans MS" panose="030F0702030302020204" pitchFamily="66" charset="0"/>
              </a:rPr>
              <a:t>______.</a:t>
            </a:r>
            <a:endParaRPr lang="en-US" sz="4800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E54CD-5A9D-DB57-2A2F-72BFD0DD3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5" y="2430910"/>
            <a:ext cx="4693118" cy="22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00351" y="1070373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0120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0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1CAC2-722A-4445-A9ED-3DCE677D56C7}"/>
              </a:ext>
            </a:extLst>
          </p:cNvPr>
          <p:cNvSpPr txBox="1"/>
          <p:nvPr/>
        </p:nvSpPr>
        <p:spPr>
          <a:xfrm>
            <a:off x="571499" y="840507"/>
            <a:ext cx="75033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smtClean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</a:rPr>
              <a:t>A: Where’s </a:t>
            </a:r>
            <a:r>
              <a:rPr lang="en-US" sz="4950" dirty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</a:rPr>
              <a:t>your school?</a:t>
            </a:r>
          </a:p>
          <a:p>
            <a:r>
              <a:rPr lang="en-US" sz="4950" smtClean="0">
                <a:solidFill>
                  <a:schemeClr val="tx2">
                    <a:lumMod val="25000"/>
                  </a:schemeClr>
                </a:solidFill>
                <a:latin typeface="Comic Sans MS" panose="030F0702030302020204" pitchFamily="66" charset="0"/>
              </a:rPr>
              <a:t>B: It’s in _______.</a:t>
            </a:r>
            <a:endParaRPr lang="en-US" sz="4950" dirty="0">
              <a:solidFill>
                <a:schemeClr val="tx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85133-3E89-7592-CCAB-50D1F0679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48" y="2612699"/>
            <a:ext cx="4472820" cy="2091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3658" y="1602254"/>
            <a:ext cx="278794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>
                <a:solidFill>
                  <a:srgbClr val="0070C0"/>
                </a:solidFill>
                <a:latin typeface="Comic Sans MS" panose="030F0702030302020204" pitchFamily="66" charset="0"/>
              </a:rPr>
              <a:t>the town</a:t>
            </a:r>
            <a:endParaRPr lang="en-GB" sz="495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18534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4019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CongratulationS!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38513" y="259856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85057-0484-0C47-88FD-EE8FFACCDD69}"/>
              </a:ext>
            </a:extLst>
          </p:cNvPr>
          <p:cNvSpPr txBox="1"/>
          <p:nvPr/>
        </p:nvSpPr>
        <p:spPr>
          <a:xfrm>
            <a:off x="832200" y="2895397"/>
            <a:ext cx="7469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Comic Sans MS" panose="030F0702030302020204" pitchFamily="66" charset="0"/>
              </a:rPr>
              <a:t>A: Where’s 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</a:rPr>
              <a:t>your </a:t>
            </a:r>
            <a:r>
              <a:rPr lang="en-US" sz="4400" smtClean="0">
                <a:solidFill>
                  <a:srgbClr val="C00000"/>
                </a:solidFill>
                <a:latin typeface="Comic Sans MS" panose="030F0702030302020204" pitchFamily="66" charset="0"/>
              </a:rPr>
              <a:t>_______?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4400" smtClean="0">
                <a:solidFill>
                  <a:srgbClr val="C00000"/>
                </a:solidFill>
                <a:latin typeface="Comic Sans MS" panose="030F0702030302020204" pitchFamily="66" charset="0"/>
              </a:rPr>
              <a:t>B: It’s in _______.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8DD853-94FC-1D7C-8342-417252711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8" y="245559"/>
            <a:ext cx="4788708" cy="2280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9197" y="2890840"/>
            <a:ext cx="16914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school</a:t>
            </a:r>
            <a:endParaRPr lang="en-GB" sz="405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2856" y="3618672"/>
            <a:ext cx="24534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 city</a:t>
            </a:r>
            <a:endParaRPr lang="en-GB" sz="405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885781" y="113466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427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CongratulationS!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644091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38513" y="259856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6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</a:t>
            </a:r>
            <a:r>
              <a:rPr lang="en-US" sz="6000" b="1" dirty="0" smtClean="0">
                <a:solidFill>
                  <a:srgbClr val="7030A0"/>
                </a:solidFill>
              </a:rPr>
              <a:t>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Period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2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40752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9321F-9F67-CC46-8196-34074847E542}"/>
              </a:ext>
            </a:extLst>
          </p:cNvPr>
          <p:cNvSpPr txBox="1"/>
          <p:nvPr/>
        </p:nvSpPr>
        <p:spPr>
          <a:xfrm>
            <a:off x="262551" y="628055"/>
            <a:ext cx="9057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Comic Sans MS" panose="030F0702030302020204" pitchFamily="66" charset="0"/>
              </a:rPr>
              <a:t>A: ______ your school?</a:t>
            </a:r>
            <a:endParaRPr lang="en-US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4800" smtClean="0">
                <a:solidFill>
                  <a:srgbClr val="0070C0"/>
                </a:solidFill>
                <a:latin typeface="Comic Sans MS" panose="030F0702030302020204" pitchFamily="66" charset="0"/>
              </a:rPr>
              <a:t>B: It’s </a:t>
            </a:r>
            <a:r>
              <a:rPr lang="en-US" sz="4800" smtClean="0">
                <a:solidFill>
                  <a:srgbClr val="0070C0"/>
                </a:solidFill>
                <a:latin typeface="Comic Sans MS" panose="030F0702030302020204" pitchFamily="66" charset="0"/>
              </a:rPr>
              <a:t>______________.</a:t>
            </a:r>
            <a:endParaRPr lang="en-US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9A507-908E-0456-5B87-35BAF9DA6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1" y="2351150"/>
            <a:ext cx="4444064" cy="2137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3875" y="1389443"/>
            <a:ext cx="4480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440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 the mountains</a:t>
            </a:r>
            <a:endParaRPr lang="en-GB" sz="440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014" y="628055"/>
            <a:ext cx="2361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Where’s</a:t>
            </a:r>
            <a:endParaRPr lang="en-GB" sz="440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861793" y="75207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84920" y="881544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875185" y="68262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368557" y="2545883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312686" y="254750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122897" y="240883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6618091" y="239006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</a:t>
            </a:r>
            <a:r>
              <a:rPr lang="en" sz="4000" b="1" dirty="0" smtClean="0"/>
              <a:t>play.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4169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09BF7-F54D-8DAC-84FF-F7D2A246E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1" y="646225"/>
            <a:ext cx="7818167" cy="36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17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13BC6CA9-63EB-9236-10A5-C0766AABB563}"/>
              </a:ext>
            </a:extLst>
          </p:cNvPr>
          <p:cNvSpPr/>
          <p:nvPr/>
        </p:nvSpPr>
        <p:spPr>
          <a:xfrm>
            <a:off x="3819239" y="1183257"/>
            <a:ext cx="1213945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b="1" dirty="0" err="1">
                <a:solidFill>
                  <a:srgbClr val="4A2A04"/>
                </a:solidFill>
                <a:latin typeface="Arial"/>
              </a:rPr>
              <a:t>mountains</a:t>
            </a:r>
            <a:endParaRPr lang="es-CO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B190117-7043-EEFD-0EA1-EC6B8E4F7637}"/>
              </a:ext>
            </a:extLst>
          </p:cNvPr>
          <p:cNvSpPr/>
          <p:nvPr/>
        </p:nvSpPr>
        <p:spPr>
          <a:xfrm>
            <a:off x="6544662" y="1183257"/>
            <a:ext cx="1213945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dirty="0" err="1">
                <a:solidFill>
                  <a:srgbClr val="4A2A04"/>
                </a:solidFill>
                <a:latin typeface="Arial"/>
              </a:rPr>
              <a:t>city</a:t>
            </a:r>
            <a:endParaRPr lang="es-CO" sz="20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8" name="18 Rectángulo redondeado">
            <a:extLst>
              <a:ext uri="{FF2B5EF4-FFF2-40B4-BE49-F238E27FC236}">
                <a16:creationId xmlns:a16="http://schemas.microsoft.com/office/drawing/2014/main" id="{B62FAC63-0CC6-F26B-756B-EF16F919442E}"/>
              </a:ext>
            </a:extLst>
          </p:cNvPr>
          <p:cNvSpPr/>
          <p:nvPr/>
        </p:nvSpPr>
        <p:spPr>
          <a:xfrm>
            <a:off x="2495049" y="1183257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dirty="0" err="1">
                <a:solidFill>
                  <a:srgbClr val="4A2A04"/>
                </a:solidFill>
                <a:latin typeface="Arial"/>
              </a:rPr>
              <a:t>school</a:t>
            </a:r>
            <a:endParaRPr lang="es-CO" sz="18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9" name="19 Rectángulo redondeado">
            <a:extLst>
              <a:ext uri="{FF2B5EF4-FFF2-40B4-BE49-F238E27FC236}">
                <a16:creationId xmlns:a16="http://schemas.microsoft.com/office/drawing/2014/main" id="{9330F9F5-8A6A-F0DD-7F13-53E692CA05D0}"/>
              </a:ext>
            </a:extLst>
          </p:cNvPr>
          <p:cNvSpPr/>
          <p:nvPr/>
        </p:nvSpPr>
        <p:spPr>
          <a:xfrm>
            <a:off x="2495049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kern="0" dirty="0" err="1">
                <a:solidFill>
                  <a:srgbClr val="4A2A04"/>
                </a:solidFill>
                <a:latin typeface="Arial"/>
                <a:sym typeface="Arial"/>
              </a:rPr>
              <a:t>village</a:t>
            </a:r>
            <a:endParaRPr lang="es-CO" sz="20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13" name="13">
            <a:extLst>
              <a:ext uri="{FF2B5EF4-FFF2-40B4-BE49-F238E27FC236}">
                <a16:creationId xmlns:a16="http://schemas.microsoft.com/office/drawing/2014/main" id="{57660860-5F17-E755-4B2A-B95F912F25BE}"/>
              </a:ext>
            </a:extLst>
          </p:cNvPr>
          <p:cNvSpPr/>
          <p:nvPr/>
        </p:nvSpPr>
        <p:spPr>
          <a:xfrm>
            <a:off x="1154132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800" b="1" kern="0" dirty="0" err="1">
                <a:solidFill>
                  <a:srgbClr val="4A2A04"/>
                </a:solidFill>
                <a:latin typeface="Arial"/>
                <a:sym typeface="Arial"/>
              </a:rPr>
              <a:t>town</a:t>
            </a:r>
            <a:endParaRPr lang="es-CO" sz="28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F17991-0E40-AE96-7EF3-FCD2FC5F9FD7}"/>
              </a:ext>
            </a:extLst>
          </p:cNvPr>
          <p:cNvGrpSpPr/>
          <p:nvPr/>
        </p:nvGrpSpPr>
        <p:grpSpPr>
          <a:xfrm>
            <a:off x="1168647" y="1183257"/>
            <a:ext cx="1185962" cy="839530"/>
            <a:chOff x="2285520" y="1437112"/>
            <a:chExt cx="1204643" cy="1512168"/>
          </a:xfrm>
          <a:solidFill>
            <a:schemeClr val="accent3">
              <a:lumMod val="50000"/>
            </a:schemeClr>
          </a:solidFill>
        </p:grpSpPr>
        <p:sp>
          <p:nvSpPr>
            <p:cNvPr id="15" name="14 Rectángulo redondeado">
              <a:extLst>
                <a:ext uri="{FF2B5EF4-FFF2-40B4-BE49-F238E27FC236}">
                  <a16:creationId xmlns:a16="http://schemas.microsoft.com/office/drawing/2014/main" id="{90DFEEA2-4F5F-3B56-47DD-84F8CE6BA861}"/>
                </a:ext>
              </a:extLst>
            </p:cNvPr>
            <p:cNvSpPr/>
            <p:nvPr/>
          </p:nvSpPr>
          <p:spPr>
            <a:xfrm>
              <a:off x="2285520" y="1437112"/>
              <a:ext cx="1204643" cy="151216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600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4B1C1E-6AFC-A7A5-61B3-A79E37794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872" y="1540930"/>
              <a:ext cx="1037655" cy="10386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1EA5B-35CD-1EA5-58BC-6A59AECEF2A9}"/>
              </a:ext>
            </a:extLst>
          </p:cNvPr>
          <p:cNvGrpSpPr/>
          <p:nvPr/>
        </p:nvGrpSpPr>
        <p:grpSpPr>
          <a:xfrm>
            <a:off x="5174067" y="1183257"/>
            <a:ext cx="1229470" cy="834875"/>
            <a:chOff x="6290940" y="1437112"/>
            <a:chExt cx="1248837" cy="1503784"/>
          </a:xfrm>
          <a:solidFill>
            <a:schemeClr val="accent3">
              <a:lumMod val="50000"/>
            </a:schemeClr>
          </a:solidFill>
        </p:grpSpPr>
        <p:sp>
          <p:nvSpPr>
            <p:cNvPr id="21" name="16 Rectángulo redondeado">
              <a:extLst>
                <a:ext uri="{FF2B5EF4-FFF2-40B4-BE49-F238E27FC236}">
                  <a16:creationId xmlns:a16="http://schemas.microsoft.com/office/drawing/2014/main" id="{5EFD6C93-D6A3-892A-FE54-542963BAFA4D}"/>
                </a:ext>
              </a:extLst>
            </p:cNvPr>
            <p:cNvSpPr/>
            <p:nvPr/>
          </p:nvSpPr>
          <p:spPr>
            <a:xfrm>
              <a:off x="6290940" y="1437112"/>
              <a:ext cx="1248837" cy="1503784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400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22" name="Picture 2" descr="Toy ball Images, Stock Photos &amp;amp; Vectors | Shutterstock">
              <a:extLst>
                <a:ext uri="{FF2B5EF4-FFF2-40B4-BE49-F238E27FC236}">
                  <a16:creationId xmlns:a16="http://schemas.microsoft.com/office/drawing/2014/main" id="{4ED684AD-1918-E949-2419-ADDECCB15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4"/>
            <a:stretch>
              <a:fillRect/>
            </a:stretch>
          </p:blipFill>
          <p:spPr bwMode="auto">
            <a:xfrm>
              <a:off x="6404600" y="1769518"/>
              <a:ext cx="1079662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4B67CB-6F6D-227A-614D-531316CBEFA6}"/>
              </a:ext>
            </a:extLst>
          </p:cNvPr>
          <p:cNvGrpSpPr/>
          <p:nvPr/>
        </p:nvGrpSpPr>
        <p:grpSpPr>
          <a:xfrm>
            <a:off x="3835967" y="2937613"/>
            <a:ext cx="1183786" cy="839530"/>
            <a:chOff x="4952840" y="3191468"/>
            <a:chExt cx="1202433" cy="1512168"/>
          </a:xfrm>
          <a:solidFill>
            <a:schemeClr val="accent3">
              <a:lumMod val="50000"/>
            </a:schemeClr>
          </a:solidFill>
        </p:grpSpPr>
        <p:sp>
          <p:nvSpPr>
            <p:cNvPr id="24" name="8 Rectángulo redondeado">
              <a:extLst>
                <a:ext uri="{FF2B5EF4-FFF2-40B4-BE49-F238E27FC236}">
                  <a16:creationId xmlns:a16="http://schemas.microsoft.com/office/drawing/2014/main" id="{41E470B7-2949-5944-F420-181E201448E0}"/>
                </a:ext>
              </a:extLst>
            </p:cNvPr>
            <p:cNvSpPr/>
            <p:nvPr/>
          </p:nvSpPr>
          <p:spPr>
            <a:xfrm>
              <a:off x="4952840" y="3191468"/>
              <a:ext cx="1202433" cy="1512168"/>
            </a:xfrm>
            <a:prstGeom prst="roundRect">
              <a:avLst/>
            </a:prstGeom>
            <a:grp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733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25" name="Picture 2" descr="Buy Kid Toy Vehicle Dumper Truck DieCast Construction Tipper Car Yellow +  Black at affordable prices — free shipping, real reviews with photos — Joom">
              <a:extLst>
                <a:ext uri="{FF2B5EF4-FFF2-40B4-BE49-F238E27FC236}">
                  <a16:creationId xmlns:a16="http://schemas.microsoft.com/office/drawing/2014/main" id="{63FF0D91-BE9D-4080-FF21-0F7846268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252" y="3509711"/>
              <a:ext cx="987464" cy="9883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10">
            <a:extLst>
              <a:ext uri="{FF2B5EF4-FFF2-40B4-BE49-F238E27FC236}">
                <a16:creationId xmlns:a16="http://schemas.microsoft.com/office/drawing/2014/main" id="{89DAE22F-DDC0-47F3-5A25-49ECD8C7B398}"/>
              </a:ext>
            </a:extLst>
          </p:cNvPr>
          <p:cNvSpPr/>
          <p:nvPr/>
        </p:nvSpPr>
        <p:spPr>
          <a:xfrm>
            <a:off x="5204852" y="2959868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33" name="11">
            <a:extLst>
              <a:ext uri="{FF2B5EF4-FFF2-40B4-BE49-F238E27FC236}">
                <a16:creationId xmlns:a16="http://schemas.microsoft.com/office/drawing/2014/main" id="{DB3FAC92-8C00-55B0-CF6F-227BF9EDD0DB}"/>
              </a:ext>
            </a:extLst>
          </p:cNvPr>
          <p:cNvSpPr/>
          <p:nvPr/>
        </p:nvSpPr>
        <p:spPr>
          <a:xfrm>
            <a:off x="6517800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41" name="tapa 7">
            <a:extLst>
              <a:ext uri="{FF2B5EF4-FFF2-40B4-BE49-F238E27FC236}">
                <a16:creationId xmlns:a16="http://schemas.microsoft.com/office/drawing/2014/main" id="{21BB56A7-6422-1076-96D4-8B9F2F1D5B2F}"/>
              </a:ext>
            </a:extLst>
          </p:cNvPr>
          <p:cNvSpPr/>
          <p:nvPr/>
        </p:nvSpPr>
        <p:spPr>
          <a:xfrm>
            <a:off x="1141950" y="2935077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6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sp>
        <p:nvSpPr>
          <p:cNvPr id="42" name="Tapa 2">
            <a:extLst>
              <a:ext uri="{FF2B5EF4-FFF2-40B4-BE49-F238E27FC236}">
                <a16:creationId xmlns:a16="http://schemas.microsoft.com/office/drawing/2014/main" id="{6AAE93C7-3FA4-9B5F-7A88-409D288A4075}"/>
              </a:ext>
            </a:extLst>
          </p:cNvPr>
          <p:cNvSpPr/>
          <p:nvPr/>
        </p:nvSpPr>
        <p:spPr>
          <a:xfrm>
            <a:off x="2469138" y="1167915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43" name="tapa 3">
            <a:extLst>
              <a:ext uri="{FF2B5EF4-FFF2-40B4-BE49-F238E27FC236}">
                <a16:creationId xmlns:a16="http://schemas.microsoft.com/office/drawing/2014/main" id="{71A085F2-BBFA-77B5-53BA-0EB47EFA308C}"/>
              </a:ext>
            </a:extLst>
          </p:cNvPr>
          <p:cNvSpPr/>
          <p:nvPr/>
        </p:nvSpPr>
        <p:spPr>
          <a:xfrm>
            <a:off x="3853699" y="117668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44" name="tapa 5">
            <a:extLst>
              <a:ext uri="{FF2B5EF4-FFF2-40B4-BE49-F238E27FC236}">
                <a16:creationId xmlns:a16="http://schemas.microsoft.com/office/drawing/2014/main" id="{8D903EC1-A9F7-A73B-3E88-4F0AE6DB2B4B}"/>
              </a:ext>
            </a:extLst>
          </p:cNvPr>
          <p:cNvSpPr/>
          <p:nvPr/>
        </p:nvSpPr>
        <p:spPr>
          <a:xfrm>
            <a:off x="6554645" y="1175962"/>
            <a:ext cx="1240394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48" name="tapa 8">
            <a:extLst>
              <a:ext uri="{FF2B5EF4-FFF2-40B4-BE49-F238E27FC236}">
                <a16:creationId xmlns:a16="http://schemas.microsoft.com/office/drawing/2014/main" id="{A38E2D71-8292-7978-9155-AA20EF9272F5}"/>
              </a:ext>
            </a:extLst>
          </p:cNvPr>
          <p:cNvSpPr/>
          <p:nvPr/>
        </p:nvSpPr>
        <p:spPr>
          <a:xfrm>
            <a:off x="2524006" y="289068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7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sp>
        <p:nvSpPr>
          <p:cNvPr id="62" name="Flecha 7">
            <a:extLst>
              <a:ext uri="{FF2B5EF4-FFF2-40B4-BE49-F238E27FC236}">
                <a16:creationId xmlns:a16="http://schemas.microsoft.com/office/drawing/2014/main" id="{A7E040F2-871F-0616-01BF-B63DA6508076}"/>
              </a:ext>
            </a:extLst>
          </p:cNvPr>
          <p:cNvSpPr/>
          <p:nvPr/>
        </p:nvSpPr>
        <p:spPr>
          <a:xfrm>
            <a:off x="1510110" y="4100866"/>
            <a:ext cx="474139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64" name="Flecha 2">
            <a:extLst>
              <a:ext uri="{FF2B5EF4-FFF2-40B4-BE49-F238E27FC236}">
                <a16:creationId xmlns:a16="http://schemas.microsoft.com/office/drawing/2014/main" id="{C5D6D877-9AA2-DB14-81A4-B5AC0419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03" y="2196949"/>
            <a:ext cx="450110" cy="3000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5" name="Flecha 3">
            <a:extLst>
              <a:ext uri="{FF2B5EF4-FFF2-40B4-BE49-F238E27FC236}">
                <a16:creationId xmlns:a16="http://schemas.microsoft.com/office/drawing/2014/main" id="{533A4C2D-06C5-F05D-65DC-DD0B20D06C39}"/>
              </a:ext>
            </a:extLst>
          </p:cNvPr>
          <p:cNvSpPr/>
          <p:nvPr/>
        </p:nvSpPr>
        <p:spPr>
          <a:xfrm>
            <a:off x="4227501" y="2195905"/>
            <a:ext cx="422853" cy="288272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66" name="Flecha 5">
            <a:extLst>
              <a:ext uri="{FF2B5EF4-FFF2-40B4-BE49-F238E27FC236}">
                <a16:creationId xmlns:a16="http://schemas.microsoft.com/office/drawing/2014/main" id="{0979804E-97BB-FB3A-51B4-B2EEE43A8577}"/>
              </a:ext>
            </a:extLst>
          </p:cNvPr>
          <p:cNvSpPr/>
          <p:nvPr/>
        </p:nvSpPr>
        <p:spPr>
          <a:xfrm>
            <a:off x="6939967" y="2176244"/>
            <a:ext cx="450110" cy="375164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grpSp>
        <p:nvGrpSpPr>
          <p:cNvPr id="67" name="Google Shape;5767;p83">
            <a:extLst>
              <a:ext uri="{FF2B5EF4-FFF2-40B4-BE49-F238E27FC236}">
                <a16:creationId xmlns:a16="http://schemas.microsoft.com/office/drawing/2014/main" id="{A36FE2B4-6B61-6362-0283-51B3E60E75B7}"/>
              </a:ext>
            </a:extLst>
          </p:cNvPr>
          <p:cNvGrpSpPr/>
          <p:nvPr/>
        </p:nvGrpSpPr>
        <p:grpSpPr>
          <a:xfrm>
            <a:off x="-1116873" y="6212805"/>
            <a:ext cx="542312" cy="217266"/>
            <a:chOff x="5237538" y="2638045"/>
            <a:chExt cx="515653" cy="366333"/>
          </a:xfrm>
          <a:solidFill>
            <a:schemeClr val="accent3">
              <a:lumMod val="50000"/>
            </a:schemeClr>
          </a:solidFill>
        </p:grpSpPr>
        <p:sp>
          <p:nvSpPr>
            <p:cNvPr id="68" name="Google Shape;5768;p83">
              <a:extLst>
                <a:ext uri="{FF2B5EF4-FFF2-40B4-BE49-F238E27FC236}">
                  <a16:creationId xmlns:a16="http://schemas.microsoft.com/office/drawing/2014/main" id="{A0BF70C0-2791-F51E-1011-B372467D7701}"/>
                </a:ext>
              </a:extLst>
            </p:cNvPr>
            <p:cNvSpPr/>
            <p:nvPr/>
          </p:nvSpPr>
          <p:spPr>
            <a:xfrm>
              <a:off x="5237538" y="2638045"/>
              <a:ext cx="509502" cy="366333"/>
            </a:xfrm>
            <a:custGeom>
              <a:avLst/>
              <a:gdLst/>
              <a:ahLst/>
              <a:cxnLst/>
              <a:rect l="l" t="t" r="r" b="b"/>
              <a:pathLst>
                <a:path w="4058" h="2918" extrusionOk="0">
                  <a:moveTo>
                    <a:pt x="2156" y="0"/>
                  </a:moveTo>
                  <a:cubicBezTo>
                    <a:pt x="1993" y="0"/>
                    <a:pt x="1828" y="41"/>
                    <a:pt x="1677" y="126"/>
                  </a:cubicBezTo>
                  <a:cubicBezTo>
                    <a:pt x="1677" y="515"/>
                    <a:pt x="1558" y="666"/>
                    <a:pt x="1436" y="666"/>
                  </a:cubicBezTo>
                  <a:cubicBezTo>
                    <a:pt x="1375" y="666"/>
                    <a:pt x="1313" y="628"/>
                    <a:pt x="1264" y="563"/>
                  </a:cubicBezTo>
                  <a:cubicBezTo>
                    <a:pt x="1094" y="369"/>
                    <a:pt x="1288" y="102"/>
                    <a:pt x="1288" y="102"/>
                  </a:cubicBezTo>
                  <a:lnTo>
                    <a:pt x="1288" y="102"/>
                  </a:lnTo>
                  <a:lnTo>
                    <a:pt x="171" y="223"/>
                  </a:lnTo>
                  <a:cubicBezTo>
                    <a:pt x="1" y="587"/>
                    <a:pt x="511" y="1389"/>
                    <a:pt x="511" y="1389"/>
                  </a:cubicBezTo>
                  <a:cubicBezTo>
                    <a:pt x="511" y="1389"/>
                    <a:pt x="744" y="1214"/>
                    <a:pt x="962" y="1214"/>
                  </a:cubicBezTo>
                  <a:cubicBezTo>
                    <a:pt x="1026" y="1214"/>
                    <a:pt x="1088" y="1229"/>
                    <a:pt x="1143" y="1268"/>
                  </a:cubicBezTo>
                  <a:cubicBezTo>
                    <a:pt x="1386" y="1438"/>
                    <a:pt x="633" y="1851"/>
                    <a:pt x="633" y="1851"/>
                  </a:cubicBezTo>
                  <a:cubicBezTo>
                    <a:pt x="778" y="2312"/>
                    <a:pt x="1604" y="2628"/>
                    <a:pt x="1604" y="2628"/>
                  </a:cubicBezTo>
                  <a:cubicBezTo>
                    <a:pt x="1604" y="2628"/>
                    <a:pt x="1954" y="1819"/>
                    <a:pt x="2260" y="1819"/>
                  </a:cubicBezTo>
                  <a:cubicBezTo>
                    <a:pt x="2276" y="1819"/>
                    <a:pt x="2293" y="1821"/>
                    <a:pt x="2309" y="1826"/>
                  </a:cubicBezTo>
                  <a:cubicBezTo>
                    <a:pt x="2649" y="1948"/>
                    <a:pt x="2042" y="2847"/>
                    <a:pt x="2042" y="2847"/>
                  </a:cubicBezTo>
                  <a:cubicBezTo>
                    <a:pt x="2137" y="2896"/>
                    <a:pt x="2231" y="2917"/>
                    <a:pt x="2323" y="2917"/>
                  </a:cubicBezTo>
                  <a:cubicBezTo>
                    <a:pt x="2911" y="2917"/>
                    <a:pt x="3402" y="2045"/>
                    <a:pt x="3402" y="2045"/>
                  </a:cubicBezTo>
                  <a:cubicBezTo>
                    <a:pt x="4058" y="1049"/>
                    <a:pt x="3329" y="539"/>
                    <a:pt x="3329" y="539"/>
                  </a:cubicBezTo>
                  <a:cubicBezTo>
                    <a:pt x="3329" y="539"/>
                    <a:pt x="3135" y="1055"/>
                    <a:pt x="2890" y="1055"/>
                  </a:cubicBezTo>
                  <a:cubicBezTo>
                    <a:pt x="2874" y="1055"/>
                    <a:pt x="2859" y="1053"/>
                    <a:pt x="2843" y="1049"/>
                  </a:cubicBezTo>
                  <a:cubicBezTo>
                    <a:pt x="2552" y="1000"/>
                    <a:pt x="2843" y="296"/>
                    <a:pt x="2843" y="296"/>
                  </a:cubicBezTo>
                  <a:cubicBezTo>
                    <a:pt x="2665" y="102"/>
                    <a:pt x="2413" y="0"/>
                    <a:pt x="2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769;p83">
              <a:extLst>
                <a:ext uri="{FF2B5EF4-FFF2-40B4-BE49-F238E27FC236}">
                  <a16:creationId xmlns:a16="http://schemas.microsoft.com/office/drawing/2014/main" id="{6FF4436D-62FE-7049-43B2-E4558533E8B3}"/>
                </a:ext>
              </a:extLst>
            </p:cNvPr>
            <p:cNvSpPr/>
            <p:nvPr/>
          </p:nvSpPr>
          <p:spPr>
            <a:xfrm>
              <a:off x="5402265" y="2752163"/>
              <a:ext cx="350926" cy="136590"/>
            </a:xfrm>
            <a:custGeom>
              <a:avLst/>
              <a:gdLst/>
              <a:ahLst/>
              <a:cxnLst/>
              <a:rect l="l" t="t" r="r" b="b"/>
              <a:pathLst>
                <a:path w="2795" h="1088" extrusionOk="0">
                  <a:moveTo>
                    <a:pt x="37" y="0"/>
                  </a:moveTo>
                  <a:cubicBezTo>
                    <a:pt x="25" y="0"/>
                    <a:pt x="13" y="6"/>
                    <a:pt x="1" y="18"/>
                  </a:cubicBezTo>
                  <a:cubicBezTo>
                    <a:pt x="1" y="43"/>
                    <a:pt x="1" y="91"/>
                    <a:pt x="25" y="91"/>
                  </a:cubicBezTo>
                  <a:cubicBezTo>
                    <a:pt x="98" y="140"/>
                    <a:pt x="1798" y="1087"/>
                    <a:pt x="2649" y="1087"/>
                  </a:cubicBezTo>
                  <a:lnTo>
                    <a:pt x="2746" y="1063"/>
                  </a:lnTo>
                  <a:cubicBezTo>
                    <a:pt x="2770" y="1063"/>
                    <a:pt x="2794" y="1039"/>
                    <a:pt x="2794" y="1014"/>
                  </a:cubicBezTo>
                  <a:cubicBezTo>
                    <a:pt x="2770" y="990"/>
                    <a:pt x="2770" y="966"/>
                    <a:pt x="2722" y="966"/>
                  </a:cubicBezTo>
                  <a:cubicBezTo>
                    <a:pt x="2695" y="968"/>
                    <a:pt x="2667" y="970"/>
                    <a:pt x="2637" y="970"/>
                  </a:cubicBezTo>
                  <a:cubicBezTo>
                    <a:pt x="1819" y="970"/>
                    <a:pt x="97" y="18"/>
                    <a:pt x="74" y="18"/>
                  </a:cubicBezTo>
                  <a:cubicBezTo>
                    <a:pt x="61" y="6"/>
                    <a:pt x="49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5780;p83">
            <a:extLst>
              <a:ext uri="{FF2B5EF4-FFF2-40B4-BE49-F238E27FC236}">
                <a16:creationId xmlns:a16="http://schemas.microsoft.com/office/drawing/2014/main" id="{6A226C99-CF1F-7FF2-FFC5-0132AFE4B906}"/>
              </a:ext>
            </a:extLst>
          </p:cNvPr>
          <p:cNvGrpSpPr/>
          <p:nvPr/>
        </p:nvGrpSpPr>
        <p:grpSpPr>
          <a:xfrm>
            <a:off x="152820" y="6090652"/>
            <a:ext cx="631242" cy="257341"/>
            <a:chOff x="3828929" y="3401374"/>
            <a:chExt cx="135351" cy="97842"/>
          </a:xfrm>
          <a:solidFill>
            <a:schemeClr val="accent3">
              <a:lumMod val="50000"/>
            </a:schemeClr>
          </a:solidFill>
        </p:grpSpPr>
        <p:sp>
          <p:nvSpPr>
            <p:cNvPr id="71" name="Google Shape;5781;p83">
              <a:extLst>
                <a:ext uri="{FF2B5EF4-FFF2-40B4-BE49-F238E27FC236}">
                  <a16:creationId xmlns:a16="http://schemas.microsoft.com/office/drawing/2014/main" id="{21F94E44-C601-E794-4D3C-C74210DAFFA7}"/>
                </a:ext>
              </a:extLst>
            </p:cNvPr>
            <p:cNvSpPr/>
            <p:nvPr/>
          </p:nvSpPr>
          <p:spPr>
            <a:xfrm>
              <a:off x="3828929" y="3401374"/>
              <a:ext cx="135351" cy="97842"/>
            </a:xfrm>
            <a:custGeom>
              <a:avLst/>
              <a:gdLst/>
              <a:ahLst/>
              <a:cxnLst/>
              <a:rect l="l" t="t" r="r" b="b"/>
              <a:pathLst>
                <a:path w="3475" h="2512" extrusionOk="0">
                  <a:moveTo>
                    <a:pt x="2066" y="0"/>
                  </a:moveTo>
                  <a:cubicBezTo>
                    <a:pt x="1987" y="0"/>
                    <a:pt x="1905" y="17"/>
                    <a:pt x="1822" y="57"/>
                  </a:cubicBezTo>
                  <a:cubicBezTo>
                    <a:pt x="1405" y="276"/>
                    <a:pt x="1484" y="854"/>
                    <a:pt x="1341" y="854"/>
                  </a:cubicBezTo>
                  <a:cubicBezTo>
                    <a:pt x="1326" y="854"/>
                    <a:pt x="1309" y="848"/>
                    <a:pt x="1288" y="834"/>
                  </a:cubicBezTo>
                  <a:cubicBezTo>
                    <a:pt x="1253" y="806"/>
                    <a:pt x="1206" y="794"/>
                    <a:pt x="1154" y="794"/>
                  </a:cubicBezTo>
                  <a:cubicBezTo>
                    <a:pt x="884" y="794"/>
                    <a:pt x="449" y="1124"/>
                    <a:pt x="511" y="1368"/>
                  </a:cubicBezTo>
                  <a:cubicBezTo>
                    <a:pt x="559" y="1636"/>
                    <a:pt x="0" y="1660"/>
                    <a:pt x="73" y="2267"/>
                  </a:cubicBezTo>
                  <a:cubicBezTo>
                    <a:pt x="95" y="2449"/>
                    <a:pt x="163" y="2511"/>
                    <a:pt x="255" y="2511"/>
                  </a:cubicBezTo>
                  <a:cubicBezTo>
                    <a:pt x="448" y="2511"/>
                    <a:pt x="748" y="2234"/>
                    <a:pt x="941" y="2234"/>
                  </a:cubicBezTo>
                  <a:cubicBezTo>
                    <a:pt x="961" y="2234"/>
                    <a:pt x="979" y="2237"/>
                    <a:pt x="996" y="2243"/>
                  </a:cubicBezTo>
                  <a:cubicBezTo>
                    <a:pt x="1184" y="2290"/>
                    <a:pt x="1401" y="2487"/>
                    <a:pt x="1597" y="2487"/>
                  </a:cubicBezTo>
                  <a:cubicBezTo>
                    <a:pt x="1706" y="2487"/>
                    <a:pt x="1808" y="2425"/>
                    <a:pt x="1895" y="2243"/>
                  </a:cubicBezTo>
                  <a:cubicBezTo>
                    <a:pt x="1971" y="2059"/>
                    <a:pt x="1991" y="2004"/>
                    <a:pt x="2015" y="2004"/>
                  </a:cubicBezTo>
                  <a:cubicBezTo>
                    <a:pt x="2048" y="2004"/>
                    <a:pt x="2088" y="2116"/>
                    <a:pt x="2303" y="2116"/>
                  </a:cubicBezTo>
                  <a:cubicBezTo>
                    <a:pt x="2373" y="2116"/>
                    <a:pt x="2462" y="2104"/>
                    <a:pt x="2575" y="2073"/>
                  </a:cubicBezTo>
                  <a:cubicBezTo>
                    <a:pt x="3474" y="1806"/>
                    <a:pt x="2721" y="664"/>
                    <a:pt x="2721" y="664"/>
                  </a:cubicBezTo>
                  <a:cubicBezTo>
                    <a:pt x="2721" y="365"/>
                    <a:pt x="2426" y="0"/>
                    <a:pt x="2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782;p83">
              <a:extLst>
                <a:ext uri="{FF2B5EF4-FFF2-40B4-BE49-F238E27FC236}">
                  <a16:creationId xmlns:a16="http://schemas.microsoft.com/office/drawing/2014/main" id="{62DE33AB-9E3B-0F58-D1B7-B63FFB53122A}"/>
                </a:ext>
              </a:extLst>
            </p:cNvPr>
            <p:cNvSpPr/>
            <p:nvPr/>
          </p:nvSpPr>
          <p:spPr>
            <a:xfrm>
              <a:off x="3862037" y="3416798"/>
              <a:ext cx="90870" cy="54919"/>
            </a:xfrm>
            <a:custGeom>
              <a:avLst/>
              <a:gdLst/>
              <a:ahLst/>
              <a:cxnLst/>
              <a:rect l="l" t="t" r="r" b="b"/>
              <a:pathLst>
                <a:path w="2333" h="1410" extrusionOk="0">
                  <a:moveTo>
                    <a:pt x="2284" y="1"/>
                  </a:moveTo>
                  <a:cubicBezTo>
                    <a:pt x="1895" y="146"/>
                    <a:pt x="74" y="1288"/>
                    <a:pt x="1" y="1337"/>
                  </a:cubicBezTo>
                  <a:cubicBezTo>
                    <a:pt x="1" y="1337"/>
                    <a:pt x="1" y="1361"/>
                    <a:pt x="1" y="1385"/>
                  </a:cubicBezTo>
                  <a:cubicBezTo>
                    <a:pt x="25" y="1410"/>
                    <a:pt x="25" y="1410"/>
                    <a:pt x="49" y="1410"/>
                  </a:cubicBezTo>
                  <a:cubicBezTo>
                    <a:pt x="74" y="1385"/>
                    <a:pt x="1920" y="219"/>
                    <a:pt x="2308" y="98"/>
                  </a:cubicBezTo>
                  <a:cubicBezTo>
                    <a:pt x="2333" y="74"/>
                    <a:pt x="2333" y="49"/>
                    <a:pt x="2333" y="25"/>
                  </a:cubicBezTo>
                  <a:cubicBezTo>
                    <a:pt x="2333" y="1"/>
                    <a:pt x="2308" y="1"/>
                    <a:pt x="2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783;p83">
              <a:extLst>
                <a:ext uri="{FF2B5EF4-FFF2-40B4-BE49-F238E27FC236}">
                  <a16:creationId xmlns:a16="http://schemas.microsoft.com/office/drawing/2014/main" id="{748C9756-4E25-EBEA-8A79-2EEB462B62DC}"/>
                </a:ext>
              </a:extLst>
            </p:cNvPr>
            <p:cNvSpPr/>
            <p:nvPr/>
          </p:nvSpPr>
          <p:spPr>
            <a:xfrm>
              <a:off x="3861764" y="3448971"/>
              <a:ext cx="28433" cy="31277"/>
            </a:xfrm>
            <a:custGeom>
              <a:avLst/>
              <a:gdLst/>
              <a:ahLst/>
              <a:cxnLst/>
              <a:rect l="l" t="t" r="r" b="b"/>
              <a:pathLst>
                <a:path w="730" h="803" extrusionOk="0">
                  <a:moveTo>
                    <a:pt x="49" y="1"/>
                  </a:moveTo>
                  <a:cubicBezTo>
                    <a:pt x="25" y="1"/>
                    <a:pt x="1" y="25"/>
                    <a:pt x="1" y="49"/>
                  </a:cubicBezTo>
                  <a:cubicBezTo>
                    <a:pt x="1" y="73"/>
                    <a:pt x="25" y="98"/>
                    <a:pt x="49" y="98"/>
                  </a:cubicBezTo>
                  <a:cubicBezTo>
                    <a:pt x="219" y="98"/>
                    <a:pt x="414" y="122"/>
                    <a:pt x="608" y="146"/>
                  </a:cubicBezTo>
                  <a:cubicBezTo>
                    <a:pt x="560" y="365"/>
                    <a:pt x="487" y="559"/>
                    <a:pt x="414" y="754"/>
                  </a:cubicBezTo>
                  <a:cubicBezTo>
                    <a:pt x="414" y="778"/>
                    <a:pt x="414" y="802"/>
                    <a:pt x="438" y="802"/>
                  </a:cubicBezTo>
                  <a:cubicBezTo>
                    <a:pt x="462" y="802"/>
                    <a:pt x="487" y="802"/>
                    <a:pt x="487" y="778"/>
                  </a:cubicBezTo>
                  <a:cubicBezTo>
                    <a:pt x="730" y="146"/>
                    <a:pt x="681" y="98"/>
                    <a:pt x="657" y="98"/>
                  </a:cubicBezTo>
                  <a:cubicBezTo>
                    <a:pt x="462" y="25"/>
                    <a:pt x="244" y="1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784;p83">
              <a:extLst>
                <a:ext uri="{FF2B5EF4-FFF2-40B4-BE49-F238E27FC236}">
                  <a16:creationId xmlns:a16="http://schemas.microsoft.com/office/drawing/2014/main" id="{0BC1E18E-E130-0F9C-2454-C0245AF64DE6}"/>
                </a:ext>
              </a:extLst>
            </p:cNvPr>
            <p:cNvSpPr/>
            <p:nvPr/>
          </p:nvSpPr>
          <p:spPr>
            <a:xfrm>
              <a:off x="3887744" y="3433703"/>
              <a:ext cx="27343" cy="30459"/>
            </a:xfrm>
            <a:custGeom>
              <a:avLst/>
              <a:gdLst/>
              <a:ahLst/>
              <a:cxnLst/>
              <a:rect l="l" t="t" r="r" b="b"/>
              <a:pathLst>
                <a:path w="702" h="782" extrusionOk="0">
                  <a:moveTo>
                    <a:pt x="33" y="1"/>
                  </a:moveTo>
                  <a:cubicBezTo>
                    <a:pt x="1" y="1"/>
                    <a:pt x="1" y="80"/>
                    <a:pt x="33" y="80"/>
                  </a:cubicBezTo>
                  <a:cubicBezTo>
                    <a:pt x="37" y="80"/>
                    <a:pt x="41" y="79"/>
                    <a:pt x="45" y="77"/>
                  </a:cubicBezTo>
                  <a:cubicBezTo>
                    <a:pt x="239" y="101"/>
                    <a:pt x="410" y="125"/>
                    <a:pt x="604" y="198"/>
                  </a:cubicBezTo>
                  <a:cubicBezTo>
                    <a:pt x="555" y="368"/>
                    <a:pt x="507" y="563"/>
                    <a:pt x="434" y="733"/>
                  </a:cubicBezTo>
                  <a:cubicBezTo>
                    <a:pt x="410" y="757"/>
                    <a:pt x="434" y="781"/>
                    <a:pt x="458" y="781"/>
                  </a:cubicBezTo>
                  <a:lnTo>
                    <a:pt x="507" y="781"/>
                  </a:lnTo>
                  <a:cubicBezTo>
                    <a:pt x="604" y="514"/>
                    <a:pt x="701" y="223"/>
                    <a:pt x="652" y="150"/>
                  </a:cubicBezTo>
                  <a:cubicBezTo>
                    <a:pt x="458" y="52"/>
                    <a:pt x="264" y="4"/>
                    <a:pt x="45" y="4"/>
                  </a:cubicBezTo>
                  <a:cubicBezTo>
                    <a:pt x="41" y="2"/>
                    <a:pt x="37" y="1"/>
                    <a:pt x="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785;p83">
              <a:extLst>
                <a:ext uri="{FF2B5EF4-FFF2-40B4-BE49-F238E27FC236}">
                  <a16:creationId xmlns:a16="http://schemas.microsoft.com/office/drawing/2014/main" id="{F3129AA3-9FF8-9118-10BA-7F5C36F3B649}"/>
                </a:ext>
              </a:extLst>
            </p:cNvPr>
            <p:cNvSpPr/>
            <p:nvPr/>
          </p:nvSpPr>
          <p:spPr>
            <a:xfrm>
              <a:off x="3904337" y="3417733"/>
              <a:ext cx="30342" cy="36964"/>
            </a:xfrm>
            <a:custGeom>
              <a:avLst/>
              <a:gdLst/>
              <a:ahLst/>
              <a:cxnLst/>
              <a:rect l="l" t="t" r="r" b="b"/>
              <a:pathLst>
                <a:path w="779" h="949" extrusionOk="0">
                  <a:moveTo>
                    <a:pt x="50" y="1"/>
                  </a:moveTo>
                  <a:cubicBezTo>
                    <a:pt x="25" y="1"/>
                    <a:pt x="1" y="25"/>
                    <a:pt x="1" y="25"/>
                  </a:cubicBezTo>
                  <a:cubicBezTo>
                    <a:pt x="1" y="50"/>
                    <a:pt x="25" y="74"/>
                    <a:pt x="50" y="98"/>
                  </a:cubicBezTo>
                  <a:cubicBezTo>
                    <a:pt x="244" y="147"/>
                    <a:pt x="438" y="195"/>
                    <a:pt x="657" y="268"/>
                  </a:cubicBezTo>
                  <a:cubicBezTo>
                    <a:pt x="608" y="487"/>
                    <a:pt x="560" y="681"/>
                    <a:pt x="463" y="875"/>
                  </a:cubicBezTo>
                  <a:cubicBezTo>
                    <a:pt x="463" y="900"/>
                    <a:pt x="463" y="924"/>
                    <a:pt x="487" y="948"/>
                  </a:cubicBezTo>
                  <a:lnTo>
                    <a:pt x="511" y="948"/>
                  </a:lnTo>
                  <a:cubicBezTo>
                    <a:pt x="535" y="948"/>
                    <a:pt x="535" y="924"/>
                    <a:pt x="560" y="924"/>
                  </a:cubicBezTo>
                  <a:cubicBezTo>
                    <a:pt x="730" y="511"/>
                    <a:pt x="778" y="268"/>
                    <a:pt x="730" y="220"/>
                  </a:cubicBezTo>
                  <a:cubicBezTo>
                    <a:pt x="511" y="122"/>
                    <a:pt x="293" y="50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827;p43">
            <a:extLst>
              <a:ext uri="{FF2B5EF4-FFF2-40B4-BE49-F238E27FC236}">
                <a16:creationId xmlns:a16="http://schemas.microsoft.com/office/drawing/2014/main" id="{C9A1FE47-FA56-670C-50D5-88C363AA755D}"/>
              </a:ext>
            </a:extLst>
          </p:cNvPr>
          <p:cNvGrpSpPr/>
          <p:nvPr/>
        </p:nvGrpSpPr>
        <p:grpSpPr>
          <a:xfrm rot="1253449">
            <a:off x="-658795" y="2616158"/>
            <a:ext cx="1345002" cy="986796"/>
            <a:chOff x="4318023" y="4113296"/>
            <a:chExt cx="716422" cy="932073"/>
          </a:xfrm>
          <a:solidFill>
            <a:schemeClr val="accent3">
              <a:lumMod val="50000"/>
            </a:schemeClr>
          </a:solidFill>
        </p:grpSpPr>
        <p:sp>
          <p:nvSpPr>
            <p:cNvPr id="77" name="Google Shape;1828;p43">
              <a:extLst>
                <a:ext uri="{FF2B5EF4-FFF2-40B4-BE49-F238E27FC236}">
                  <a16:creationId xmlns:a16="http://schemas.microsoft.com/office/drawing/2014/main" id="{799E1F93-CEEC-3F5B-9FB3-E3AAC14F9507}"/>
                </a:ext>
              </a:extLst>
            </p:cNvPr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29;p43">
              <a:extLst>
                <a:ext uri="{FF2B5EF4-FFF2-40B4-BE49-F238E27FC236}">
                  <a16:creationId xmlns:a16="http://schemas.microsoft.com/office/drawing/2014/main" id="{26D16BE2-A8BA-E56B-F467-E665B7AE9BFC}"/>
                </a:ext>
              </a:extLst>
            </p:cNvPr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30;p43">
              <a:extLst>
                <a:ext uri="{FF2B5EF4-FFF2-40B4-BE49-F238E27FC236}">
                  <a16:creationId xmlns:a16="http://schemas.microsoft.com/office/drawing/2014/main" id="{EAF952F8-698E-3B21-A06D-3AC8A5C1D542}"/>
                </a:ext>
              </a:extLst>
            </p:cNvPr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31;p43">
              <a:extLst>
                <a:ext uri="{FF2B5EF4-FFF2-40B4-BE49-F238E27FC236}">
                  <a16:creationId xmlns:a16="http://schemas.microsoft.com/office/drawing/2014/main" id="{0AC89897-67FD-31E8-7635-FD0C19F01D49}"/>
                </a:ext>
              </a:extLst>
            </p:cNvPr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Flecha 8">
            <a:extLst>
              <a:ext uri="{FF2B5EF4-FFF2-40B4-BE49-F238E27FC236}">
                <a16:creationId xmlns:a16="http://schemas.microsoft.com/office/drawing/2014/main" id="{8AB85F93-3FDB-751E-449B-0235BAFD229B}"/>
              </a:ext>
            </a:extLst>
          </p:cNvPr>
          <p:cNvSpPr/>
          <p:nvPr/>
        </p:nvSpPr>
        <p:spPr>
          <a:xfrm>
            <a:off x="2863838" y="4136530"/>
            <a:ext cx="433169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84" name="Flecha 1">
            <a:extLst>
              <a:ext uri="{FF2B5EF4-FFF2-40B4-BE49-F238E27FC236}">
                <a16:creationId xmlns:a16="http://schemas.microsoft.com/office/drawing/2014/main" id="{8F65343A-C037-C89B-0E99-45B1AAC4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58" y="2165850"/>
            <a:ext cx="477491" cy="31832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6" name="Flecha 10">
            <a:extLst>
              <a:ext uri="{FF2B5EF4-FFF2-40B4-BE49-F238E27FC236}">
                <a16:creationId xmlns:a16="http://schemas.microsoft.com/office/drawing/2014/main" id="{6AB12FA6-4E46-5C5B-B9AC-FE1DDFAF404B}"/>
              </a:ext>
            </a:extLst>
          </p:cNvPr>
          <p:cNvSpPr/>
          <p:nvPr/>
        </p:nvSpPr>
        <p:spPr>
          <a:xfrm>
            <a:off x="5586069" y="4144339"/>
            <a:ext cx="462312" cy="343591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7" name="Flecha 4">
            <a:extLst>
              <a:ext uri="{FF2B5EF4-FFF2-40B4-BE49-F238E27FC236}">
                <a16:creationId xmlns:a16="http://schemas.microsoft.com/office/drawing/2014/main" id="{2F9F85D3-62BF-BBC0-4453-CAED29D0A850}"/>
              </a:ext>
            </a:extLst>
          </p:cNvPr>
          <p:cNvSpPr/>
          <p:nvPr/>
        </p:nvSpPr>
        <p:spPr>
          <a:xfrm>
            <a:off x="5552191" y="2178884"/>
            <a:ext cx="422853" cy="318137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9" name="Flecha 9">
            <a:extLst>
              <a:ext uri="{FF2B5EF4-FFF2-40B4-BE49-F238E27FC236}">
                <a16:creationId xmlns:a16="http://schemas.microsoft.com/office/drawing/2014/main" id="{1341134D-1888-C33D-48DA-C0ECD8D8F835}"/>
              </a:ext>
            </a:extLst>
          </p:cNvPr>
          <p:cNvSpPr/>
          <p:nvPr/>
        </p:nvSpPr>
        <p:spPr>
          <a:xfrm>
            <a:off x="4217185" y="4136530"/>
            <a:ext cx="528560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9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F9BCA5B8-D02B-6A96-255D-954620028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1223480" y="1181142"/>
            <a:ext cx="1078599" cy="7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lecha 11">
            <a:extLst>
              <a:ext uri="{FF2B5EF4-FFF2-40B4-BE49-F238E27FC236}">
                <a16:creationId xmlns:a16="http://schemas.microsoft.com/office/drawing/2014/main" id="{B84311A2-4D2E-E933-8153-974417B3B8E4}"/>
              </a:ext>
            </a:extLst>
          </p:cNvPr>
          <p:cNvSpPr/>
          <p:nvPr/>
        </p:nvSpPr>
        <p:spPr>
          <a:xfrm>
            <a:off x="6927765" y="4136530"/>
            <a:ext cx="462312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50" name="TAPA 1">
            <a:extLst>
              <a:ext uri="{FF2B5EF4-FFF2-40B4-BE49-F238E27FC236}">
                <a16:creationId xmlns:a16="http://schemas.microsoft.com/office/drawing/2014/main" id="{21FBA977-58EA-139B-E514-448242A41454}"/>
              </a:ext>
            </a:extLst>
          </p:cNvPr>
          <p:cNvSpPr/>
          <p:nvPr/>
        </p:nvSpPr>
        <p:spPr>
          <a:xfrm>
            <a:off x="1170138" y="117596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1</a:t>
            </a:r>
          </a:p>
        </p:txBody>
      </p:sp>
      <p:pic>
        <p:nvPicPr>
          <p:cNvPr id="97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232967D1-0EAC-C569-74CF-E39A868A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36" y="1175962"/>
            <a:ext cx="817163" cy="8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apa 4">
            <a:extLst>
              <a:ext uri="{FF2B5EF4-FFF2-40B4-BE49-F238E27FC236}">
                <a16:creationId xmlns:a16="http://schemas.microsoft.com/office/drawing/2014/main" id="{E1F1638D-52BB-2F18-5F42-7F8D7C057447}"/>
              </a:ext>
            </a:extLst>
          </p:cNvPr>
          <p:cNvSpPr/>
          <p:nvPr/>
        </p:nvSpPr>
        <p:spPr>
          <a:xfrm>
            <a:off x="5170827" y="1186751"/>
            <a:ext cx="1230938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4</a:t>
            </a:r>
          </a:p>
        </p:txBody>
      </p:sp>
      <p:pic>
        <p:nvPicPr>
          <p:cNvPr id="98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54CC0DCC-82CD-42DD-4E7E-62A97739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-1302" r="18234" b="1"/>
          <a:stretch/>
        </p:blipFill>
        <p:spPr bwMode="auto">
          <a:xfrm>
            <a:off x="3899896" y="2978462"/>
            <a:ext cx="1087805" cy="75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apa 9">
            <a:extLst>
              <a:ext uri="{FF2B5EF4-FFF2-40B4-BE49-F238E27FC236}">
                <a16:creationId xmlns:a16="http://schemas.microsoft.com/office/drawing/2014/main" id="{2F1B3D4E-1811-35D2-714D-19BDF76C7FBE}"/>
              </a:ext>
            </a:extLst>
          </p:cNvPr>
          <p:cNvSpPr/>
          <p:nvPr/>
        </p:nvSpPr>
        <p:spPr>
          <a:xfrm>
            <a:off x="3835965" y="2931038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8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1F57629D-ACCF-55FF-59F5-C44F519C65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137"/>
          <a:stretch/>
        </p:blipFill>
        <p:spPr>
          <a:xfrm>
            <a:off x="6544662" y="3021945"/>
            <a:ext cx="1149111" cy="559664"/>
          </a:xfrm>
          <a:prstGeom prst="rect">
            <a:avLst/>
          </a:prstGeom>
        </p:spPr>
      </p:pic>
      <p:sp>
        <p:nvSpPr>
          <p:cNvPr id="58" name="tapa 11">
            <a:extLst>
              <a:ext uri="{FF2B5EF4-FFF2-40B4-BE49-F238E27FC236}">
                <a16:creationId xmlns:a16="http://schemas.microsoft.com/office/drawing/2014/main" id="{3BDCB04B-292E-DC18-ACD9-52502F4BD1F8}"/>
              </a:ext>
            </a:extLst>
          </p:cNvPr>
          <p:cNvSpPr/>
          <p:nvPr/>
        </p:nvSpPr>
        <p:spPr>
          <a:xfrm>
            <a:off x="6517800" y="293761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10</a:t>
            </a:r>
          </a:p>
        </p:txBody>
      </p:sp>
      <p:pic>
        <p:nvPicPr>
          <p:cNvPr id="100" name="Picture 2" descr="School Building Clip Art Free PNG Image｜Illustoon">
            <a:extLst>
              <a:ext uri="{FF2B5EF4-FFF2-40B4-BE49-F238E27FC236}">
                <a16:creationId xmlns:a16="http://schemas.microsoft.com/office/drawing/2014/main" id="{E924565D-16E2-8D0A-03AD-5B34F5F10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383"/>
          <a:stretch/>
        </p:blipFill>
        <p:spPr bwMode="auto">
          <a:xfrm>
            <a:off x="5369988" y="3021945"/>
            <a:ext cx="892097" cy="7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apa 10">
            <a:extLst>
              <a:ext uri="{FF2B5EF4-FFF2-40B4-BE49-F238E27FC236}">
                <a16:creationId xmlns:a16="http://schemas.microsoft.com/office/drawing/2014/main" id="{A6C22B18-EF5C-1B75-750F-0346EA16C08C}"/>
              </a:ext>
            </a:extLst>
          </p:cNvPr>
          <p:cNvSpPr/>
          <p:nvPr/>
        </p:nvSpPr>
        <p:spPr>
          <a:xfrm>
            <a:off x="5204850" y="2987570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9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8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8" grpId="0" animBg="1"/>
      <p:bldP spid="48" grpId="1" animBg="1"/>
      <p:bldP spid="50" grpId="0" animBg="1"/>
      <p:bldP spid="53" grpId="0" animBg="1"/>
      <p:bldP spid="53" grpId="1" animBg="1"/>
      <p:bldP spid="55" grpId="0" animBg="1"/>
      <p:bldP spid="58" grpId="0" animBg="1"/>
      <p:bldP spid="58" grpId="1" animBg="1"/>
      <p:bldP spid="52" grpId="0" animBg="1"/>
      <p:bldP spid="5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308" y="4299844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extLst>
      <p:ext uri="{BB962C8B-B14F-4D97-AF65-F5344CB8AC3E}">
        <p14:creationId xmlns:p14="http://schemas.microsoft.com/office/powerpoint/2010/main" val="6174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493389" y="237661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72535" y="250219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47911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Guessing game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5529" y="2560273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944" y="35817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52246" y="132253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50080" y="133904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29415" y="137860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04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052247" y="231905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060555" y="24224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039890" y="249034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05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437742" y="2374951"/>
            <a:ext cx="286180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number.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274962" y="346635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</a:t>
            </a:r>
            <a:b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read.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99487" y="124141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play.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438480" y="23629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327" y="334728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Guessing game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6308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uilding Clip Art Free PNG Image｜Illustoon">
            <a:extLst>
              <a:ext uri="{FF2B5EF4-FFF2-40B4-BE49-F238E27FC236}">
                <a16:creationId xmlns:a16="http://schemas.microsoft.com/office/drawing/2014/main" id="{4C30B3B0-7875-4072-3AC4-CA014FBE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85594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school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A1EA0C67-6152-78AF-E9B0-9E210ADC8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1168880" y="914400"/>
            <a:ext cx="6832120" cy="32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20065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22057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city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5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03C11BA4-33EE-83CF-6FFD-8BB2EC77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0" y="620209"/>
            <a:ext cx="6868197" cy="4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066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50022" y="923331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Comic Sans MS" pitchFamily="66" charset="0"/>
              </a:rPr>
              <a:t>village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9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55B02C4-BFF1-AC42-92CF-BF6E25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1085032" y="157440"/>
            <a:ext cx="6745335" cy="3285252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71575" y="22057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498709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mountains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6C4B9-DA59-48AF-6D66-C4126521A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82" y="266599"/>
            <a:ext cx="6702035" cy="4691424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4109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14750" y="265301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town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0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10239</TotalTime>
  <Words>204</Words>
  <Application>Microsoft Office PowerPoint</Application>
  <PresentationFormat>On-screen Show (16:9)</PresentationFormat>
  <Paragraphs>89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Catamaran</vt:lpstr>
      <vt:lpstr>Times New Roman</vt:lpstr>
      <vt:lpstr>Coiny</vt:lpstr>
      <vt:lpstr>Calibri</vt:lpstr>
      <vt:lpstr>Spartan Medium</vt:lpstr>
      <vt:lpstr>Arial</vt:lpstr>
      <vt:lpstr>Verdana</vt:lpstr>
      <vt:lpstr>Chalkboard</vt:lpstr>
      <vt:lpstr>Arvo</vt:lpstr>
      <vt:lpstr>Barriecito</vt:lpstr>
      <vt:lpstr>Dosis</vt:lpstr>
      <vt:lpstr>High Tower Text</vt:lpstr>
      <vt:lpstr>Comic Sans MS</vt:lpstr>
      <vt:lpstr>Nunito Light</vt:lpstr>
      <vt:lpstr>Sport Day</vt:lpstr>
      <vt:lpstr>Spartan</vt:lpstr>
      <vt:lpstr>International Coffee Day by Slidesgo</vt:lpstr>
      <vt:lpstr>Walk to School Day by Slidesgo</vt:lpstr>
      <vt:lpstr>PowerPoint Presentation</vt:lpstr>
      <vt:lpstr> Our school facilities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Giang Do</cp:lastModifiedBy>
  <cp:revision>78</cp:revision>
  <dcterms:modified xsi:type="dcterms:W3CDTF">2023-08-01T06:44:24Z</dcterms:modified>
</cp:coreProperties>
</file>