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49" r:id="rId2"/>
    <p:sldId id="350" r:id="rId3"/>
    <p:sldId id="348" r:id="rId4"/>
    <p:sldId id="257" r:id="rId5"/>
    <p:sldId id="260" r:id="rId6"/>
    <p:sldId id="270" r:id="rId7"/>
    <p:sldId id="271" r:id="rId8"/>
    <p:sldId id="258" r:id="rId9"/>
    <p:sldId id="273" r:id="rId10"/>
    <p:sldId id="274" r:id="rId11"/>
    <p:sldId id="275" r:id="rId12"/>
    <p:sldId id="276" r:id="rId13"/>
    <p:sldId id="277" r:id="rId14"/>
    <p:sldId id="278" r:id="rId15"/>
    <p:sldId id="259" r:id="rId16"/>
    <p:sldId id="352" r:id="rId17"/>
  </p:sldIdLst>
  <p:sldSz cx="12192000" cy="6858000"/>
  <p:notesSz cx="6858000" cy="9144000"/>
  <p:embeddedFontLst>
    <p:embeddedFont>
      <p:font typeface="Calibri Light" panose="020F0302020204030204" pitchFamily="34" charset="0"/>
      <p:regular r:id="rId19"/>
      <p:italic r:id="rId20"/>
    </p:embeddedFont>
    <p:embeddedFont>
      <p:font typeface="#9Slide07 HoneyCream" panose="020B0604020202020204" charset="0"/>
      <p:regular r:id="rId21"/>
    </p:embeddedFont>
    <p:embeddedFont>
      <p:font typeface="Calibri" panose="020F0502020204030204" pitchFamily="34" charset="0"/>
      <p:regular r:id="rId22"/>
      <p:bold r:id="rId23"/>
      <p:italic r:id="rId24"/>
      <p:boldItalic r:id="rId25"/>
    </p:embeddedFont>
    <p:embeddedFont>
      <p:font typeface="DengXian" panose="020B0604020202020204" charset="-122"/>
      <p:regular r:id="rId26"/>
      <p:bold r:id="rId27"/>
    </p:embeddedFont>
    <p:embeddedFont>
      <p:font typeface="DengXian Light" panose="020B0604020202020204" charset="-122"/>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636" autoAdjust="0"/>
  </p:normalViewPr>
  <p:slideViewPr>
    <p:cSldViewPr snapToGrid="0">
      <p:cViewPr varScale="1">
        <p:scale>
          <a:sx n="89" d="100"/>
          <a:sy n="89" d="100"/>
        </p:scale>
        <p:origin x="672" y="7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B384A-B1EE-45C2-94E0-93157DFE535E}"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9A603-D725-4ABF-9AAA-C7AE910963D2}" type="slidenum">
              <a:rPr lang="en-US" smtClean="0"/>
              <a:t>‹#›</a:t>
            </a:fld>
            <a:endParaRPr lang="en-US"/>
          </a:p>
        </p:txBody>
      </p:sp>
    </p:spTree>
    <p:extLst>
      <p:ext uri="{BB962C8B-B14F-4D97-AF65-F5344CB8AC3E}">
        <p14:creationId xmlns:p14="http://schemas.microsoft.com/office/powerpoint/2010/main" val="401096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a:t>
            </a:r>
            <a:r>
              <a:rPr lang="en-US" baseline="0"/>
              <a:t> vào ngôi sao để trở lại trang chọn ngôi sao</a:t>
            </a:r>
            <a:endParaRPr lang="en-US"/>
          </a:p>
        </p:txBody>
      </p:sp>
      <p:sp>
        <p:nvSpPr>
          <p:cNvPr id="4" name="Slide Number Placeholder 3"/>
          <p:cNvSpPr>
            <a:spLocks noGrp="1"/>
          </p:cNvSpPr>
          <p:nvPr>
            <p:ph type="sldNum" sz="quarter" idx="10"/>
          </p:nvPr>
        </p:nvSpPr>
        <p:spPr/>
        <p:txBody>
          <a:bodyPr/>
          <a:lstStyle/>
          <a:p>
            <a:fld id="{9719A603-D725-4ABF-9AAA-C7AE910963D2}" type="slidenum">
              <a:rPr lang="en-US" smtClean="0"/>
              <a:t>4</a:t>
            </a:fld>
            <a:endParaRPr lang="en-US"/>
          </a:p>
        </p:txBody>
      </p:sp>
    </p:spTree>
    <p:extLst>
      <p:ext uri="{BB962C8B-B14F-4D97-AF65-F5344CB8AC3E}">
        <p14:creationId xmlns:p14="http://schemas.microsoft.com/office/powerpoint/2010/main" val="136791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kích vào ngôi sao để hiện câu tương ứng</a:t>
            </a:r>
            <a:endParaRPr lang="en-US"/>
          </a:p>
        </p:txBody>
      </p:sp>
      <p:sp>
        <p:nvSpPr>
          <p:cNvPr id="4" name="Slide Number Placeholder 3"/>
          <p:cNvSpPr>
            <a:spLocks noGrp="1"/>
          </p:cNvSpPr>
          <p:nvPr>
            <p:ph type="sldNum" sz="quarter" idx="10"/>
          </p:nvPr>
        </p:nvSpPr>
        <p:spPr/>
        <p:txBody>
          <a:bodyPr/>
          <a:lstStyle/>
          <a:p>
            <a:fld id="{9719A603-D725-4ABF-9AAA-C7AE910963D2}" type="slidenum">
              <a:rPr lang="en-US" smtClean="0"/>
              <a:t>8</a:t>
            </a:fld>
            <a:endParaRPr lang="en-US"/>
          </a:p>
        </p:txBody>
      </p:sp>
    </p:spTree>
    <p:extLst>
      <p:ext uri="{BB962C8B-B14F-4D97-AF65-F5344CB8AC3E}">
        <p14:creationId xmlns:p14="http://schemas.microsoft.com/office/powerpoint/2010/main" val="377693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9A603-D725-4ABF-9AAA-C7AE910963D2}" type="slidenum">
              <a:rPr lang="en-US" smtClean="0"/>
              <a:t>15</a:t>
            </a:fld>
            <a:endParaRPr lang="en-US"/>
          </a:p>
        </p:txBody>
      </p:sp>
    </p:spTree>
    <p:extLst>
      <p:ext uri="{BB962C8B-B14F-4D97-AF65-F5344CB8AC3E}">
        <p14:creationId xmlns:p14="http://schemas.microsoft.com/office/powerpoint/2010/main" val="288579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F8FF58B-85F0-4795-99E3-154ACFD77767}"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AE923A-D407-459B-9A0E-A18B238F7136}"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1245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F8FF58B-85F0-4795-99E3-154ACFD77767}" type="datetimeFigureOut">
              <a:rPr lang="en-US" smtClean="0"/>
              <a:t>11/13/2024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AE923A-D407-459B-9A0E-A18B238F7136}" type="slidenum">
              <a:rPr lang="en-US" smtClean="0"/>
              <a:t>‹#›</a:t>
            </a:fld>
            <a:endParaRPr lang="en-US"/>
          </a:p>
        </p:txBody>
      </p:sp>
      <p:pic>
        <p:nvPicPr>
          <p:cNvPr id="7" name="Picture 4" descr="Gradient sale background Premium Vecto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圆角矩形 53"/>
          <p:cNvSpPr/>
          <p:nvPr userDrawn="1"/>
        </p:nvSpPr>
        <p:spPr>
          <a:xfrm>
            <a:off x="213815" y="146713"/>
            <a:ext cx="11764369" cy="6564573"/>
          </a:xfrm>
          <a:prstGeom prst="roundRect">
            <a:avLst>
              <a:gd name="adj" fmla="val 10653"/>
            </a:avLst>
          </a:prstGeom>
          <a:solidFill>
            <a:schemeClr val="bg1"/>
          </a:solidFill>
          <a:ln w="38100">
            <a:noFill/>
          </a:ln>
          <a:effectLst>
            <a:glow rad="101600">
              <a:schemeClr val="tx1">
                <a:lumMod val="50000"/>
                <a:lumOff val="50000"/>
                <a:alpha val="60000"/>
              </a:schemeClr>
            </a:glow>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58271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4F8FF58B-85F0-4795-99E3-154ACFD77767}" type="datetimeFigureOut">
              <a:rPr lang="en-US" smtClean="0"/>
              <a:t>11/13/2024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AE923A-D407-459B-9A0E-A18B238F7136}" type="slidenum">
              <a:rPr lang="en-US" smtClean="0"/>
              <a:t>‹#›</a:t>
            </a:fld>
            <a:endParaRPr lang="en-US"/>
          </a:p>
        </p:txBody>
      </p:sp>
      <p:pic>
        <p:nvPicPr>
          <p:cNvPr id="6" name="Picture 4" descr="Gradient sale background Premium Vecto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32523" y="106018"/>
            <a:ext cx="11926956" cy="661545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27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44239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grpSp>
        <p:nvGrpSpPr>
          <p:cNvPr id="2" name="Group 1">
            <a:extLst>
              <a:ext uri="{FF2B5EF4-FFF2-40B4-BE49-F238E27FC236}">
                <a16:creationId xmlns:a16="http://schemas.microsoft.com/office/drawing/2014/main" id="{F72F357E-0416-A7B4-B795-CFE448F39567}"/>
              </a:ext>
            </a:extLst>
          </p:cNvPr>
          <p:cNvGrpSpPr/>
          <p:nvPr userDrawn="1"/>
        </p:nvGrpSpPr>
        <p:grpSpPr>
          <a:xfrm>
            <a:off x="-3773121" y="0"/>
            <a:ext cx="4326052" cy="2928084"/>
            <a:chOff x="6278216" y="1917262"/>
            <a:chExt cx="4339742" cy="2928084"/>
          </a:xfrm>
        </p:grpSpPr>
        <p:pic>
          <p:nvPicPr>
            <p:cNvPr id="3" name="Picture 2">
              <a:extLst>
                <a:ext uri="{FF2B5EF4-FFF2-40B4-BE49-F238E27FC236}">
                  <a16:creationId xmlns:a16="http://schemas.microsoft.com/office/drawing/2014/main" id="{3F1AC13F-6816-CA71-A880-DD0FC177BD6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4" name="Freeform: Shape 3">
              <a:extLst>
                <a:ext uri="{FF2B5EF4-FFF2-40B4-BE49-F238E27FC236}">
                  <a16:creationId xmlns:a16="http://schemas.microsoft.com/office/drawing/2014/main" id="{3B66ADF6-564F-B541-A01E-4EF03FBA1395}"/>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73BA73A2-9702-5CBE-7E04-9A1AD76CD95F}"/>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6" name="TextBox 5">
              <a:extLst>
                <a:ext uri="{FF2B5EF4-FFF2-40B4-BE49-F238E27FC236}">
                  <a16:creationId xmlns:a16="http://schemas.microsoft.com/office/drawing/2014/main" id="{99C5AF8D-5A6B-9A02-127E-D50F5BA4F2D3}"/>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195910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image" Target="../media/image1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3.wdp"/><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slide" Target="slid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10.xm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11.xml"/><Relationship Id="rId10" Type="http://schemas.openxmlformats.org/officeDocument/2006/relationships/slide" Target="slide13.xml"/><Relationship Id="rId4" Type="http://schemas.openxmlformats.org/officeDocument/2006/relationships/image" Target="../media/image8.png"/><Relationship Id="rId9"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slide" Target="slide8.xml"/><Relationship Id="rId4" Type="http://schemas.openxmlformats.org/officeDocument/2006/relationships/image" Target="../media/image8.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endParaRPr lang="vi-VN" dirty="0"/>
          </a:p>
        </p:txBody>
      </p:sp>
      <p:pic>
        <p:nvPicPr>
          <p:cNvPr id="5" name="Content Placeholder 4"/>
          <p:cNvPicPr>
            <a:picLocks noGrp="1" noChangeAspect="1"/>
          </p:cNvPicPr>
          <p:nvPr>
            <p:ph idx="1"/>
          </p:nvPr>
        </p:nvPicPr>
        <p:blipFill>
          <a:blip r:embed="rId2"/>
          <a:stretch>
            <a:fillRect/>
          </a:stretch>
        </p:blipFill>
        <p:spPr>
          <a:xfrm>
            <a:off x="705477" y="365125"/>
            <a:ext cx="11406010" cy="6419954"/>
          </a:xfrm>
          <a:prstGeom prst="rect">
            <a:avLst/>
          </a:prstGeom>
        </p:spPr>
      </p:pic>
    </p:spTree>
    <p:extLst>
      <p:ext uri="{BB962C8B-B14F-4D97-AF65-F5344CB8AC3E}">
        <p14:creationId xmlns:p14="http://schemas.microsoft.com/office/powerpoint/2010/main" val="559373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41338" y="217077"/>
            <a:ext cx="11251050" cy="2812288"/>
            <a:chOff x="255853" y="233608"/>
            <a:chExt cx="11251050" cy="2812288"/>
          </a:xfrm>
        </p:grpSpPr>
        <p:sp>
          <p:nvSpPr>
            <p:cNvPr id="3" name="Rectangle: Rounded Corners 3">
              <a:extLst>
                <a:ext uri="{FF2B5EF4-FFF2-40B4-BE49-F238E27FC236}">
                  <a16:creationId xmlns:a16="http://schemas.microsoft.com/office/drawing/2014/main" id="{3753B882-32F8-0AB8-D9B3-F9374F934DFA}"/>
                </a:ext>
              </a:extLst>
            </p:cNvPr>
            <p:cNvSpPr/>
            <p:nvPr/>
          </p:nvSpPr>
          <p:spPr>
            <a:xfrm>
              <a:off x="2100412" y="233608"/>
              <a:ext cx="9406491" cy="2305994"/>
            </a:xfrm>
            <a:custGeom>
              <a:avLst/>
              <a:gdLst>
                <a:gd name="connsiteX0" fmla="*/ 0 w 9406491"/>
                <a:gd name="connsiteY0" fmla="*/ 1152997 h 2305994"/>
                <a:gd name="connsiteX1" fmla="*/ 1152997 w 9406491"/>
                <a:gd name="connsiteY1" fmla="*/ 0 h 2305994"/>
                <a:gd name="connsiteX2" fmla="*/ 8253494 w 9406491"/>
                <a:gd name="connsiteY2" fmla="*/ 0 h 2305994"/>
                <a:gd name="connsiteX3" fmla="*/ 9406491 w 9406491"/>
                <a:gd name="connsiteY3" fmla="*/ 1152997 h 2305994"/>
                <a:gd name="connsiteX4" fmla="*/ 9406491 w 9406491"/>
                <a:gd name="connsiteY4" fmla="*/ 1152997 h 2305994"/>
                <a:gd name="connsiteX5" fmla="*/ 8253494 w 9406491"/>
                <a:gd name="connsiteY5" fmla="*/ 2305994 h 2305994"/>
                <a:gd name="connsiteX6" fmla="*/ 1152997 w 9406491"/>
                <a:gd name="connsiteY6" fmla="*/ 2305994 h 2305994"/>
                <a:gd name="connsiteX7" fmla="*/ 0 w 9406491"/>
                <a:gd name="connsiteY7" fmla="*/ 1152997 h 23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491" h="2305994" fill="none" extrusionOk="0">
                  <a:moveTo>
                    <a:pt x="0" y="1152997"/>
                  </a:moveTo>
                  <a:cubicBezTo>
                    <a:pt x="-4930" y="484708"/>
                    <a:pt x="559556" y="-89963"/>
                    <a:pt x="1152997" y="0"/>
                  </a:cubicBezTo>
                  <a:cubicBezTo>
                    <a:pt x="4388468" y="82930"/>
                    <a:pt x="6165757" y="28335"/>
                    <a:pt x="8253494" y="0"/>
                  </a:cubicBezTo>
                  <a:cubicBezTo>
                    <a:pt x="8894986" y="34342"/>
                    <a:pt x="9349369" y="438138"/>
                    <a:pt x="9406491" y="1152997"/>
                  </a:cubicBezTo>
                  <a:lnTo>
                    <a:pt x="9406491" y="1152997"/>
                  </a:lnTo>
                  <a:cubicBezTo>
                    <a:pt x="9326155" y="1884151"/>
                    <a:pt x="8964766" y="2405109"/>
                    <a:pt x="8253494" y="2305994"/>
                  </a:cubicBezTo>
                  <a:cubicBezTo>
                    <a:pt x="6715586" y="2262667"/>
                    <a:pt x="2048862" y="2280298"/>
                    <a:pt x="1152997" y="2305994"/>
                  </a:cubicBezTo>
                  <a:cubicBezTo>
                    <a:pt x="420154" y="2266286"/>
                    <a:pt x="26025" y="1895003"/>
                    <a:pt x="0" y="1152997"/>
                  </a:cubicBezTo>
                  <a:close/>
                </a:path>
                <a:path w="9406491" h="2305994" stroke="0" extrusionOk="0">
                  <a:moveTo>
                    <a:pt x="0" y="1152997"/>
                  </a:moveTo>
                  <a:cubicBezTo>
                    <a:pt x="-99268" y="487262"/>
                    <a:pt x="530408" y="-99679"/>
                    <a:pt x="1152997" y="0"/>
                  </a:cubicBezTo>
                  <a:cubicBezTo>
                    <a:pt x="2808672" y="158897"/>
                    <a:pt x="5049284" y="6292"/>
                    <a:pt x="8253494" y="0"/>
                  </a:cubicBezTo>
                  <a:cubicBezTo>
                    <a:pt x="8880324" y="-17729"/>
                    <a:pt x="9420840" y="524838"/>
                    <a:pt x="9406491" y="1152997"/>
                  </a:cubicBezTo>
                  <a:lnTo>
                    <a:pt x="9406491" y="1152997"/>
                  </a:lnTo>
                  <a:cubicBezTo>
                    <a:pt x="9354631" y="1815027"/>
                    <a:pt x="8938286" y="2373814"/>
                    <a:pt x="8253494" y="2305994"/>
                  </a:cubicBezTo>
                  <a:cubicBezTo>
                    <a:pt x="5458504" y="2368376"/>
                    <a:pt x="3554394" y="2350563"/>
                    <a:pt x="1152997" y="2305994"/>
                  </a:cubicBezTo>
                  <a:cubicBezTo>
                    <a:pt x="457903" y="2415315"/>
                    <a:pt x="63876" y="1833305"/>
                    <a:pt x="0" y="1152997"/>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a:solidFill>
                    <a:srgbClr val="002060"/>
                  </a:solidFill>
                  <a:latin typeface="UTM Avo" panose="02040603050506020204" pitchFamily="18" charset="0"/>
                </a:rPr>
                <a:t>   </a:t>
              </a:r>
              <a:r>
                <a:rPr lang="pt-BR" sz="4400" b="1">
                  <a:solidFill>
                    <a:srgbClr val="002060"/>
                  </a:solidFill>
                  <a:latin typeface="UTM Avo" panose="02040603050506020204" pitchFamily="18" charset="0"/>
                </a:rPr>
                <a:t>b) Người cha đã nghĩ ra cách gì để khuyên bảo các con? </a:t>
              </a:r>
              <a:endParaRPr lang="pt-BR" sz="4800" b="1">
                <a:solidFill>
                  <a:srgbClr val="CA3659"/>
                </a:solidFill>
                <a:latin typeface="UTM Avo" panose="020406030505060202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8833916">
              <a:off x="255853" y="251710"/>
              <a:ext cx="2794186" cy="2794186"/>
            </a:xfrm>
            <a:prstGeom prst="rect">
              <a:avLst/>
            </a:prstGeom>
          </p:spPr>
        </p:pic>
      </p:gr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47484">
            <a:off x="10900100" y="5513017"/>
            <a:ext cx="1544333" cy="1544333"/>
          </a:xfrm>
          <a:prstGeom prst="rect">
            <a:avLst/>
          </a:prstGeom>
        </p:spPr>
      </p:pic>
      <p:grpSp>
        <p:nvGrpSpPr>
          <p:cNvPr id="9" name="Group 8"/>
          <p:cNvGrpSpPr/>
          <p:nvPr/>
        </p:nvGrpSpPr>
        <p:grpSpPr>
          <a:xfrm>
            <a:off x="5222134" y="2641671"/>
            <a:ext cx="5839565" cy="3403529"/>
            <a:chOff x="5222135" y="3083299"/>
            <a:chExt cx="5391138" cy="2961901"/>
          </a:xfrm>
        </p:grpSpPr>
        <p:sp>
          <p:nvSpPr>
            <p:cNvPr id="7" name="Freeform 6"/>
            <p:cNvSpPr/>
            <p:nvPr/>
          </p:nvSpPr>
          <p:spPr bwMode="auto">
            <a:xfrm>
              <a:off x="5222135" y="3083299"/>
              <a:ext cx="5391138" cy="296190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anchor="t" anchorCtr="0" compatLnSpc="1"/>
            <a:lstStyle/>
            <a:p>
              <a:endParaRPr lang="zh-CN" alt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544768" y="3822440"/>
              <a:ext cx="4745872" cy="1938992"/>
            </a:xfrm>
            <a:prstGeom prst="rect">
              <a:avLst/>
            </a:prstGeom>
            <a:noFill/>
          </p:spPr>
          <p:txBody>
            <a:bodyPr wrap="square" rtlCol="0">
              <a:spAutoFit/>
            </a:bodyPr>
            <a:lstStyle/>
            <a:p>
              <a:pPr algn="ctr"/>
              <a:r>
                <a:rPr lang="en-US" sz="4000" b="1">
                  <a:solidFill>
                    <a:srgbClr val="FF5050"/>
                  </a:solidFill>
                  <a:latin typeface="UTM Aptima" panose="02040603050506020204" pitchFamily="18" charset="0"/>
                </a:rPr>
                <a:t>Người cha thử thách các con bằng việc bẻ bó đũa.</a:t>
              </a: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7969">
            <a:off x="732451" y="3083299"/>
            <a:ext cx="4243978" cy="34337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86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41338" y="217077"/>
            <a:ext cx="11251050" cy="2812288"/>
            <a:chOff x="255853" y="233608"/>
            <a:chExt cx="11251050" cy="2812288"/>
          </a:xfrm>
        </p:grpSpPr>
        <p:sp>
          <p:nvSpPr>
            <p:cNvPr id="3" name="Rectangle: Rounded Corners 3">
              <a:extLst>
                <a:ext uri="{FF2B5EF4-FFF2-40B4-BE49-F238E27FC236}">
                  <a16:creationId xmlns:a16="http://schemas.microsoft.com/office/drawing/2014/main" id="{3753B882-32F8-0AB8-D9B3-F9374F934DFA}"/>
                </a:ext>
              </a:extLst>
            </p:cNvPr>
            <p:cNvSpPr/>
            <p:nvPr/>
          </p:nvSpPr>
          <p:spPr>
            <a:xfrm>
              <a:off x="2100412" y="233608"/>
              <a:ext cx="9406491" cy="2305994"/>
            </a:xfrm>
            <a:custGeom>
              <a:avLst/>
              <a:gdLst>
                <a:gd name="connsiteX0" fmla="*/ 0 w 9406491"/>
                <a:gd name="connsiteY0" fmla="*/ 1152997 h 2305994"/>
                <a:gd name="connsiteX1" fmla="*/ 1152997 w 9406491"/>
                <a:gd name="connsiteY1" fmla="*/ 0 h 2305994"/>
                <a:gd name="connsiteX2" fmla="*/ 8253494 w 9406491"/>
                <a:gd name="connsiteY2" fmla="*/ 0 h 2305994"/>
                <a:gd name="connsiteX3" fmla="*/ 9406491 w 9406491"/>
                <a:gd name="connsiteY3" fmla="*/ 1152997 h 2305994"/>
                <a:gd name="connsiteX4" fmla="*/ 9406491 w 9406491"/>
                <a:gd name="connsiteY4" fmla="*/ 1152997 h 2305994"/>
                <a:gd name="connsiteX5" fmla="*/ 8253494 w 9406491"/>
                <a:gd name="connsiteY5" fmla="*/ 2305994 h 2305994"/>
                <a:gd name="connsiteX6" fmla="*/ 1152997 w 9406491"/>
                <a:gd name="connsiteY6" fmla="*/ 2305994 h 2305994"/>
                <a:gd name="connsiteX7" fmla="*/ 0 w 9406491"/>
                <a:gd name="connsiteY7" fmla="*/ 1152997 h 23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491" h="2305994" fill="none" extrusionOk="0">
                  <a:moveTo>
                    <a:pt x="0" y="1152997"/>
                  </a:moveTo>
                  <a:cubicBezTo>
                    <a:pt x="-4930" y="484708"/>
                    <a:pt x="559556" y="-89963"/>
                    <a:pt x="1152997" y="0"/>
                  </a:cubicBezTo>
                  <a:cubicBezTo>
                    <a:pt x="4388468" y="82930"/>
                    <a:pt x="6165757" y="28335"/>
                    <a:pt x="8253494" y="0"/>
                  </a:cubicBezTo>
                  <a:cubicBezTo>
                    <a:pt x="8894986" y="34342"/>
                    <a:pt x="9349369" y="438138"/>
                    <a:pt x="9406491" y="1152997"/>
                  </a:cubicBezTo>
                  <a:lnTo>
                    <a:pt x="9406491" y="1152997"/>
                  </a:lnTo>
                  <a:cubicBezTo>
                    <a:pt x="9326155" y="1884151"/>
                    <a:pt x="8964766" y="2405109"/>
                    <a:pt x="8253494" y="2305994"/>
                  </a:cubicBezTo>
                  <a:cubicBezTo>
                    <a:pt x="6715586" y="2262667"/>
                    <a:pt x="2048862" y="2280298"/>
                    <a:pt x="1152997" y="2305994"/>
                  </a:cubicBezTo>
                  <a:cubicBezTo>
                    <a:pt x="420154" y="2266286"/>
                    <a:pt x="26025" y="1895003"/>
                    <a:pt x="0" y="1152997"/>
                  </a:cubicBezTo>
                  <a:close/>
                </a:path>
                <a:path w="9406491" h="2305994" stroke="0" extrusionOk="0">
                  <a:moveTo>
                    <a:pt x="0" y="1152997"/>
                  </a:moveTo>
                  <a:cubicBezTo>
                    <a:pt x="-99268" y="487262"/>
                    <a:pt x="530408" y="-99679"/>
                    <a:pt x="1152997" y="0"/>
                  </a:cubicBezTo>
                  <a:cubicBezTo>
                    <a:pt x="2808672" y="158897"/>
                    <a:pt x="5049284" y="6292"/>
                    <a:pt x="8253494" y="0"/>
                  </a:cubicBezTo>
                  <a:cubicBezTo>
                    <a:pt x="8880324" y="-17729"/>
                    <a:pt x="9420840" y="524838"/>
                    <a:pt x="9406491" y="1152997"/>
                  </a:cubicBezTo>
                  <a:lnTo>
                    <a:pt x="9406491" y="1152997"/>
                  </a:lnTo>
                  <a:cubicBezTo>
                    <a:pt x="9354631" y="1815027"/>
                    <a:pt x="8938286" y="2373814"/>
                    <a:pt x="8253494" y="2305994"/>
                  </a:cubicBezTo>
                  <a:cubicBezTo>
                    <a:pt x="5458504" y="2368376"/>
                    <a:pt x="3554394" y="2350563"/>
                    <a:pt x="1152997" y="2305994"/>
                  </a:cubicBezTo>
                  <a:cubicBezTo>
                    <a:pt x="457903" y="2415315"/>
                    <a:pt x="63876" y="1833305"/>
                    <a:pt x="0" y="1152997"/>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a:solidFill>
                    <a:srgbClr val="002060"/>
                  </a:solidFill>
                  <a:latin typeface="UTM Avo" panose="02040603050506020204" pitchFamily="18" charset="0"/>
                </a:rPr>
                <a:t>   </a:t>
              </a:r>
              <a:r>
                <a:rPr lang="pt-BR" sz="4400" b="1">
                  <a:solidFill>
                    <a:srgbClr val="002060"/>
                  </a:solidFill>
                  <a:latin typeface="UTM Avo" panose="02040603050506020204" pitchFamily="18" charset="0"/>
                </a:rPr>
                <a:t>c) Vì sao bốn người con không bẻ gãy được bó đũa? </a:t>
              </a:r>
              <a:endParaRPr lang="pt-BR" sz="4800" b="1">
                <a:solidFill>
                  <a:srgbClr val="CA3659"/>
                </a:solidFill>
                <a:latin typeface="UTM Avo" panose="020406030505060202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8833916">
              <a:off x="255853" y="251710"/>
              <a:ext cx="2794186" cy="2794186"/>
            </a:xfrm>
            <a:prstGeom prst="rect">
              <a:avLst/>
            </a:prstGeom>
          </p:spPr>
        </p:pic>
      </p:gr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47484">
            <a:off x="10720221" y="5477901"/>
            <a:ext cx="1544333" cy="1544333"/>
          </a:xfrm>
          <a:prstGeom prst="rect">
            <a:avLst/>
          </a:prstGeom>
        </p:spPr>
      </p:pic>
      <p:grpSp>
        <p:nvGrpSpPr>
          <p:cNvPr id="9" name="Group 8"/>
          <p:cNvGrpSpPr/>
          <p:nvPr/>
        </p:nvGrpSpPr>
        <p:grpSpPr>
          <a:xfrm>
            <a:off x="5222134" y="2641671"/>
            <a:ext cx="5839565" cy="3403529"/>
            <a:chOff x="5222135" y="3083299"/>
            <a:chExt cx="5391138" cy="2961901"/>
          </a:xfrm>
        </p:grpSpPr>
        <p:sp>
          <p:nvSpPr>
            <p:cNvPr id="7" name="Freeform 6"/>
            <p:cNvSpPr/>
            <p:nvPr/>
          </p:nvSpPr>
          <p:spPr bwMode="auto">
            <a:xfrm>
              <a:off x="5222135" y="3083299"/>
              <a:ext cx="5391138" cy="296190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anchor="t" anchorCtr="0" compatLnSpc="1"/>
            <a:lstStyle/>
            <a:p>
              <a:endParaRPr lang="zh-CN" alt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544767" y="4077535"/>
              <a:ext cx="4745872" cy="1151715"/>
            </a:xfrm>
            <a:prstGeom prst="rect">
              <a:avLst/>
            </a:prstGeom>
            <a:noFill/>
          </p:spPr>
          <p:txBody>
            <a:bodyPr wrap="square" rtlCol="0">
              <a:spAutoFit/>
            </a:bodyPr>
            <a:lstStyle/>
            <a:p>
              <a:pPr algn="ctr"/>
              <a:r>
                <a:rPr lang="en-US" sz="4000" b="1">
                  <a:solidFill>
                    <a:srgbClr val="7030A0"/>
                  </a:solidFill>
                  <a:latin typeface="UTM Aptima" panose="02040603050506020204" pitchFamily="18" charset="0"/>
                </a:rPr>
                <a:t>Vì tất cả họ đều cầm cả bó đũa để bẻ.</a:t>
              </a: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199" y="2641671"/>
            <a:ext cx="4400466" cy="4129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17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41338" y="217077"/>
            <a:ext cx="11251050" cy="2812288"/>
            <a:chOff x="255853" y="233608"/>
            <a:chExt cx="11251050" cy="2812288"/>
          </a:xfrm>
        </p:grpSpPr>
        <p:sp>
          <p:nvSpPr>
            <p:cNvPr id="3" name="Rectangle: Rounded Corners 3">
              <a:extLst>
                <a:ext uri="{FF2B5EF4-FFF2-40B4-BE49-F238E27FC236}">
                  <a16:creationId xmlns:a16="http://schemas.microsoft.com/office/drawing/2014/main" id="{3753B882-32F8-0AB8-D9B3-F9374F934DFA}"/>
                </a:ext>
              </a:extLst>
            </p:cNvPr>
            <p:cNvSpPr/>
            <p:nvPr/>
          </p:nvSpPr>
          <p:spPr>
            <a:xfrm>
              <a:off x="2100412" y="233608"/>
              <a:ext cx="9406491" cy="2305994"/>
            </a:xfrm>
            <a:custGeom>
              <a:avLst/>
              <a:gdLst>
                <a:gd name="connsiteX0" fmla="*/ 0 w 9406491"/>
                <a:gd name="connsiteY0" fmla="*/ 1152997 h 2305994"/>
                <a:gd name="connsiteX1" fmla="*/ 1152997 w 9406491"/>
                <a:gd name="connsiteY1" fmla="*/ 0 h 2305994"/>
                <a:gd name="connsiteX2" fmla="*/ 8253494 w 9406491"/>
                <a:gd name="connsiteY2" fmla="*/ 0 h 2305994"/>
                <a:gd name="connsiteX3" fmla="*/ 9406491 w 9406491"/>
                <a:gd name="connsiteY3" fmla="*/ 1152997 h 2305994"/>
                <a:gd name="connsiteX4" fmla="*/ 9406491 w 9406491"/>
                <a:gd name="connsiteY4" fmla="*/ 1152997 h 2305994"/>
                <a:gd name="connsiteX5" fmla="*/ 8253494 w 9406491"/>
                <a:gd name="connsiteY5" fmla="*/ 2305994 h 2305994"/>
                <a:gd name="connsiteX6" fmla="*/ 1152997 w 9406491"/>
                <a:gd name="connsiteY6" fmla="*/ 2305994 h 2305994"/>
                <a:gd name="connsiteX7" fmla="*/ 0 w 9406491"/>
                <a:gd name="connsiteY7" fmla="*/ 1152997 h 23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491" h="2305994" fill="none" extrusionOk="0">
                  <a:moveTo>
                    <a:pt x="0" y="1152997"/>
                  </a:moveTo>
                  <a:cubicBezTo>
                    <a:pt x="-4930" y="484708"/>
                    <a:pt x="559556" y="-89963"/>
                    <a:pt x="1152997" y="0"/>
                  </a:cubicBezTo>
                  <a:cubicBezTo>
                    <a:pt x="4388468" y="82930"/>
                    <a:pt x="6165757" y="28335"/>
                    <a:pt x="8253494" y="0"/>
                  </a:cubicBezTo>
                  <a:cubicBezTo>
                    <a:pt x="8894986" y="34342"/>
                    <a:pt x="9349369" y="438138"/>
                    <a:pt x="9406491" y="1152997"/>
                  </a:cubicBezTo>
                  <a:lnTo>
                    <a:pt x="9406491" y="1152997"/>
                  </a:lnTo>
                  <a:cubicBezTo>
                    <a:pt x="9326155" y="1884151"/>
                    <a:pt x="8964766" y="2405109"/>
                    <a:pt x="8253494" y="2305994"/>
                  </a:cubicBezTo>
                  <a:cubicBezTo>
                    <a:pt x="6715586" y="2262667"/>
                    <a:pt x="2048862" y="2280298"/>
                    <a:pt x="1152997" y="2305994"/>
                  </a:cubicBezTo>
                  <a:cubicBezTo>
                    <a:pt x="420154" y="2266286"/>
                    <a:pt x="26025" y="1895003"/>
                    <a:pt x="0" y="1152997"/>
                  </a:cubicBezTo>
                  <a:close/>
                </a:path>
                <a:path w="9406491" h="2305994" stroke="0" extrusionOk="0">
                  <a:moveTo>
                    <a:pt x="0" y="1152997"/>
                  </a:moveTo>
                  <a:cubicBezTo>
                    <a:pt x="-99268" y="487262"/>
                    <a:pt x="530408" y="-99679"/>
                    <a:pt x="1152997" y="0"/>
                  </a:cubicBezTo>
                  <a:cubicBezTo>
                    <a:pt x="2808672" y="158897"/>
                    <a:pt x="5049284" y="6292"/>
                    <a:pt x="8253494" y="0"/>
                  </a:cubicBezTo>
                  <a:cubicBezTo>
                    <a:pt x="8880324" y="-17729"/>
                    <a:pt x="9420840" y="524838"/>
                    <a:pt x="9406491" y="1152997"/>
                  </a:cubicBezTo>
                  <a:lnTo>
                    <a:pt x="9406491" y="1152997"/>
                  </a:lnTo>
                  <a:cubicBezTo>
                    <a:pt x="9354631" y="1815027"/>
                    <a:pt x="8938286" y="2373814"/>
                    <a:pt x="8253494" y="2305994"/>
                  </a:cubicBezTo>
                  <a:cubicBezTo>
                    <a:pt x="5458504" y="2368376"/>
                    <a:pt x="3554394" y="2350563"/>
                    <a:pt x="1152997" y="2305994"/>
                  </a:cubicBezTo>
                  <a:cubicBezTo>
                    <a:pt x="457903" y="2415315"/>
                    <a:pt x="63876" y="1833305"/>
                    <a:pt x="0" y="1152997"/>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a:solidFill>
                    <a:srgbClr val="002060"/>
                  </a:solidFill>
                  <a:latin typeface="UTM Avo" panose="02040603050506020204" pitchFamily="18" charset="0"/>
                </a:rPr>
                <a:t>   </a:t>
              </a:r>
              <a:r>
                <a:rPr lang="pt-BR" sz="4400" b="1">
                  <a:solidFill>
                    <a:srgbClr val="002060"/>
                  </a:solidFill>
                  <a:latin typeface="UTM Avo" panose="02040603050506020204" pitchFamily="18" charset="0"/>
                </a:rPr>
                <a:t>d) Người cha bẻ gãy bó đũa bằng cách nào? </a:t>
              </a:r>
              <a:endParaRPr lang="pt-BR" sz="4800" b="1">
                <a:solidFill>
                  <a:srgbClr val="CA3659"/>
                </a:solidFill>
                <a:latin typeface="UTM Avo" panose="020406030505060202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8833916">
              <a:off x="255853" y="251710"/>
              <a:ext cx="2794186" cy="2794186"/>
            </a:xfrm>
            <a:prstGeom prst="rect">
              <a:avLst/>
            </a:prstGeom>
          </p:spPr>
        </p:pic>
      </p:grpSp>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47484">
            <a:off x="10607389" y="5391633"/>
            <a:ext cx="1544333" cy="1544333"/>
          </a:xfrm>
          <a:prstGeom prst="rect">
            <a:avLst/>
          </a:prstGeom>
        </p:spPr>
      </p:pic>
      <p:grpSp>
        <p:nvGrpSpPr>
          <p:cNvPr id="9" name="Group 8"/>
          <p:cNvGrpSpPr/>
          <p:nvPr/>
        </p:nvGrpSpPr>
        <p:grpSpPr>
          <a:xfrm>
            <a:off x="5222134" y="2641671"/>
            <a:ext cx="5839565" cy="3403529"/>
            <a:chOff x="5222135" y="3083299"/>
            <a:chExt cx="5391138" cy="2961901"/>
          </a:xfrm>
        </p:grpSpPr>
        <p:sp>
          <p:nvSpPr>
            <p:cNvPr id="7" name="Freeform 6"/>
            <p:cNvSpPr/>
            <p:nvPr/>
          </p:nvSpPr>
          <p:spPr bwMode="auto">
            <a:xfrm>
              <a:off x="5222135" y="3083299"/>
              <a:ext cx="5391138" cy="296190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anchor="t" anchorCtr="0" compatLnSpc="1"/>
            <a:lstStyle/>
            <a:p>
              <a:endParaRPr lang="zh-CN" alt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00124" y="3780612"/>
              <a:ext cx="4745872" cy="1687396"/>
            </a:xfrm>
            <a:prstGeom prst="rect">
              <a:avLst/>
            </a:prstGeom>
            <a:noFill/>
          </p:spPr>
          <p:txBody>
            <a:bodyPr wrap="square" rtlCol="0">
              <a:spAutoFit/>
            </a:bodyPr>
            <a:lstStyle/>
            <a:p>
              <a:pPr algn="ctr"/>
              <a:r>
                <a:rPr lang="en-US" sz="4000" b="1">
                  <a:solidFill>
                    <a:srgbClr val="7030A0"/>
                  </a:solidFill>
                  <a:latin typeface="UTM Aptima" panose="02040603050506020204" pitchFamily="18" charset="0"/>
                </a:rPr>
                <a:t> Người cha tách rời từng chiếc đũa rồi bẻ từng chiếc một.</a:t>
              </a: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16" y="3072985"/>
            <a:ext cx="4413761" cy="3614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61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41338" y="217077"/>
            <a:ext cx="11251050" cy="2812288"/>
            <a:chOff x="255853" y="233608"/>
            <a:chExt cx="11251050" cy="2812288"/>
          </a:xfrm>
        </p:grpSpPr>
        <p:sp>
          <p:nvSpPr>
            <p:cNvPr id="3" name="Rectangle: Rounded Corners 3">
              <a:extLst>
                <a:ext uri="{FF2B5EF4-FFF2-40B4-BE49-F238E27FC236}">
                  <a16:creationId xmlns:a16="http://schemas.microsoft.com/office/drawing/2014/main" id="{3753B882-32F8-0AB8-D9B3-F9374F934DFA}"/>
                </a:ext>
              </a:extLst>
            </p:cNvPr>
            <p:cNvSpPr/>
            <p:nvPr/>
          </p:nvSpPr>
          <p:spPr>
            <a:xfrm>
              <a:off x="2100412" y="233608"/>
              <a:ext cx="9406491" cy="2305994"/>
            </a:xfrm>
            <a:custGeom>
              <a:avLst/>
              <a:gdLst>
                <a:gd name="connsiteX0" fmla="*/ 0 w 9406491"/>
                <a:gd name="connsiteY0" fmla="*/ 1152997 h 2305994"/>
                <a:gd name="connsiteX1" fmla="*/ 1152997 w 9406491"/>
                <a:gd name="connsiteY1" fmla="*/ 0 h 2305994"/>
                <a:gd name="connsiteX2" fmla="*/ 8253494 w 9406491"/>
                <a:gd name="connsiteY2" fmla="*/ 0 h 2305994"/>
                <a:gd name="connsiteX3" fmla="*/ 9406491 w 9406491"/>
                <a:gd name="connsiteY3" fmla="*/ 1152997 h 2305994"/>
                <a:gd name="connsiteX4" fmla="*/ 9406491 w 9406491"/>
                <a:gd name="connsiteY4" fmla="*/ 1152997 h 2305994"/>
                <a:gd name="connsiteX5" fmla="*/ 8253494 w 9406491"/>
                <a:gd name="connsiteY5" fmla="*/ 2305994 h 2305994"/>
                <a:gd name="connsiteX6" fmla="*/ 1152997 w 9406491"/>
                <a:gd name="connsiteY6" fmla="*/ 2305994 h 2305994"/>
                <a:gd name="connsiteX7" fmla="*/ 0 w 9406491"/>
                <a:gd name="connsiteY7" fmla="*/ 1152997 h 23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491" h="2305994" fill="none" extrusionOk="0">
                  <a:moveTo>
                    <a:pt x="0" y="1152997"/>
                  </a:moveTo>
                  <a:cubicBezTo>
                    <a:pt x="-4930" y="484708"/>
                    <a:pt x="559556" y="-89963"/>
                    <a:pt x="1152997" y="0"/>
                  </a:cubicBezTo>
                  <a:cubicBezTo>
                    <a:pt x="4388468" y="82930"/>
                    <a:pt x="6165757" y="28335"/>
                    <a:pt x="8253494" y="0"/>
                  </a:cubicBezTo>
                  <a:cubicBezTo>
                    <a:pt x="8894986" y="34342"/>
                    <a:pt x="9349369" y="438138"/>
                    <a:pt x="9406491" y="1152997"/>
                  </a:cubicBezTo>
                  <a:lnTo>
                    <a:pt x="9406491" y="1152997"/>
                  </a:lnTo>
                  <a:cubicBezTo>
                    <a:pt x="9326155" y="1884151"/>
                    <a:pt x="8964766" y="2405109"/>
                    <a:pt x="8253494" y="2305994"/>
                  </a:cubicBezTo>
                  <a:cubicBezTo>
                    <a:pt x="6715586" y="2262667"/>
                    <a:pt x="2048862" y="2280298"/>
                    <a:pt x="1152997" y="2305994"/>
                  </a:cubicBezTo>
                  <a:cubicBezTo>
                    <a:pt x="420154" y="2266286"/>
                    <a:pt x="26025" y="1895003"/>
                    <a:pt x="0" y="1152997"/>
                  </a:cubicBezTo>
                  <a:close/>
                </a:path>
                <a:path w="9406491" h="2305994" stroke="0" extrusionOk="0">
                  <a:moveTo>
                    <a:pt x="0" y="1152997"/>
                  </a:moveTo>
                  <a:cubicBezTo>
                    <a:pt x="-99268" y="487262"/>
                    <a:pt x="530408" y="-99679"/>
                    <a:pt x="1152997" y="0"/>
                  </a:cubicBezTo>
                  <a:cubicBezTo>
                    <a:pt x="2808672" y="158897"/>
                    <a:pt x="5049284" y="6292"/>
                    <a:pt x="8253494" y="0"/>
                  </a:cubicBezTo>
                  <a:cubicBezTo>
                    <a:pt x="8880324" y="-17729"/>
                    <a:pt x="9420840" y="524838"/>
                    <a:pt x="9406491" y="1152997"/>
                  </a:cubicBezTo>
                  <a:lnTo>
                    <a:pt x="9406491" y="1152997"/>
                  </a:lnTo>
                  <a:cubicBezTo>
                    <a:pt x="9354631" y="1815027"/>
                    <a:pt x="8938286" y="2373814"/>
                    <a:pt x="8253494" y="2305994"/>
                  </a:cubicBezTo>
                  <a:cubicBezTo>
                    <a:pt x="5458504" y="2368376"/>
                    <a:pt x="3554394" y="2350563"/>
                    <a:pt x="1152997" y="2305994"/>
                  </a:cubicBezTo>
                  <a:cubicBezTo>
                    <a:pt x="457903" y="2415315"/>
                    <a:pt x="63876" y="1833305"/>
                    <a:pt x="0" y="1152997"/>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a:solidFill>
                    <a:srgbClr val="002060"/>
                  </a:solidFill>
                  <a:latin typeface="UTM Avo" panose="02040603050506020204" pitchFamily="18" charset="0"/>
                </a:rPr>
                <a:t>   </a:t>
              </a:r>
              <a:r>
                <a:rPr lang="pt-BR" sz="4400" b="1">
                  <a:solidFill>
                    <a:srgbClr val="002060"/>
                  </a:solidFill>
                  <a:latin typeface="UTM Avo" panose="02040603050506020204" pitchFamily="18" charset="0"/>
                </a:rPr>
                <a:t>e) Người cha muốn khuyên các con điều gì? </a:t>
              </a:r>
              <a:endParaRPr lang="pt-BR" sz="4800" b="1">
                <a:solidFill>
                  <a:srgbClr val="CA3659"/>
                </a:solidFill>
                <a:latin typeface="UTM Avo" panose="020406030505060202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8833916">
              <a:off x="255853" y="251710"/>
              <a:ext cx="2794186" cy="2794186"/>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47484">
            <a:off x="10607389" y="5391633"/>
            <a:ext cx="1544333" cy="1544333"/>
          </a:xfrm>
          <a:prstGeom prst="rect">
            <a:avLst/>
          </a:prstGeom>
        </p:spPr>
      </p:pic>
      <p:grpSp>
        <p:nvGrpSpPr>
          <p:cNvPr id="9" name="Group 8"/>
          <p:cNvGrpSpPr/>
          <p:nvPr/>
        </p:nvGrpSpPr>
        <p:grpSpPr>
          <a:xfrm>
            <a:off x="5153895" y="2760270"/>
            <a:ext cx="5839565" cy="3403529"/>
            <a:chOff x="5222135" y="3083299"/>
            <a:chExt cx="5391138" cy="2961901"/>
          </a:xfrm>
        </p:grpSpPr>
        <p:sp>
          <p:nvSpPr>
            <p:cNvPr id="7" name="Freeform 6"/>
            <p:cNvSpPr/>
            <p:nvPr/>
          </p:nvSpPr>
          <p:spPr bwMode="auto">
            <a:xfrm>
              <a:off x="5222135" y="3083299"/>
              <a:ext cx="5391138" cy="296190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68580" tIns="34290" rIns="68580" bIns="34290" numCol="1" anchor="t" anchorCtr="0" compatLnSpc="1"/>
            <a:lstStyle/>
            <a:p>
              <a:endParaRPr lang="zh-CN" alt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00124" y="3780612"/>
              <a:ext cx="4745872" cy="1687396"/>
            </a:xfrm>
            <a:prstGeom prst="rect">
              <a:avLst/>
            </a:prstGeom>
            <a:noFill/>
          </p:spPr>
          <p:txBody>
            <a:bodyPr wrap="square" rtlCol="0">
              <a:spAutoFit/>
            </a:bodyPr>
            <a:lstStyle/>
            <a:p>
              <a:pPr algn="ctr"/>
              <a:r>
                <a:rPr lang="en-US" sz="4000" b="1">
                  <a:solidFill>
                    <a:srgbClr val="7030A0"/>
                  </a:solidFill>
                  <a:latin typeface="UTM Aptima" panose="02040603050506020204" pitchFamily="18" charset="0"/>
                </a:rPr>
                <a:t>  </a:t>
              </a:r>
              <a:r>
                <a:rPr lang="en-US" sz="4000" b="1">
                  <a:solidFill>
                    <a:srgbClr val="0070C0"/>
                  </a:solidFill>
                  <a:latin typeface="UTM Aptima" panose="02040603050506020204" pitchFamily="18" charset="0"/>
                </a:rPr>
                <a:t>Anh em phải biết yêu thương, đùm bọc và đoàn kết với nhau.</a:t>
              </a: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757" y="3330054"/>
            <a:ext cx="4485346" cy="3247550"/>
          </a:xfrm>
          <a:prstGeom prst="rect">
            <a:avLst/>
          </a:prstGeom>
          <a:ln>
            <a:noFill/>
          </a:ln>
          <a:effectLst>
            <a:outerShdw blurRad="292100" dist="139700" dir="2700000" algn="tl" rotWithShape="0">
              <a:srgbClr val="333333">
                <a:alpha val="65000"/>
              </a:srgbClr>
            </a:outerShdw>
          </a:effectLst>
        </p:spPr>
      </p:pic>
      <p:pic>
        <p:nvPicPr>
          <p:cNvPr id="12" name="Picture 11">
            <a:hlinkClick r:id="rId6"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47484">
            <a:off x="10607389" y="5391631"/>
            <a:ext cx="1544333" cy="1544333"/>
          </a:xfrm>
          <a:prstGeom prst="rect">
            <a:avLst/>
          </a:prstGeom>
        </p:spPr>
      </p:pic>
    </p:spTree>
    <p:extLst>
      <p:ext uri="{BB962C8B-B14F-4D97-AF65-F5344CB8AC3E}">
        <p14:creationId xmlns:p14="http://schemas.microsoft.com/office/powerpoint/2010/main" val="350779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B86D33-0E2C-4799-A9B4-3CFA82D34800}"/>
              </a:ext>
            </a:extLst>
          </p:cNvPr>
          <p:cNvGrpSpPr/>
          <p:nvPr/>
        </p:nvGrpSpPr>
        <p:grpSpPr>
          <a:xfrm>
            <a:off x="1160839" y="243735"/>
            <a:ext cx="9394867" cy="1477030"/>
            <a:chOff x="-180829" y="2659031"/>
            <a:chExt cx="2993004" cy="2104884"/>
          </a:xfrm>
        </p:grpSpPr>
        <p:sp>
          <p:nvSpPr>
            <p:cNvPr id="3" name="TextBox 2">
              <a:extLst>
                <a:ext uri="{FF2B5EF4-FFF2-40B4-BE49-F238E27FC236}">
                  <a16:creationId xmlns:a16="http://schemas.microsoft.com/office/drawing/2014/main" id="{C153C45A-B5D6-449D-95DE-B5F4E0CA7A2A}"/>
                </a:ext>
              </a:extLst>
            </p:cNvPr>
            <p:cNvSpPr txBox="1"/>
            <p:nvPr/>
          </p:nvSpPr>
          <p:spPr>
            <a:xfrm>
              <a:off x="-180829" y="2659031"/>
              <a:ext cx="2993004" cy="21048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g) Tìm từ ngữ ở cột A phù hợp với nghĩa của nó ở cột B.</a:t>
              </a:r>
              <a:endParaRPr lang="en-US" sz="4000" b="1" dirty="0">
                <a:solidFill>
                  <a:srgbClr val="C00000"/>
                </a:solidFill>
                <a:latin typeface="Times New Roman" panose="02020603050405020304" pitchFamily="18" charset="0"/>
                <a:cs typeface="Times New Roman" panose="02020603050405020304" pitchFamily="18" charset="0"/>
              </a:endParaRPr>
            </a:p>
          </p:txBody>
        </p:sp>
        <p:grpSp>
          <p:nvGrpSpPr>
            <p:cNvPr id="4"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14" name="Group 13"/>
          <p:cNvGrpSpPr/>
          <p:nvPr/>
        </p:nvGrpSpPr>
        <p:grpSpPr>
          <a:xfrm>
            <a:off x="458997" y="2614863"/>
            <a:ext cx="3006099" cy="867813"/>
            <a:chOff x="458997" y="2614863"/>
            <a:chExt cx="3006099" cy="867813"/>
          </a:xfrm>
        </p:grpSpPr>
        <p:sp>
          <p:nvSpPr>
            <p:cNvPr id="7" name="圆角矩形 53"/>
            <p:cNvSpPr/>
            <p:nvPr/>
          </p:nvSpPr>
          <p:spPr>
            <a:xfrm>
              <a:off x="731712" y="2614863"/>
              <a:ext cx="2572962" cy="867813"/>
            </a:xfrm>
            <a:prstGeom prst="roundRect">
              <a:avLst>
                <a:gd name="adj" fmla="val 10653"/>
              </a:avLst>
            </a:prstGeom>
            <a:solidFill>
              <a:schemeClr val="accent4">
                <a:lumMod val="20000"/>
                <a:lumOff val="80000"/>
                <a:alpha val="90000"/>
              </a:schemeClr>
            </a:solidFill>
            <a:ln w="38100">
              <a:solidFill>
                <a:srgbClr val="FFFF00"/>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458997" y="2725603"/>
              <a:ext cx="3006099" cy="646331"/>
            </a:xfrm>
            <a:prstGeom prst="rect">
              <a:avLst/>
            </a:prstGeom>
            <a:noFill/>
          </p:spPr>
          <p:txBody>
            <a:bodyPr wrap="square" rtlCol="0">
              <a:spAutoFit/>
            </a:bodyPr>
            <a:lstStyle/>
            <a:p>
              <a:pPr algn="ctr"/>
              <a:r>
                <a:rPr lang="en-US" sz="3600" b="1">
                  <a:latin typeface="UTM Aptima" panose="02040603050506020204" pitchFamily="18" charset="0"/>
                </a:rPr>
                <a:t> hòa thuận</a:t>
              </a:r>
            </a:p>
          </p:txBody>
        </p:sp>
      </p:grpSp>
      <p:grpSp>
        <p:nvGrpSpPr>
          <p:cNvPr id="15" name="Group 14"/>
          <p:cNvGrpSpPr/>
          <p:nvPr/>
        </p:nvGrpSpPr>
        <p:grpSpPr>
          <a:xfrm>
            <a:off x="4802394" y="2628004"/>
            <a:ext cx="7088815" cy="867813"/>
            <a:chOff x="4802394" y="2628004"/>
            <a:chExt cx="7088815" cy="867813"/>
          </a:xfrm>
        </p:grpSpPr>
        <p:sp>
          <p:nvSpPr>
            <p:cNvPr id="10" name="圆角矩形 53"/>
            <p:cNvSpPr/>
            <p:nvPr/>
          </p:nvSpPr>
          <p:spPr>
            <a:xfrm>
              <a:off x="4902658" y="2628004"/>
              <a:ext cx="6888289" cy="867813"/>
            </a:xfrm>
            <a:prstGeom prst="roundRect">
              <a:avLst>
                <a:gd name="adj" fmla="val 10653"/>
              </a:avLst>
            </a:prstGeom>
            <a:solidFill>
              <a:srgbClr val="00FFFF">
                <a:alpha val="90000"/>
              </a:srgbClr>
            </a:solidFill>
            <a:ln w="38100">
              <a:solidFill>
                <a:schemeClr val="accent4">
                  <a:lumMod val="20000"/>
                  <a:lumOff val="80000"/>
                </a:schemeClr>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TextBox 12"/>
            <p:cNvSpPr txBox="1"/>
            <p:nvPr/>
          </p:nvSpPr>
          <p:spPr>
            <a:xfrm>
              <a:off x="4802394" y="2738744"/>
              <a:ext cx="7088815" cy="646331"/>
            </a:xfrm>
            <a:prstGeom prst="rect">
              <a:avLst/>
            </a:prstGeom>
            <a:noFill/>
          </p:spPr>
          <p:txBody>
            <a:bodyPr wrap="square" rtlCol="0">
              <a:spAutoFit/>
            </a:bodyPr>
            <a:lstStyle/>
            <a:p>
              <a:pPr algn="ctr"/>
              <a:r>
                <a:rPr lang="en-US" sz="3600" b="1">
                  <a:latin typeface="UTM Aptima" panose="02040603050506020204" pitchFamily="18" charset="0"/>
                </a:rPr>
                <a:t> buồn và lo nghĩ, không yên lòng</a:t>
              </a:r>
            </a:p>
          </p:txBody>
        </p:sp>
      </p:grpSp>
      <p:grpSp>
        <p:nvGrpSpPr>
          <p:cNvPr id="16" name="Group 15"/>
          <p:cNvGrpSpPr/>
          <p:nvPr/>
        </p:nvGrpSpPr>
        <p:grpSpPr>
          <a:xfrm>
            <a:off x="458996" y="4002503"/>
            <a:ext cx="3006099" cy="867813"/>
            <a:chOff x="458997" y="2614863"/>
            <a:chExt cx="3006099" cy="867813"/>
          </a:xfrm>
        </p:grpSpPr>
        <p:sp>
          <p:nvSpPr>
            <p:cNvPr id="17" name="圆角矩形 53"/>
            <p:cNvSpPr/>
            <p:nvPr/>
          </p:nvSpPr>
          <p:spPr>
            <a:xfrm>
              <a:off x="731712" y="2614863"/>
              <a:ext cx="2572962" cy="867813"/>
            </a:xfrm>
            <a:prstGeom prst="roundRect">
              <a:avLst>
                <a:gd name="adj" fmla="val 10653"/>
              </a:avLst>
            </a:prstGeom>
            <a:solidFill>
              <a:schemeClr val="accent4">
                <a:lumMod val="20000"/>
                <a:lumOff val="80000"/>
                <a:alpha val="90000"/>
              </a:schemeClr>
            </a:solidFill>
            <a:ln w="38100">
              <a:solidFill>
                <a:srgbClr val="FFFF00"/>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TextBox 17"/>
            <p:cNvSpPr txBox="1"/>
            <p:nvPr/>
          </p:nvSpPr>
          <p:spPr>
            <a:xfrm>
              <a:off x="458997" y="2725603"/>
              <a:ext cx="3006099" cy="646331"/>
            </a:xfrm>
            <a:prstGeom prst="rect">
              <a:avLst/>
            </a:prstGeom>
            <a:noFill/>
          </p:spPr>
          <p:txBody>
            <a:bodyPr wrap="square" rtlCol="0">
              <a:spAutoFit/>
            </a:bodyPr>
            <a:lstStyle/>
            <a:p>
              <a:pPr algn="ctr"/>
              <a:r>
                <a:rPr lang="en-US" sz="3600" b="1">
                  <a:latin typeface="UTM Aptima" panose="02040603050506020204" pitchFamily="18" charset="0"/>
                </a:rPr>
                <a:t> yêu thương</a:t>
              </a:r>
            </a:p>
          </p:txBody>
        </p:sp>
      </p:grpSp>
      <p:grpSp>
        <p:nvGrpSpPr>
          <p:cNvPr id="19" name="Group 18"/>
          <p:cNvGrpSpPr/>
          <p:nvPr/>
        </p:nvGrpSpPr>
        <p:grpSpPr>
          <a:xfrm>
            <a:off x="458995" y="5403079"/>
            <a:ext cx="3006099" cy="867813"/>
            <a:chOff x="458997" y="2614863"/>
            <a:chExt cx="3006099" cy="867813"/>
          </a:xfrm>
        </p:grpSpPr>
        <p:sp>
          <p:nvSpPr>
            <p:cNvPr id="20" name="圆角矩形 53"/>
            <p:cNvSpPr/>
            <p:nvPr/>
          </p:nvSpPr>
          <p:spPr>
            <a:xfrm>
              <a:off x="731712" y="2614863"/>
              <a:ext cx="2572962" cy="867813"/>
            </a:xfrm>
            <a:prstGeom prst="roundRect">
              <a:avLst>
                <a:gd name="adj" fmla="val 10653"/>
              </a:avLst>
            </a:prstGeom>
            <a:solidFill>
              <a:schemeClr val="accent4">
                <a:lumMod val="20000"/>
                <a:lumOff val="80000"/>
                <a:alpha val="90000"/>
              </a:schemeClr>
            </a:solidFill>
            <a:ln w="38100">
              <a:solidFill>
                <a:srgbClr val="FFFF00"/>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TextBox 20"/>
            <p:cNvSpPr txBox="1"/>
            <p:nvPr/>
          </p:nvSpPr>
          <p:spPr>
            <a:xfrm>
              <a:off x="458997" y="2725603"/>
              <a:ext cx="3006099" cy="646331"/>
            </a:xfrm>
            <a:prstGeom prst="rect">
              <a:avLst/>
            </a:prstGeom>
            <a:noFill/>
          </p:spPr>
          <p:txBody>
            <a:bodyPr wrap="square" rtlCol="0">
              <a:spAutoFit/>
            </a:bodyPr>
            <a:lstStyle/>
            <a:p>
              <a:pPr algn="ctr"/>
              <a:r>
                <a:rPr lang="en-US" sz="3600" b="1">
                  <a:latin typeface="UTM Aptima" panose="02040603050506020204" pitchFamily="18" charset="0"/>
                </a:rPr>
                <a:t> buồn phiền</a:t>
              </a:r>
            </a:p>
          </p:txBody>
        </p:sp>
      </p:grpSp>
      <p:grpSp>
        <p:nvGrpSpPr>
          <p:cNvPr id="22" name="Group 21"/>
          <p:cNvGrpSpPr/>
          <p:nvPr/>
        </p:nvGrpSpPr>
        <p:grpSpPr>
          <a:xfrm>
            <a:off x="4882604" y="3936781"/>
            <a:ext cx="7088815" cy="867813"/>
            <a:chOff x="4882604" y="2628004"/>
            <a:chExt cx="7088815" cy="867813"/>
          </a:xfrm>
        </p:grpSpPr>
        <p:sp>
          <p:nvSpPr>
            <p:cNvPr id="23" name="圆角矩形 53"/>
            <p:cNvSpPr/>
            <p:nvPr/>
          </p:nvSpPr>
          <p:spPr>
            <a:xfrm>
              <a:off x="4902658" y="2628004"/>
              <a:ext cx="6888289" cy="867813"/>
            </a:xfrm>
            <a:prstGeom prst="roundRect">
              <a:avLst>
                <a:gd name="adj" fmla="val 10653"/>
              </a:avLst>
            </a:prstGeom>
            <a:solidFill>
              <a:srgbClr val="00FFFF">
                <a:alpha val="90000"/>
              </a:srgbClr>
            </a:solidFill>
            <a:ln w="38100">
              <a:solidFill>
                <a:schemeClr val="accent4">
                  <a:lumMod val="20000"/>
                  <a:lumOff val="80000"/>
                </a:schemeClr>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p:cNvSpPr txBox="1"/>
            <p:nvPr/>
          </p:nvSpPr>
          <p:spPr>
            <a:xfrm>
              <a:off x="4882604" y="2738744"/>
              <a:ext cx="7088815" cy="646331"/>
            </a:xfrm>
            <a:prstGeom prst="rect">
              <a:avLst/>
            </a:prstGeom>
            <a:noFill/>
          </p:spPr>
          <p:txBody>
            <a:bodyPr wrap="square" rtlCol="0">
              <a:spAutoFit/>
            </a:bodyPr>
            <a:lstStyle/>
            <a:p>
              <a:r>
                <a:rPr lang="en-US" sz="3600" b="1">
                  <a:latin typeface="UTM Aptima" panose="02040603050506020204" pitchFamily="18" charset="0"/>
                </a:rPr>
                <a:t> êm ấm, không có xích mích</a:t>
              </a:r>
            </a:p>
          </p:txBody>
        </p:sp>
      </p:grpSp>
      <p:grpSp>
        <p:nvGrpSpPr>
          <p:cNvPr id="25" name="Group 24"/>
          <p:cNvGrpSpPr/>
          <p:nvPr/>
        </p:nvGrpSpPr>
        <p:grpSpPr>
          <a:xfrm>
            <a:off x="4910679" y="5356298"/>
            <a:ext cx="6888289" cy="1311069"/>
            <a:chOff x="4902658" y="2628004"/>
            <a:chExt cx="6888289" cy="1311069"/>
          </a:xfrm>
        </p:grpSpPr>
        <p:sp>
          <p:nvSpPr>
            <p:cNvPr id="26" name="圆角矩形 53"/>
            <p:cNvSpPr/>
            <p:nvPr/>
          </p:nvSpPr>
          <p:spPr>
            <a:xfrm>
              <a:off x="4902658" y="2628004"/>
              <a:ext cx="6888289" cy="1311069"/>
            </a:xfrm>
            <a:prstGeom prst="roundRect">
              <a:avLst>
                <a:gd name="adj" fmla="val 10653"/>
              </a:avLst>
            </a:prstGeom>
            <a:solidFill>
              <a:srgbClr val="00FFFF">
                <a:alpha val="90000"/>
              </a:srgbClr>
            </a:solidFill>
            <a:ln w="38100">
              <a:solidFill>
                <a:schemeClr val="accent4">
                  <a:lumMod val="20000"/>
                  <a:lumOff val="80000"/>
                </a:schemeClr>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TextBox 26"/>
            <p:cNvSpPr txBox="1"/>
            <p:nvPr/>
          </p:nvSpPr>
          <p:spPr>
            <a:xfrm>
              <a:off x="4902658" y="2628004"/>
              <a:ext cx="6316578" cy="1200329"/>
            </a:xfrm>
            <a:prstGeom prst="rect">
              <a:avLst/>
            </a:prstGeom>
            <a:noFill/>
          </p:spPr>
          <p:txBody>
            <a:bodyPr wrap="square" rtlCol="0">
              <a:spAutoFit/>
            </a:bodyPr>
            <a:lstStyle/>
            <a:p>
              <a:pPr algn="ctr"/>
              <a:r>
                <a:rPr lang="en-US" sz="3600" b="1">
                  <a:latin typeface="UTM Aptima" panose="02040603050506020204" pitchFamily="18" charset="0"/>
                </a:rPr>
                <a:t> có tình cảm gắn bó tha thiết, quan tâm, chăm sóc hết lòng</a:t>
              </a:r>
            </a:p>
          </p:txBody>
        </p:sp>
      </p:grpSp>
      <p:cxnSp>
        <p:nvCxnSpPr>
          <p:cNvPr id="29" name="Straight Arrow Connector 28"/>
          <p:cNvCxnSpPr/>
          <p:nvPr/>
        </p:nvCxnSpPr>
        <p:spPr>
          <a:xfrm>
            <a:off x="3320714" y="3061909"/>
            <a:ext cx="1597986" cy="1308779"/>
          </a:xfrm>
          <a:prstGeom prst="straightConnector1">
            <a:avLst/>
          </a:prstGeom>
          <a:ln w="57150">
            <a:solidFill>
              <a:srgbClr val="FF5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327625" y="4469040"/>
            <a:ext cx="1575032" cy="169111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312693" y="3127631"/>
            <a:ext cx="1606007" cy="27746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7484">
            <a:off x="10168438" y="-85184"/>
            <a:ext cx="2117637" cy="2117637"/>
          </a:xfrm>
          <a:prstGeom prst="rect">
            <a:avLst/>
          </a:prstGeom>
        </p:spPr>
      </p:pic>
    </p:spTree>
    <p:extLst>
      <p:ext uri="{BB962C8B-B14F-4D97-AF65-F5344CB8AC3E}">
        <p14:creationId xmlns:p14="http://schemas.microsoft.com/office/powerpoint/2010/main" val="19780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879300" y="3720325"/>
            <a:ext cx="3126205" cy="2961211"/>
            <a:chOff x="879300" y="3720325"/>
            <a:chExt cx="3126205" cy="2961211"/>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79300" y="3720325"/>
              <a:ext cx="3126205" cy="2961211"/>
            </a:xfrm>
            <a:prstGeom prst="rect">
              <a:avLst/>
            </a:prstGeom>
          </p:spPr>
        </p:pic>
        <p:sp>
          <p:nvSpPr>
            <p:cNvPr id="15" name="TextBox 14"/>
            <p:cNvSpPr txBox="1"/>
            <p:nvPr/>
          </p:nvSpPr>
          <p:spPr>
            <a:xfrm>
              <a:off x="1177946" y="5481207"/>
              <a:ext cx="2528912" cy="1200329"/>
            </a:xfrm>
            <a:prstGeom prst="rect">
              <a:avLst/>
            </a:prstGeom>
            <a:noFill/>
          </p:spPr>
          <p:txBody>
            <a:bodyPr wrap="square" rtlCol="0">
              <a:spAutoFit/>
            </a:bodyPr>
            <a:lstStyle/>
            <a:p>
              <a:pPr algn="ctr"/>
              <a:r>
                <a:rPr lang="en-US" sz="3600" b="1">
                  <a:latin typeface="UTM Avo" panose="02040603050506020204" pitchFamily="18" charset="0"/>
                </a:rPr>
                <a:t>Từ ngữ chỉ sự vật</a:t>
              </a:r>
            </a:p>
          </p:txBody>
        </p:sp>
      </p:grpSp>
      <p:pic>
        <p:nvPicPr>
          <p:cNvPr id="28" name="Picture 27"/>
          <p:cNvPicPr>
            <a:picLocks noChangeAspect="1"/>
          </p:cNvPicPr>
          <p:nvPr/>
        </p:nvPicPr>
        <p:blipFill>
          <a:blip r:embed="rId5"/>
          <a:stretch>
            <a:fillRect/>
          </a:stretch>
        </p:blipFill>
        <p:spPr>
          <a:xfrm>
            <a:off x="-276936" y="-636397"/>
            <a:ext cx="5147947" cy="3863550"/>
          </a:xfrm>
          <a:prstGeom prst="rect">
            <a:avLst/>
          </a:prstGeom>
        </p:spPr>
      </p:pic>
      <p:pic>
        <p:nvPicPr>
          <p:cNvPr id="27" name="Picture 26"/>
          <p:cNvPicPr>
            <a:picLocks noChangeAspect="1"/>
          </p:cNvPicPr>
          <p:nvPr/>
        </p:nvPicPr>
        <p:blipFill>
          <a:blip r:embed="rId6"/>
          <a:stretch>
            <a:fillRect/>
          </a:stretch>
        </p:blipFill>
        <p:spPr>
          <a:xfrm>
            <a:off x="2260226" y="1180900"/>
            <a:ext cx="5056952" cy="379143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26" y="0"/>
            <a:ext cx="1297411" cy="1297411"/>
          </a:xfrm>
          <a:prstGeom prst="rect">
            <a:avLst/>
          </a:prstGeom>
        </p:spPr>
      </p:pic>
      <p:sp>
        <p:nvSpPr>
          <p:cNvPr id="4" name="文本框 5">
            <a:extLst>
              <a:ext uri="{FF2B5EF4-FFF2-40B4-BE49-F238E27FC236}">
                <a16:creationId xmlns:a16="http://schemas.microsoft.com/office/drawing/2014/main" id="{728F92C1-65A9-42D0-A837-74B0DEFBF639}"/>
              </a:ext>
            </a:extLst>
          </p:cNvPr>
          <p:cNvSpPr txBox="1"/>
          <p:nvPr/>
        </p:nvSpPr>
        <p:spPr>
          <a:xfrm>
            <a:off x="953580" y="468612"/>
            <a:ext cx="10660903" cy="584775"/>
          </a:xfrm>
          <a:prstGeom prst="rect">
            <a:avLst/>
          </a:prstGeom>
          <a:noFill/>
        </p:spPr>
        <p:txBody>
          <a:bodyPr wrap="square" rtlCol="0">
            <a:spAutoFit/>
          </a:bodyPr>
          <a:lstStyle/>
          <a:p>
            <a:r>
              <a:rPr lang="en-US" altLang="zh-CN" sz="3200" b="1">
                <a:solidFill>
                  <a:srgbClr val="FE4309"/>
                </a:solidFill>
                <a:latin typeface="UTM Avo" panose="02040603050506020204" pitchFamily="18" charset="0"/>
                <a:ea typeface="字魂59号-创粗黑" panose="00000500000000000000" pitchFamily="2" charset="-122"/>
              </a:rPr>
              <a:t>h) Xếp các từ ngữ dưới đây vào nhóm thích hợp.</a:t>
            </a:r>
            <a:endParaRPr lang="zh-CN" altLang="en-US" sz="3200" b="1" dirty="0">
              <a:solidFill>
                <a:srgbClr val="FE4309"/>
              </a:solidFill>
              <a:latin typeface="UTM Avo" panose="02040603050506020204" pitchFamily="18" charset="0"/>
              <a:ea typeface="字魂59号-创粗黑" panose="00000500000000000000" pitchFamily="2" charset="-122"/>
            </a:endParaRPr>
          </a:p>
        </p:txBody>
      </p:sp>
      <p:grpSp>
        <p:nvGrpSpPr>
          <p:cNvPr id="18" name="Group 17"/>
          <p:cNvGrpSpPr/>
          <p:nvPr/>
        </p:nvGrpSpPr>
        <p:grpSpPr>
          <a:xfrm>
            <a:off x="7718258" y="3720325"/>
            <a:ext cx="3126205" cy="2961211"/>
            <a:chOff x="7718258" y="3720325"/>
            <a:chExt cx="3126205" cy="2961211"/>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718258" y="3720325"/>
              <a:ext cx="3126205" cy="2961211"/>
            </a:xfrm>
            <a:prstGeom prst="rect">
              <a:avLst/>
            </a:prstGeom>
          </p:spPr>
        </p:pic>
        <p:sp>
          <p:nvSpPr>
            <p:cNvPr id="16" name="TextBox 15"/>
            <p:cNvSpPr txBox="1"/>
            <p:nvPr/>
          </p:nvSpPr>
          <p:spPr>
            <a:xfrm>
              <a:off x="7947790" y="5481206"/>
              <a:ext cx="2667139" cy="1200329"/>
            </a:xfrm>
            <a:prstGeom prst="rect">
              <a:avLst/>
            </a:prstGeom>
            <a:noFill/>
          </p:spPr>
          <p:txBody>
            <a:bodyPr wrap="square" rtlCol="0">
              <a:spAutoFit/>
            </a:bodyPr>
            <a:lstStyle/>
            <a:p>
              <a:pPr algn="ctr"/>
              <a:r>
                <a:rPr lang="en-US" sz="3600" b="1">
                  <a:latin typeface="UTM Avo" panose="02040603050506020204" pitchFamily="18" charset="0"/>
                </a:rPr>
                <a:t>Từ chỉ hoạt động</a:t>
              </a:r>
            </a:p>
          </p:txBody>
        </p:sp>
      </p:grpSp>
      <p:pic>
        <p:nvPicPr>
          <p:cNvPr id="20" name="Picture 19"/>
          <p:cNvPicPr>
            <a:picLocks noChangeAspect="1"/>
          </p:cNvPicPr>
          <p:nvPr/>
        </p:nvPicPr>
        <p:blipFill>
          <a:blip r:embed="rId8"/>
          <a:stretch>
            <a:fillRect/>
          </a:stretch>
        </p:blipFill>
        <p:spPr>
          <a:xfrm>
            <a:off x="857304" y="1568353"/>
            <a:ext cx="3170195" cy="3176291"/>
          </a:xfrm>
          <a:prstGeom prst="rect">
            <a:avLst/>
          </a:prstGeom>
        </p:spPr>
      </p:pic>
      <p:pic>
        <p:nvPicPr>
          <p:cNvPr id="22" name="Picture 21"/>
          <p:cNvPicPr>
            <a:picLocks noChangeAspect="1"/>
          </p:cNvPicPr>
          <p:nvPr/>
        </p:nvPicPr>
        <p:blipFill>
          <a:blip r:embed="rId9"/>
          <a:stretch>
            <a:fillRect/>
          </a:stretch>
        </p:blipFill>
        <p:spPr>
          <a:xfrm>
            <a:off x="3849871" y="408611"/>
            <a:ext cx="3170195" cy="3060457"/>
          </a:xfrm>
          <a:prstGeom prst="rect">
            <a:avLst/>
          </a:prstGeom>
        </p:spPr>
      </p:pic>
      <p:pic>
        <p:nvPicPr>
          <p:cNvPr id="26" name="Picture 25"/>
          <p:cNvPicPr>
            <a:picLocks noChangeAspect="1"/>
          </p:cNvPicPr>
          <p:nvPr/>
        </p:nvPicPr>
        <p:blipFill>
          <a:blip r:embed="rId10"/>
          <a:stretch>
            <a:fillRect/>
          </a:stretch>
        </p:blipFill>
        <p:spPr>
          <a:xfrm>
            <a:off x="5599056" y="1339179"/>
            <a:ext cx="3682303" cy="3688400"/>
          </a:xfrm>
          <a:prstGeom prst="rect">
            <a:avLst/>
          </a:prstGeom>
        </p:spPr>
      </p:pic>
      <p:pic>
        <p:nvPicPr>
          <p:cNvPr id="29" name="Picture 28"/>
          <p:cNvPicPr>
            <a:picLocks noChangeAspect="1"/>
          </p:cNvPicPr>
          <p:nvPr/>
        </p:nvPicPr>
        <p:blipFill>
          <a:blip r:embed="rId11"/>
          <a:stretch>
            <a:fillRect/>
          </a:stretch>
        </p:blipFill>
        <p:spPr>
          <a:xfrm rot="1940827">
            <a:off x="6003873" y="-820058"/>
            <a:ext cx="4995852" cy="3746889"/>
          </a:xfrm>
          <a:prstGeom prst="rect">
            <a:avLst/>
          </a:prstGeom>
        </p:spPr>
      </p:pic>
      <p:pic>
        <p:nvPicPr>
          <p:cNvPr id="30" name="Picture 29"/>
          <p:cNvPicPr>
            <a:picLocks noChangeAspect="1"/>
          </p:cNvPicPr>
          <p:nvPr/>
        </p:nvPicPr>
        <p:blipFill>
          <a:blip r:embed="rId12"/>
          <a:stretch>
            <a:fillRect/>
          </a:stretch>
        </p:blipFill>
        <p:spPr>
          <a:xfrm>
            <a:off x="8721265" y="760999"/>
            <a:ext cx="5052310" cy="4076357"/>
          </a:xfrm>
          <a:prstGeom prst="rect">
            <a:avLst/>
          </a:prstGeom>
        </p:spPr>
      </p:pic>
    </p:spTree>
    <p:extLst>
      <p:ext uri="{BB962C8B-B14F-4D97-AF65-F5344CB8AC3E}">
        <p14:creationId xmlns:p14="http://schemas.microsoft.com/office/powerpoint/2010/main" val="33465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500" fill="hold"/>
                                        <p:tgtEl>
                                          <p:spTgt spid="29"/>
                                        </p:tgtEl>
                                        <p:attrNameLst>
                                          <p:attrName>ppt_w</p:attrName>
                                        </p:attrNameLst>
                                      </p:cBhvr>
                                      <p:tavLst>
                                        <p:tav tm="0">
                                          <p:val>
                                            <p:fltVal val="0"/>
                                          </p:val>
                                        </p:tav>
                                        <p:tav tm="100000">
                                          <p:val>
                                            <p:strVal val="#ppt_w"/>
                                          </p:val>
                                        </p:tav>
                                      </p:tavLst>
                                    </p:anim>
                                    <p:anim calcmode="lin" valueType="num">
                                      <p:cBhvr>
                                        <p:cTn id="50" dur="500" fill="hold"/>
                                        <p:tgtEl>
                                          <p:spTgt spid="29"/>
                                        </p:tgtEl>
                                        <p:attrNameLst>
                                          <p:attrName>ppt_h</p:attrName>
                                        </p:attrNameLst>
                                      </p:cBhvr>
                                      <p:tavLst>
                                        <p:tav tm="0">
                                          <p:val>
                                            <p:fltVal val="0"/>
                                          </p:val>
                                        </p:tav>
                                        <p:tav tm="100000">
                                          <p:val>
                                            <p:strVal val="#ppt_h"/>
                                          </p:val>
                                        </p:tav>
                                      </p:tavLst>
                                    </p:anim>
                                    <p:animEffect transition="in" filter="fade">
                                      <p:cBhvr>
                                        <p:cTn id="51" dur="500"/>
                                        <p:tgtEl>
                                          <p:spTgt spid="29"/>
                                        </p:tgtEl>
                                      </p:cBhvr>
                                    </p:animEffect>
                                  </p:childTnLst>
                                </p:cTn>
                              </p:par>
                            </p:childTnLst>
                          </p:cTn>
                        </p:par>
                        <p:par>
                          <p:cTn id="52" fill="hold">
                            <p:stCondLst>
                              <p:cond delay="1500"/>
                            </p:stCondLst>
                            <p:childTnLst>
                              <p:par>
                                <p:cTn id="53" presetID="53" presetClass="entr" presetSubtype="16"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1.45833E-6 1.11111E-6 L -0.04974 0.44282 " pathEditMode="relative" rAng="0" ptsTypes="AA">
                                      <p:cBhvr>
                                        <p:cTn id="61" dur="2000" fill="hold"/>
                                        <p:tgtEl>
                                          <p:spTgt spid="28"/>
                                        </p:tgtEl>
                                        <p:attrNameLst>
                                          <p:attrName>ppt_x</p:attrName>
                                          <p:attrName>ppt_y</p:attrName>
                                        </p:attrNameLst>
                                      </p:cBhvr>
                                      <p:rCtr x="-2487" y="22130"/>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4.16667E-7 4.81481E-6 L 0.47357 0.29606 " pathEditMode="relative" rAng="0" ptsTypes="AA">
                                      <p:cBhvr>
                                        <p:cTn id="65" dur="2000" fill="hold"/>
                                        <p:tgtEl>
                                          <p:spTgt spid="20"/>
                                        </p:tgtEl>
                                        <p:attrNameLst>
                                          <p:attrName>ppt_x</p:attrName>
                                          <p:attrName>ppt_y</p:attrName>
                                        </p:attrNameLst>
                                      </p:cBhvr>
                                      <p:rCtr x="23672" y="14792"/>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125E-6 1.11111E-6 L 0.31563 0.4412 " pathEditMode="relative" rAng="0" ptsTypes="AA">
                                      <p:cBhvr>
                                        <p:cTn id="69" dur="2000" fill="hold"/>
                                        <p:tgtEl>
                                          <p:spTgt spid="22"/>
                                        </p:tgtEl>
                                        <p:attrNameLst>
                                          <p:attrName>ppt_x</p:attrName>
                                          <p:attrName>ppt_y</p:attrName>
                                        </p:attrNameLst>
                                      </p:cBhvr>
                                      <p:rCtr x="15781" y="22060"/>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1.66667E-6 -1.11111E-6 L 0.50729 0.1831 " pathEditMode="relative" rAng="0" ptsTypes="AA">
                                      <p:cBhvr>
                                        <p:cTn id="73" dur="2000" fill="hold"/>
                                        <p:tgtEl>
                                          <p:spTgt spid="27"/>
                                        </p:tgtEl>
                                        <p:attrNameLst>
                                          <p:attrName>ppt_x</p:attrName>
                                          <p:attrName>ppt_y</p:attrName>
                                        </p:attrNameLst>
                                      </p:cBhvr>
                                      <p:rCtr x="25365" y="9144"/>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nodeType="clickEffect">
                                  <p:stCondLst>
                                    <p:cond delay="0"/>
                                  </p:stCondLst>
                                  <p:childTnLst>
                                    <p:animMotion origin="layout" path="M 3.54167E-6 -3.7037E-7 L -0.4 0.26088 " pathEditMode="relative" rAng="0" ptsTypes="AA">
                                      <p:cBhvr>
                                        <p:cTn id="77" dur="2000" fill="hold"/>
                                        <p:tgtEl>
                                          <p:spTgt spid="26"/>
                                        </p:tgtEl>
                                        <p:attrNameLst>
                                          <p:attrName>ppt_x</p:attrName>
                                          <p:attrName>ppt_y</p:attrName>
                                        </p:attrNameLst>
                                      </p:cBhvr>
                                      <p:rCtr x="-20000" y="13032"/>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2.22222E-6 L 0.08125 0.36134 " pathEditMode="relative" rAng="0" ptsTypes="AA">
                                      <p:cBhvr>
                                        <p:cTn id="81" dur="2000" fill="hold"/>
                                        <p:tgtEl>
                                          <p:spTgt spid="29"/>
                                        </p:tgtEl>
                                        <p:attrNameLst>
                                          <p:attrName>ppt_x</p:attrName>
                                          <p:attrName>ppt_y</p:attrName>
                                        </p:attrNameLst>
                                      </p:cBhvr>
                                      <p:rCtr x="4062" y="18056"/>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3.95833E-6 -1.85185E-6 L -0.70092 0.15625 " pathEditMode="relative" rAng="0" ptsTypes="AA">
                                      <p:cBhvr>
                                        <p:cTn id="85" dur="2000" fill="hold"/>
                                        <p:tgtEl>
                                          <p:spTgt spid="30"/>
                                        </p:tgtEl>
                                        <p:attrNameLst>
                                          <p:attrName>ppt_x</p:attrName>
                                          <p:attrName>ppt_y</p:attrName>
                                        </p:attrNameLst>
                                      </p:cBhvr>
                                      <p:rCtr x="-35052" y="7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759125" y="365125"/>
            <a:ext cx="10722633" cy="6340416"/>
          </a:xfrm>
          <a:prstGeom prst="rect">
            <a:avLst/>
          </a:prstGeom>
        </p:spPr>
      </p:pic>
    </p:spTree>
    <p:extLst>
      <p:ext uri="{BB962C8B-B14F-4D97-AF65-F5344CB8AC3E}">
        <p14:creationId xmlns:p14="http://schemas.microsoft.com/office/powerpoint/2010/main" val="1947926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0232" y="365125"/>
            <a:ext cx="10785042" cy="6464691"/>
          </a:xfrm>
          <a:prstGeom prst="rect">
            <a:avLst/>
          </a:prstGeom>
        </p:spPr>
      </p:pic>
      <p:sp>
        <p:nvSpPr>
          <p:cNvPr id="2" name="Title 1"/>
          <p:cNvSpPr>
            <a:spLocks noGrp="1"/>
          </p:cNvSpPr>
          <p:nvPr>
            <p:ph type="title"/>
          </p:nvPr>
        </p:nvSpPr>
        <p:spPr/>
        <p:txBody>
          <a:bodyPr/>
          <a:lstStyle/>
          <a:p>
            <a:r>
              <a:rPr lang="vi-VN" dirty="0" smtClean="0"/>
              <a:t>  </a:t>
            </a:r>
            <a:br>
              <a:rPr lang="vi-VN" dirty="0" smtClean="0"/>
            </a:br>
            <a:r>
              <a:rPr lang="vi-VN" dirty="0"/>
              <a:t> </a:t>
            </a:r>
            <a:r>
              <a:rPr lang="vi-VN" dirty="0" smtClean="0"/>
              <a:t>          Thứ sáu ngày 15 tháng 11 năm 2024 </a:t>
            </a:r>
            <a:endParaRPr lang="vi-VN" dirty="0"/>
          </a:p>
        </p:txBody>
      </p:sp>
      <p:sp>
        <p:nvSpPr>
          <p:cNvPr id="3" name="Content Placeholder 2"/>
          <p:cNvSpPr>
            <a:spLocks noGrp="1"/>
          </p:cNvSpPr>
          <p:nvPr>
            <p:ph idx="1"/>
          </p:nvPr>
        </p:nvSpPr>
        <p:spPr>
          <a:xfrm>
            <a:off x="838200" y="1825625"/>
            <a:ext cx="10169106" cy="4238745"/>
          </a:xfrm>
        </p:spPr>
        <p:txBody>
          <a:bodyPr/>
          <a:lstStyle/>
          <a:p>
            <a:pPr marL="0" indent="0">
              <a:buNone/>
            </a:pPr>
            <a:r>
              <a:rPr lang="vi-VN" dirty="0"/>
              <a:t> </a:t>
            </a:r>
            <a:r>
              <a:rPr lang="vi-VN" dirty="0" smtClean="0"/>
              <a:t>                            </a:t>
            </a:r>
          </a:p>
          <a:p>
            <a:pPr marL="0" indent="0">
              <a:buNone/>
            </a:pPr>
            <a:r>
              <a:rPr lang="vi-VN" dirty="0"/>
              <a:t> </a:t>
            </a:r>
            <a:r>
              <a:rPr lang="vi-VN" dirty="0" smtClean="0"/>
              <a:t>                                  </a:t>
            </a:r>
            <a:r>
              <a:rPr lang="vi-VN" sz="5400" dirty="0" smtClean="0">
                <a:latin typeface="+mj-lt"/>
              </a:rPr>
              <a:t>Tiếng </a:t>
            </a:r>
            <a:r>
              <a:rPr lang="vi-VN" sz="5400" dirty="0">
                <a:latin typeface="+mj-lt"/>
              </a:rPr>
              <a:t>V</a:t>
            </a:r>
            <a:r>
              <a:rPr lang="vi-VN" sz="5400" dirty="0" smtClean="0">
                <a:latin typeface="+mj-lt"/>
              </a:rPr>
              <a:t>iệt </a:t>
            </a:r>
            <a:endParaRPr lang="vi-VN" sz="5400" dirty="0">
              <a:latin typeface="+mj-lt"/>
            </a:endParaRPr>
          </a:p>
        </p:txBody>
      </p:sp>
    </p:spTree>
    <p:extLst>
      <p:ext uri="{BB962C8B-B14F-4D97-AF65-F5344CB8AC3E}">
        <p14:creationId xmlns:p14="http://schemas.microsoft.com/office/powerpoint/2010/main" val="1865731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352"/>
            <a:ext cx="12284015" cy="6763648"/>
          </a:xfrm>
          <a:prstGeom prst="rect">
            <a:avLst/>
          </a:prstGeom>
        </p:spPr>
      </p:pic>
      <p:sp>
        <p:nvSpPr>
          <p:cNvPr id="3" name="Title 2"/>
          <p:cNvSpPr>
            <a:spLocks noGrp="1"/>
          </p:cNvSpPr>
          <p:nvPr>
            <p:ph type="title"/>
          </p:nvPr>
        </p:nvSpPr>
        <p:spPr/>
        <p:txBody>
          <a:bodyPr/>
          <a:lstStyle/>
          <a:p>
            <a:endParaRPr lang="vi-VN" dirty="0"/>
          </a:p>
        </p:txBody>
      </p:sp>
      <p:sp>
        <p:nvSpPr>
          <p:cNvPr id="4" name="Content Placeholder 3"/>
          <p:cNvSpPr>
            <a:spLocks noGrp="1"/>
          </p:cNvSpPr>
          <p:nvPr>
            <p:ph idx="1"/>
          </p:nvPr>
        </p:nvSpPr>
        <p:spPr/>
        <p:txBody>
          <a:bodyPr/>
          <a:lstStyle/>
          <a:p>
            <a:endParaRPr lang="vi-VN"/>
          </a:p>
        </p:txBody>
      </p:sp>
    </p:spTree>
    <p:extLst>
      <p:ext uri="{BB962C8B-B14F-4D97-AF65-F5344CB8AC3E}">
        <p14:creationId xmlns:p14="http://schemas.microsoft.com/office/powerpoint/2010/main" val="2422172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47484">
            <a:off x="10910386" y="-19190"/>
            <a:ext cx="1335609" cy="1335609"/>
          </a:xfrm>
          <a:prstGeom prst="rect">
            <a:avLst/>
          </a:prstGeom>
        </p:spPr>
      </p:pic>
      <p:sp>
        <p:nvSpPr>
          <p:cNvPr id="4" name="TextBox 3"/>
          <p:cNvSpPr txBox="1"/>
          <p:nvPr/>
        </p:nvSpPr>
        <p:spPr>
          <a:xfrm>
            <a:off x="1311215" y="129396"/>
            <a:ext cx="13498351" cy="707886"/>
          </a:xfrm>
          <a:prstGeom prst="rect">
            <a:avLst/>
          </a:prstGeom>
          <a:noFill/>
        </p:spPr>
        <p:txBody>
          <a:bodyPr wrap="square" rtlCol="0">
            <a:spAutoFit/>
          </a:bodyPr>
          <a:lstStyle/>
          <a:p>
            <a:r>
              <a:rPr lang="vi-VN" sz="4000" b="1" dirty="0" smtClean="0">
                <a:solidFill>
                  <a:schemeClr val="accent2">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CÂU CHUYỆN BÓ ĐŨA</a:t>
            </a:r>
            <a:endParaRPr lang="en-US" sz="4000" b="1" dirty="0">
              <a:solidFill>
                <a:schemeClr val="accent2">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380048" y="1485271"/>
            <a:ext cx="8980277" cy="5217454"/>
          </a:xfrm>
          <a:prstGeom prst="rect">
            <a:avLst/>
          </a:prstGeom>
        </p:spPr>
      </p:pic>
      <p:sp>
        <p:nvSpPr>
          <p:cNvPr id="7" name="Rectangle 6"/>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404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47484">
            <a:off x="10910386" y="-19190"/>
            <a:ext cx="1335609" cy="1335609"/>
          </a:xfrm>
          <a:prstGeom prst="rect">
            <a:avLst/>
          </a:prstGeom>
        </p:spPr>
      </p:pic>
      <p:pic>
        <p:nvPicPr>
          <p:cNvPr id="3" name="video bai 17">
            <a:hlinkClick r:id="" action="ppaction://media"/>
            <a:extLst>
              <a:ext uri="{FF2B5EF4-FFF2-40B4-BE49-F238E27FC236}">
                <a16:creationId xmlns:a16="http://schemas.microsoft.com/office/drawing/2014/main" id="{7B826C15-DCF6-4E0E-A99E-60AAF3FD8D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44092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864F3-1642-46F2-A841-AA878DEB3A85}"/>
              </a:ext>
            </a:extLst>
          </p:cNvPr>
          <p:cNvSpPr/>
          <p:nvPr/>
        </p:nvSpPr>
        <p:spPr>
          <a:xfrm>
            <a:off x="333828" y="628184"/>
            <a:ext cx="11534647" cy="6001643"/>
          </a:xfrm>
          <a:prstGeom prst="rect">
            <a:avLst/>
          </a:prstGeom>
          <a:noFill/>
        </p:spPr>
        <p:txBody>
          <a:bodyPr wrap="square" lIns="91440" tIns="45720" rIns="91440" bIns="45720">
            <a:spAutoFit/>
          </a:bodyPr>
          <a:lstStyle/>
          <a:p>
            <a:pPr algn="just"/>
            <a:r>
              <a:rPr lang="en-US" sz="2400" b="0" cap="none" spc="0">
                <a:ln w="0"/>
                <a:solidFill>
                  <a:srgbClr val="002060"/>
                </a:solidFill>
                <a:effectLst>
                  <a:outerShdw blurRad="38100" dist="19050" dir="2700000" algn="tl" rotWithShape="0">
                    <a:schemeClr val="dk1">
                      <a:alpha val="40000"/>
                    </a:schemeClr>
                  </a:outerShdw>
                </a:effectLst>
                <a:latin typeface="UTM Avo" panose="02040603050506020204" pitchFamily="18" charset="0"/>
              </a:rPr>
              <a:t>     Ngày xưa, ở một gia đình kia, có hai anh em. Lúc nhỏ, anh em rất hòa thuận. Khi lớn lên, anh có vợ, em có chồng. Tuy mỗi người một nhà nhưng vẫn hay va chạm.</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Thấy các con không yêu thương nhau, người cha rất buồn phiền. Một hôm, ông đặt một bó đũa và một túi tiền lên mặt bàn rồi gọi các con lại và bảo:</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 Ai bẻ gãy được bó đũa này thì cha thưởng cho túi tiền.</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Bốn người con lần lượt bẻ bó đũa. Ai cũng cố hết sức mà không sao bẻ gãy được. </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Người cha bèn cởi bó đũa ra, rồi thong thả bẻ gãy từng chiếc một cách dễ dàng. Thấy vậy, bốn người con cùng nói: </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 Thưa cha, lấy từng chiếc mà bẻ thì có khó gì!</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Người cha liền bảo:</a:t>
            </a:r>
          </a:p>
          <a:p>
            <a:pPr algn="just"/>
            <a:r>
              <a:rPr lang="en-US" sz="2400">
                <a:ln w="0"/>
                <a:solidFill>
                  <a:srgbClr val="002060"/>
                </a:solidFill>
                <a:effectLst>
                  <a:outerShdw blurRad="38100" dist="19050" dir="2700000" algn="tl" rotWithShape="0">
                    <a:schemeClr val="dk1">
                      <a:alpha val="40000"/>
                    </a:schemeClr>
                  </a:outerShdw>
                </a:effectLst>
                <a:latin typeface="UTM Avo" panose="02040603050506020204" pitchFamily="18" charset="0"/>
              </a:rPr>
              <a:t>    - Đúng. Như thế là các con đều thấy rằng chia lẻ ra thì yếu, hợp lại thì mạnh. Vậy các con phải biết yêu thương, đùm bọc lẫn nhau. Có đoàn kết thì mới có sức mạnh. </a:t>
            </a:r>
          </a:p>
        </p:txBody>
      </p:sp>
      <p:sp>
        <p:nvSpPr>
          <p:cNvPr id="3" name="TextBox 2"/>
          <p:cNvSpPr txBox="1"/>
          <p:nvPr/>
        </p:nvSpPr>
        <p:spPr>
          <a:xfrm>
            <a:off x="3797572" y="210120"/>
            <a:ext cx="5488444" cy="523220"/>
          </a:xfrm>
          <a:prstGeom prst="rect">
            <a:avLst/>
          </a:prstGeom>
          <a:noFill/>
        </p:spPr>
        <p:txBody>
          <a:bodyPr wrap="square" rtlCol="0">
            <a:spAutoFit/>
          </a:bodyPr>
          <a:lstStyle/>
          <a:p>
            <a:r>
              <a:rPr lang="en-US" sz="2800" b="1">
                <a:solidFill>
                  <a:schemeClr val="accent4">
                    <a:lumMod val="75000"/>
                  </a:schemeClr>
                </a:solidFill>
                <a:effectLst>
                  <a:reflection blurRad="6350" stA="55000" endA="300" endPos="45500" dir="5400000" sy="-100000" algn="bl" rotWithShape="0"/>
                </a:effectLst>
                <a:latin typeface="UTM Avo" panose="02040603050506020204" pitchFamily="18" charset="0"/>
              </a:rPr>
              <a:t>CÂU CHUYỆN BÓ ĐŨA</a:t>
            </a:r>
          </a:p>
        </p:txBody>
      </p:sp>
      <p:sp>
        <p:nvSpPr>
          <p:cNvPr id="4" name="TextBox 3"/>
          <p:cNvSpPr txBox="1"/>
          <p:nvPr/>
        </p:nvSpPr>
        <p:spPr>
          <a:xfrm>
            <a:off x="7477760" y="5159120"/>
            <a:ext cx="4165600" cy="461665"/>
          </a:xfrm>
          <a:prstGeom prst="rect">
            <a:avLst/>
          </a:prstGeom>
          <a:noFill/>
        </p:spPr>
        <p:txBody>
          <a:bodyPr wrap="square" rtlCol="0">
            <a:spAutoFit/>
          </a:bodyPr>
          <a:lstStyle/>
          <a:p>
            <a:r>
              <a:rPr lang="en-US" sz="2400">
                <a:solidFill>
                  <a:schemeClr val="accent1">
                    <a:lumMod val="75000"/>
                  </a:schemeClr>
                </a:solidFill>
                <a:latin typeface="UTM Avo" panose="02040603050506020204" pitchFamily="18" charset="0"/>
              </a:rPr>
              <a:t>Theo </a:t>
            </a:r>
            <a:r>
              <a:rPr lang="en-US" sz="2400" i="1">
                <a:solidFill>
                  <a:schemeClr val="accent1">
                    <a:lumMod val="75000"/>
                  </a:schemeClr>
                </a:solidFill>
                <a:latin typeface="UTM Avo" panose="02040603050506020204" pitchFamily="18" charset="0"/>
              </a:rPr>
              <a:t>Ngụ ngôn Việt Nam</a:t>
            </a:r>
          </a:p>
        </p:txBody>
      </p:sp>
    </p:spTree>
    <p:extLst>
      <p:ext uri="{BB962C8B-B14F-4D97-AF65-F5344CB8AC3E}">
        <p14:creationId xmlns:p14="http://schemas.microsoft.com/office/powerpoint/2010/main" val="3850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017" y="444726"/>
            <a:ext cx="3937696" cy="31859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84" y="265953"/>
            <a:ext cx="3585937" cy="33647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471" y="3587990"/>
            <a:ext cx="4165610" cy="301605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99" y="3587990"/>
            <a:ext cx="3629532" cy="2972215"/>
          </a:xfrm>
          <a:prstGeom prst="rect">
            <a:avLst/>
          </a:prstGeom>
        </p:spPr>
      </p:pic>
    </p:spTree>
    <p:extLst>
      <p:ext uri="{BB962C8B-B14F-4D97-AF65-F5344CB8AC3E}">
        <p14:creationId xmlns:p14="http://schemas.microsoft.com/office/powerpoint/2010/main" val="3020431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2">
            <a:extLst>
              <a:ext uri="{FF2B5EF4-FFF2-40B4-BE49-F238E27FC236}">
                <a16:creationId xmlns:a16="http://schemas.microsoft.com/office/drawing/2014/main" id="{BCD9CE15-ABA7-4F44-B122-3226A7B7687D}"/>
              </a:ext>
            </a:extLst>
          </p:cNvPr>
          <p:cNvGrpSpPr/>
          <p:nvPr/>
        </p:nvGrpSpPr>
        <p:grpSpPr>
          <a:xfrm>
            <a:off x="1888406" y="513248"/>
            <a:ext cx="8532518" cy="1280047"/>
            <a:chOff x="2604152" y="873043"/>
            <a:chExt cx="8532518" cy="1280047"/>
          </a:xfrm>
        </p:grpSpPr>
        <p:grpSp>
          <p:nvGrpSpPr>
            <p:cNvPr id="3" name="组合 6">
              <a:extLst>
                <a:ext uri="{FF2B5EF4-FFF2-40B4-BE49-F238E27FC236}">
                  <a16:creationId xmlns:a16="http://schemas.microsoft.com/office/drawing/2014/main" id="{A723C374-0BDC-4580-B12A-82EDDA88802D}"/>
                </a:ext>
              </a:extLst>
            </p:cNvPr>
            <p:cNvGrpSpPr/>
            <p:nvPr/>
          </p:nvGrpSpPr>
          <p:grpSpPr>
            <a:xfrm>
              <a:off x="2604152" y="931698"/>
              <a:ext cx="8532518" cy="1221392"/>
              <a:chOff x="3771007" y="1083236"/>
              <a:chExt cx="8532518" cy="1221392"/>
            </a:xfrm>
          </p:grpSpPr>
          <p:sp>
            <p:nvSpPr>
              <p:cNvPr id="7" name="矩形 7">
                <a:extLst>
                  <a:ext uri="{FF2B5EF4-FFF2-40B4-BE49-F238E27FC236}">
                    <a16:creationId xmlns:a16="http://schemas.microsoft.com/office/drawing/2014/main" id="{19D864C1-3B30-4A69-9903-521CDB72BB7B}"/>
                  </a:ext>
                </a:extLst>
              </p:cNvPr>
              <p:cNvSpPr/>
              <p:nvPr/>
            </p:nvSpPr>
            <p:spPr>
              <a:xfrm>
                <a:off x="3771007" y="1083236"/>
                <a:ext cx="8523487" cy="1200329"/>
              </a:xfrm>
              <a:prstGeom prst="rect">
                <a:avLst/>
              </a:prstGeom>
            </p:spPr>
            <p:txBody>
              <a:bodyPr wrap="none">
                <a:spAutoFit/>
              </a:bodyPr>
              <a:lstStyle/>
              <a:p>
                <a:pPr lvl="0"/>
                <a:r>
                  <a:rPr lang="en-US" altLang="zh-CN" sz="72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72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FAF2B6DB-79A7-4319-A5DB-5FE4E3BE28E0}"/>
                  </a:ext>
                </a:extLst>
              </p:cNvPr>
              <p:cNvSpPr/>
              <p:nvPr/>
            </p:nvSpPr>
            <p:spPr>
              <a:xfrm>
                <a:off x="3780038" y="1104299"/>
                <a:ext cx="8523487" cy="1200329"/>
              </a:xfrm>
              <a:prstGeom prst="rect">
                <a:avLst/>
              </a:prstGeom>
            </p:spPr>
            <p:txBody>
              <a:bodyPr wrap="none">
                <a:spAutoFit/>
                <a:scene3d>
                  <a:camera prst="orthographicFront"/>
                  <a:lightRig rig="threePt" dir="t"/>
                </a:scene3d>
                <a:sp3d extrusionH="57150">
                  <a:bevelT h="25400" prst="softRound"/>
                </a:sp3d>
              </a:bodyPr>
              <a:lstStyle/>
              <a:p>
                <a:pPr lvl="0"/>
                <a:r>
                  <a:rPr lang="en-US" altLang="zh-CN" sz="7200">
                    <a:solidFill>
                      <a:srgbClr val="FFC000"/>
                    </a:solidFill>
                    <a:latin typeface="UTM Showcard" panose="02040603050506020204" pitchFamily="18" charset="0"/>
                    <a:ea typeface="字魂27号-布丁体" panose="00000505000000000000" pitchFamily="2" charset="-122"/>
                  </a:rPr>
                  <a:t>NGÔI SAO MAY MẮN</a:t>
                </a:r>
                <a:endParaRPr lang="zh-CN" altLang="en-US" sz="7200" dirty="0">
                  <a:solidFill>
                    <a:srgbClr val="FFC000"/>
                  </a:soli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4105D389-E5E5-4877-8DCE-BE66A1659C10}"/>
                </a:ext>
              </a:extLst>
            </p:cNvPr>
            <p:cNvGrpSpPr/>
            <p:nvPr/>
          </p:nvGrpSpPr>
          <p:grpSpPr>
            <a:xfrm>
              <a:off x="3583560" y="873043"/>
              <a:ext cx="184731" cy="1213930"/>
              <a:chOff x="3771007" y="1083236"/>
              <a:chExt cx="184731" cy="1213930"/>
            </a:xfrm>
          </p:grpSpPr>
          <p:sp>
            <p:nvSpPr>
              <p:cNvPr id="5"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3233">
            <a:off x="2144194" y="4142074"/>
            <a:ext cx="2794186" cy="2794186"/>
          </a:xfrm>
          <a:prstGeom prst="rect">
            <a:avLst/>
          </a:prstGeom>
        </p:spPr>
      </p:pic>
      <p:pic>
        <p:nvPicPr>
          <p:cNvPr id="10" name="Picture 9">
            <a:hlinkClick r:id="rId5"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7748">
            <a:off x="4174343" y="1986373"/>
            <a:ext cx="2794186" cy="2794186"/>
          </a:xfrm>
          <a:prstGeom prst="rect">
            <a:avLst/>
          </a:prstGeom>
        </p:spPr>
      </p:pic>
      <p:pic>
        <p:nvPicPr>
          <p:cNvPr id="11" name="Picture 10">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rot="19747484">
            <a:off x="23624" y="2489195"/>
            <a:ext cx="2794186" cy="2794186"/>
          </a:xfrm>
          <a:prstGeom prst="rect">
            <a:avLst/>
          </a:prstGeom>
        </p:spPr>
      </p:pic>
      <p:pic>
        <p:nvPicPr>
          <p:cNvPr id="12" name="Picture 11">
            <a:hlinkClick r:id="rId9"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7748">
            <a:off x="5757726" y="4142074"/>
            <a:ext cx="2794186" cy="2794186"/>
          </a:xfrm>
          <a:prstGeom prst="rect">
            <a:avLst/>
          </a:prstGeom>
        </p:spPr>
      </p:pic>
      <p:pic>
        <p:nvPicPr>
          <p:cNvPr id="13" name="Picture 12">
            <a:hlinkClick r:id="rId10"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7748">
            <a:off x="7857371" y="1986374"/>
            <a:ext cx="2794186" cy="2794186"/>
          </a:xfrm>
          <a:prstGeom prst="rect">
            <a:avLst/>
          </a:prstGeom>
        </p:spPr>
      </p:pic>
      <p:pic>
        <p:nvPicPr>
          <p:cNvPr id="14" name="Picture 13">
            <a:hlinkClick r:id="rId11"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7748">
            <a:off x="9044627" y="4121014"/>
            <a:ext cx="2794186" cy="2794186"/>
          </a:xfrm>
          <a:prstGeom prst="rect">
            <a:avLst/>
          </a:prstGeom>
        </p:spPr>
      </p:pic>
      <p:sp>
        <p:nvSpPr>
          <p:cNvPr id="15" name="TextBox 14"/>
          <p:cNvSpPr txBox="1"/>
          <p:nvPr/>
        </p:nvSpPr>
        <p:spPr>
          <a:xfrm>
            <a:off x="1074905" y="4532616"/>
            <a:ext cx="709684" cy="646331"/>
          </a:xfrm>
          <a:prstGeom prst="rect">
            <a:avLst/>
          </a:prstGeom>
          <a:noFill/>
        </p:spPr>
        <p:txBody>
          <a:bodyPr wrap="square" rtlCol="0">
            <a:spAutoFit/>
          </a:bodyPr>
          <a:lstStyle/>
          <a:p>
            <a:pPr algn="ctr"/>
            <a:r>
              <a:rPr lang="en-US" sz="3600" b="1">
                <a:solidFill>
                  <a:srgbClr val="EC401A"/>
                </a:solidFill>
                <a:latin typeface="UTM Avo" panose="02040603050506020204" pitchFamily="18" charset="0"/>
              </a:rPr>
              <a:t>1</a:t>
            </a:r>
          </a:p>
        </p:txBody>
      </p:sp>
      <p:sp>
        <p:nvSpPr>
          <p:cNvPr id="16" name="TextBox 15"/>
          <p:cNvSpPr txBox="1"/>
          <p:nvPr/>
        </p:nvSpPr>
        <p:spPr>
          <a:xfrm>
            <a:off x="3006722" y="6017440"/>
            <a:ext cx="709684" cy="646331"/>
          </a:xfrm>
          <a:prstGeom prst="rect">
            <a:avLst/>
          </a:prstGeom>
          <a:noFill/>
        </p:spPr>
        <p:txBody>
          <a:bodyPr wrap="square" rtlCol="0">
            <a:spAutoFit/>
          </a:bodyPr>
          <a:lstStyle/>
          <a:p>
            <a:pPr algn="ctr"/>
            <a:r>
              <a:rPr lang="en-US" sz="3600" b="1">
                <a:solidFill>
                  <a:srgbClr val="EC401A"/>
                </a:solidFill>
                <a:latin typeface="UTM Avo" panose="02040603050506020204" pitchFamily="18" charset="0"/>
              </a:rPr>
              <a:t>2</a:t>
            </a:r>
          </a:p>
        </p:txBody>
      </p:sp>
      <p:sp>
        <p:nvSpPr>
          <p:cNvPr id="17" name="TextBox 16"/>
          <p:cNvSpPr txBox="1"/>
          <p:nvPr/>
        </p:nvSpPr>
        <p:spPr>
          <a:xfrm>
            <a:off x="5198161" y="3886285"/>
            <a:ext cx="709684" cy="646331"/>
          </a:xfrm>
          <a:prstGeom prst="rect">
            <a:avLst/>
          </a:prstGeom>
          <a:noFill/>
        </p:spPr>
        <p:txBody>
          <a:bodyPr wrap="square" rtlCol="0">
            <a:spAutoFit/>
          </a:bodyPr>
          <a:lstStyle/>
          <a:p>
            <a:pPr algn="ctr"/>
            <a:r>
              <a:rPr lang="en-US" sz="3600" b="1">
                <a:solidFill>
                  <a:srgbClr val="EC401A"/>
                </a:solidFill>
                <a:latin typeface="UTM Avo" panose="02040603050506020204" pitchFamily="18" charset="0"/>
              </a:rPr>
              <a:t>3</a:t>
            </a:r>
          </a:p>
        </p:txBody>
      </p:sp>
      <p:sp>
        <p:nvSpPr>
          <p:cNvPr id="18" name="TextBox 17"/>
          <p:cNvSpPr txBox="1"/>
          <p:nvPr/>
        </p:nvSpPr>
        <p:spPr>
          <a:xfrm>
            <a:off x="6956604" y="6015045"/>
            <a:ext cx="709684" cy="646331"/>
          </a:xfrm>
          <a:prstGeom prst="rect">
            <a:avLst/>
          </a:prstGeom>
          <a:noFill/>
        </p:spPr>
        <p:txBody>
          <a:bodyPr wrap="square" rtlCol="0">
            <a:spAutoFit/>
          </a:bodyPr>
          <a:lstStyle/>
          <a:p>
            <a:pPr algn="ctr"/>
            <a:r>
              <a:rPr lang="en-US" sz="3600" b="1">
                <a:solidFill>
                  <a:srgbClr val="EC401A"/>
                </a:solidFill>
                <a:latin typeface="UTM Avo" panose="02040603050506020204" pitchFamily="18" charset="0"/>
              </a:rPr>
              <a:t>4</a:t>
            </a:r>
          </a:p>
        </p:txBody>
      </p:sp>
      <p:sp>
        <p:nvSpPr>
          <p:cNvPr id="19" name="TextBox 18"/>
          <p:cNvSpPr txBox="1"/>
          <p:nvPr/>
        </p:nvSpPr>
        <p:spPr>
          <a:xfrm>
            <a:off x="9013481" y="3927935"/>
            <a:ext cx="709684" cy="646331"/>
          </a:xfrm>
          <a:prstGeom prst="rect">
            <a:avLst/>
          </a:prstGeom>
          <a:noFill/>
        </p:spPr>
        <p:txBody>
          <a:bodyPr wrap="square" rtlCol="0">
            <a:spAutoFit/>
          </a:bodyPr>
          <a:lstStyle/>
          <a:p>
            <a:pPr algn="ctr"/>
            <a:r>
              <a:rPr lang="en-US" sz="3600" b="1">
                <a:solidFill>
                  <a:srgbClr val="EC401A"/>
                </a:solidFill>
                <a:latin typeface="UTM Avo" panose="02040603050506020204" pitchFamily="18" charset="0"/>
              </a:rPr>
              <a:t>5</a:t>
            </a:r>
          </a:p>
        </p:txBody>
      </p:sp>
      <p:sp>
        <p:nvSpPr>
          <p:cNvPr id="20" name="TextBox 19"/>
          <p:cNvSpPr txBox="1"/>
          <p:nvPr/>
        </p:nvSpPr>
        <p:spPr>
          <a:xfrm>
            <a:off x="10238390" y="6015044"/>
            <a:ext cx="709684" cy="646331"/>
          </a:xfrm>
          <a:prstGeom prst="rect">
            <a:avLst/>
          </a:prstGeom>
          <a:noFill/>
        </p:spPr>
        <p:txBody>
          <a:bodyPr wrap="square" rtlCol="0">
            <a:spAutoFit/>
          </a:bodyPr>
          <a:lstStyle/>
          <a:p>
            <a:pPr algn="ctr"/>
            <a:r>
              <a:rPr lang="en-US" sz="3600" b="1">
                <a:solidFill>
                  <a:srgbClr val="EC401A"/>
                </a:solidFill>
                <a:latin typeface="UTM Avo" panose="02040603050506020204" pitchFamily="18" charset="0"/>
              </a:rPr>
              <a:t>6</a:t>
            </a:r>
          </a:p>
        </p:txBody>
      </p:sp>
      <p:sp>
        <p:nvSpPr>
          <p:cNvPr id="21" name="Right Arrow 20"/>
          <p:cNvSpPr/>
          <p:nvPr/>
        </p:nvSpPr>
        <p:spPr>
          <a:xfrm>
            <a:off x="11276797" y="6173968"/>
            <a:ext cx="801887" cy="684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9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2" presetClass="emph" presetSubtype="0" fill="hold" nodeType="withEffect">
                                  <p:stCondLst>
                                    <p:cond delay="0"/>
                                  </p:stCondLst>
                                  <p:childTnLst>
                                    <p:animRot by="120000">
                                      <p:cBhvr>
                                        <p:cTn id="9" dur="130" fill="hold">
                                          <p:stCondLst>
                                            <p:cond delay="0"/>
                                          </p:stCondLst>
                                        </p:cTn>
                                        <p:tgtEl>
                                          <p:spTgt spid="11"/>
                                        </p:tgtEl>
                                        <p:attrNameLst>
                                          <p:attrName>r</p:attrName>
                                        </p:attrNameLst>
                                      </p:cBhvr>
                                    </p:animRot>
                                    <p:animRot by="-240000">
                                      <p:cBhvr>
                                        <p:cTn id="10" dur="260" fill="hold">
                                          <p:stCondLst>
                                            <p:cond delay="260"/>
                                          </p:stCondLst>
                                        </p:cTn>
                                        <p:tgtEl>
                                          <p:spTgt spid="11"/>
                                        </p:tgtEl>
                                        <p:attrNameLst>
                                          <p:attrName>r</p:attrName>
                                        </p:attrNameLst>
                                      </p:cBhvr>
                                    </p:animRot>
                                    <p:animRot by="240000">
                                      <p:cBhvr>
                                        <p:cTn id="11" dur="260" fill="hold">
                                          <p:stCondLst>
                                            <p:cond delay="520"/>
                                          </p:stCondLst>
                                        </p:cTn>
                                        <p:tgtEl>
                                          <p:spTgt spid="11"/>
                                        </p:tgtEl>
                                        <p:attrNameLst>
                                          <p:attrName>r</p:attrName>
                                        </p:attrNameLst>
                                      </p:cBhvr>
                                    </p:animRot>
                                    <p:animRot by="-240000">
                                      <p:cBhvr>
                                        <p:cTn id="12" dur="260" fill="hold">
                                          <p:stCondLst>
                                            <p:cond delay="780"/>
                                          </p:stCondLst>
                                        </p:cTn>
                                        <p:tgtEl>
                                          <p:spTgt spid="11"/>
                                        </p:tgtEl>
                                        <p:attrNameLst>
                                          <p:attrName>r</p:attrName>
                                        </p:attrNameLst>
                                      </p:cBhvr>
                                    </p:animRot>
                                    <p:animRot by="120000">
                                      <p:cBhvr>
                                        <p:cTn id="13" dur="260" fill="hold">
                                          <p:stCondLst>
                                            <p:cond delay="1040"/>
                                          </p:stCondLst>
                                        </p:cTn>
                                        <p:tgtEl>
                                          <p:spTgt spid="11"/>
                                        </p:tgtEl>
                                        <p:attrNameLst>
                                          <p:attrName>r</p:attrName>
                                        </p:attrNameLst>
                                      </p:cBhvr>
                                    </p:animRot>
                                  </p:childTnLst>
                                </p:cTn>
                              </p:par>
                              <p:par>
                                <p:cTn id="14" presetID="32" presetClass="emph" presetSubtype="0" fill="hold" nodeType="withEffect">
                                  <p:stCondLst>
                                    <p:cond delay="0"/>
                                  </p:stCondLst>
                                  <p:childTnLst>
                                    <p:animRot by="120000">
                                      <p:cBhvr>
                                        <p:cTn id="15" dur="125" fill="hold">
                                          <p:stCondLst>
                                            <p:cond delay="0"/>
                                          </p:stCondLst>
                                        </p:cTn>
                                        <p:tgtEl>
                                          <p:spTgt spid="10"/>
                                        </p:tgtEl>
                                        <p:attrNameLst>
                                          <p:attrName>r</p:attrName>
                                        </p:attrNameLst>
                                      </p:cBhvr>
                                    </p:animRot>
                                    <p:animRot by="-240000">
                                      <p:cBhvr>
                                        <p:cTn id="16" dur="250" fill="hold">
                                          <p:stCondLst>
                                            <p:cond delay="250"/>
                                          </p:stCondLst>
                                        </p:cTn>
                                        <p:tgtEl>
                                          <p:spTgt spid="10"/>
                                        </p:tgtEl>
                                        <p:attrNameLst>
                                          <p:attrName>r</p:attrName>
                                        </p:attrNameLst>
                                      </p:cBhvr>
                                    </p:animRot>
                                    <p:animRot by="240000">
                                      <p:cBhvr>
                                        <p:cTn id="17" dur="250" fill="hold">
                                          <p:stCondLst>
                                            <p:cond delay="500"/>
                                          </p:stCondLst>
                                        </p:cTn>
                                        <p:tgtEl>
                                          <p:spTgt spid="10"/>
                                        </p:tgtEl>
                                        <p:attrNameLst>
                                          <p:attrName>r</p:attrName>
                                        </p:attrNameLst>
                                      </p:cBhvr>
                                    </p:animRot>
                                    <p:animRot by="-240000">
                                      <p:cBhvr>
                                        <p:cTn id="18" dur="250" fill="hold">
                                          <p:stCondLst>
                                            <p:cond delay="750"/>
                                          </p:stCondLst>
                                        </p:cTn>
                                        <p:tgtEl>
                                          <p:spTgt spid="10"/>
                                        </p:tgtEl>
                                        <p:attrNameLst>
                                          <p:attrName>r</p:attrName>
                                        </p:attrNameLst>
                                      </p:cBhvr>
                                    </p:animRot>
                                    <p:animRot by="120000">
                                      <p:cBhvr>
                                        <p:cTn id="19" dur="250" fill="hold">
                                          <p:stCondLst>
                                            <p:cond delay="1000"/>
                                          </p:stCondLst>
                                        </p:cTn>
                                        <p:tgtEl>
                                          <p:spTgt spid="10"/>
                                        </p:tgtEl>
                                        <p:attrNameLst>
                                          <p:attrName>r</p:attrName>
                                        </p:attrNameLst>
                                      </p:cBhvr>
                                    </p:animRot>
                                  </p:childTnLst>
                                </p:cTn>
                              </p:par>
                              <p:par>
                                <p:cTn id="20" presetID="32" presetClass="emph" presetSubtype="0" fill="hold" nodeType="withEffect">
                                  <p:stCondLst>
                                    <p:cond delay="0"/>
                                  </p:stCondLst>
                                  <p:childTnLst>
                                    <p:animRot by="120000">
                                      <p:cBhvr>
                                        <p:cTn id="21" dur="125" fill="hold">
                                          <p:stCondLst>
                                            <p:cond delay="0"/>
                                          </p:stCondLst>
                                        </p:cTn>
                                        <p:tgtEl>
                                          <p:spTgt spid="13"/>
                                        </p:tgtEl>
                                        <p:attrNameLst>
                                          <p:attrName>r</p:attrName>
                                        </p:attrNameLst>
                                      </p:cBhvr>
                                    </p:animRot>
                                    <p:animRot by="-240000">
                                      <p:cBhvr>
                                        <p:cTn id="22" dur="250" fill="hold">
                                          <p:stCondLst>
                                            <p:cond delay="250"/>
                                          </p:stCondLst>
                                        </p:cTn>
                                        <p:tgtEl>
                                          <p:spTgt spid="13"/>
                                        </p:tgtEl>
                                        <p:attrNameLst>
                                          <p:attrName>r</p:attrName>
                                        </p:attrNameLst>
                                      </p:cBhvr>
                                    </p:animRot>
                                    <p:animRot by="240000">
                                      <p:cBhvr>
                                        <p:cTn id="23" dur="250" fill="hold">
                                          <p:stCondLst>
                                            <p:cond delay="500"/>
                                          </p:stCondLst>
                                        </p:cTn>
                                        <p:tgtEl>
                                          <p:spTgt spid="13"/>
                                        </p:tgtEl>
                                        <p:attrNameLst>
                                          <p:attrName>r</p:attrName>
                                        </p:attrNameLst>
                                      </p:cBhvr>
                                    </p:animRot>
                                    <p:animRot by="-240000">
                                      <p:cBhvr>
                                        <p:cTn id="24" dur="250" fill="hold">
                                          <p:stCondLst>
                                            <p:cond delay="750"/>
                                          </p:stCondLst>
                                        </p:cTn>
                                        <p:tgtEl>
                                          <p:spTgt spid="13"/>
                                        </p:tgtEl>
                                        <p:attrNameLst>
                                          <p:attrName>r</p:attrName>
                                        </p:attrNameLst>
                                      </p:cBhvr>
                                    </p:animRot>
                                    <p:animRot by="120000">
                                      <p:cBhvr>
                                        <p:cTn id="25" dur="250" fill="hold">
                                          <p:stCondLst>
                                            <p:cond delay="1000"/>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25" fill="hold">
                                          <p:stCondLst>
                                            <p:cond delay="0"/>
                                          </p:stCondLst>
                                        </p:cTn>
                                        <p:tgtEl>
                                          <p:spTgt spid="14"/>
                                        </p:tgtEl>
                                        <p:attrNameLst>
                                          <p:attrName>r</p:attrName>
                                        </p:attrNameLst>
                                      </p:cBhvr>
                                    </p:animRot>
                                    <p:animRot by="-240000">
                                      <p:cBhvr>
                                        <p:cTn id="28" dur="250" fill="hold">
                                          <p:stCondLst>
                                            <p:cond delay="250"/>
                                          </p:stCondLst>
                                        </p:cTn>
                                        <p:tgtEl>
                                          <p:spTgt spid="14"/>
                                        </p:tgtEl>
                                        <p:attrNameLst>
                                          <p:attrName>r</p:attrName>
                                        </p:attrNameLst>
                                      </p:cBhvr>
                                    </p:animRot>
                                    <p:animRot by="240000">
                                      <p:cBhvr>
                                        <p:cTn id="29" dur="250" fill="hold">
                                          <p:stCondLst>
                                            <p:cond delay="500"/>
                                          </p:stCondLst>
                                        </p:cTn>
                                        <p:tgtEl>
                                          <p:spTgt spid="14"/>
                                        </p:tgtEl>
                                        <p:attrNameLst>
                                          <p:attrName>r</p:attrName>
                                        </p:attrNameLst>
                                      </p:cBhvr>
                                    </p:animRot>
                                    <p:animRot by="-240000">
                                      <p:cBhvr>
                                        <p:cTn id="30" dur="250" fill="hold">
                                          <p:stCondLst>
                                            <p:cond delay="750"/>
                                          </p:stCondLst>
                                        </p:cTn>
                                        <p:tgtEl>
                                          <p:spTgt spid="14"/>
                                        </p:tgtEl>
                                        <p:attrNameLst>
                                          <p:attrName>r</p:attrName>
                                        </p:attrNameLst>
                                      </p:cBhvr>
                                    </p:animRot>
                                    <p:animRot by="120000">
                                      <p:cBhvr>
                                        <p:cTn id="31" dur="250" fill="hold">
                                          <p:stCondLst>
                                            <p:cond delay="1000"/>
                                          </p:stCondLst>
                                        </p:cTn>
                                        <p:tgtEl>
                                          <p:spTgt spid="14"/>
                                        </p:tgtEl>
                                        <p:attrNameLst>
                                          <p:attrName>r</p:attrName>
                                        </p:attrNameLst>
                                      </p:cBhvr>
                                    </p:animRot>
                                  </p:childTnLst>
                                </p:cTn>
                              </p:par>
                              <p:par>
                                <p:cTn id="32" presetID="32" presetClass="emph" presetSubtype="0" fill="hold" nodeType="withEffect">
                                  <p:stCondLst>
                                    <p:cond delay="0"/>
                                  </p:stCondLst>
                                  <p:childTnLst>
                                    <p:animRot by="120000">
                                      <p:cBhvr>
                                        <p:cTn id="33" dur="125" fill="hold">
                                          <p:stCondLst>
                                            <p:cond delay="0"/>
                                          </p:stCondLst>
                                        </p:cTn>
                                        <p:tgtEl>
                                          <p:spTgt spid="12"/>
                                        </p:tgtEl>
                                        <p:attrNameLst>
                                          <p:attrName>r</p:attrName>
                                        </p:attrNameLst>
                                      </p:cBhvr>
                                    </p:animRot>
                                    <p:animRot by="-240000">
                                      <p:cBhvr>
                                        <p:cTn id="34" dur="250" fill="hold">
                                          <p:stCondLst>
                                            <p:cond delay="250"/>
                                          </p:stCondLst>
                                        </p:cTn>
                                        <p:tgtEl>
                                          <p:spTgt spid="12"/>
                                        </p:tgtEl>
                                        <p:attrNameLst>
                                          <p:attrName>r</p:attrName>
                                        </p:attrNameLst>
                                      </p:cBhvr>
                                    </p:animRot>
                                    <p:animRot by="240000">
                                      <p:cBhvr>
                                        <p:cTn id="35" dur="250" fill="hold">
                                          <p:stCondLst>
                                            <p:cond delay="500"/>
                                          </p:stCondLst>
                                        </p:cTn>
                                        <p:tgtEl>
                                          <p:spTgt spid="12"/>
                                        </p:tgtEl>
                                        <p:attrNameLst>
                                          <p:attrName>r</p:attrName>
                                        </p:attrNameLst>
                                      </p:cBhvr>
                                    </p:animRot>
                                    <p:animRot by="-240000">
                                      <p:cBhvr>
                                        <p:cTn id="36" dur="250" fill="hold">
                                          <p:stCondLst>
                                            <p:cond delay="750"/>
                                          </p:stCondLst>
                                        </p:cTn>
                                        <p:tgtEl>
                                          <p:spTgt spid="12"/>
                                        </p:tgtEl>
                                        <p:attrNameLst>
                                          <p:attrName>r</p:attrName>
                                        </p:attrNameLst>
                                      </p:cBhvr>
                                    </p:animRot>
                                    <p:animRot by="120000">
                                      <p:cBhvr>
                                        <p:cTn id="37" dur="250" fill="hold">
                                          <p:stCondLst>
                                            <p:cond delay="1000"/>
                                          </p:stCondLst>
                                        </p:cTn>
                                        <p:tgtEl>
                                          <p:spTgt spid="12"/>
                                        </p:tgtEl>
                                        <p:attrNameLst>
                                          <p:attrName>r</p:attrName>
                                        </p:attrNameLst>
                                      </p:cBhvr>
                                    </p:animRot>
                                  </p:childTnLst>
                                </p:cTn>
                              </p:par>
                              <p:par>
                                <p:cTn id="38" presetID="32" presetClass="emph" presetSubtype="0" fill="hold" nodeType="withEffect">
                                  <p:stCondLst>
                                    <p:cond delay="0"/>
                                  </p:stCondLst>
                                  <p:childTnLst>
                                    <p:animRot by="120000">
                                      <p:cBhvr>
                                        <p:cTn id="39" dur="125" fill="hold">
                                          <p:stCondLst>
                                            <p:cond delay="0"/>
                                          </p:stCondLst>
                                        </p:cTn>
                                        <p:tgtEl>
                                          <p:spTgt spid="9"/>
                                        </p:tgtEl>
                                        <p:attrNameLst>
                                          <p:attrName>r</p:attrName>
                                        </p:attrNameLst>
                                      </p:cBhvr>
                                    </p:animRot>
                                    <p:animRot by="-240000">
                                      <p:cBhvr>
                                        <p:cTn id="40" dur="250" fill="hold">
                                          <p:stCondLst>
                                            <p:cond delay="250"/>
                                          </p:stCondLst>
                                        </p:cTn>
                                        <p:tgtEl>
                                          <p:spTgt spid="9"/>
                                        </p:tgtEl>
                                        <p:attrNameLst>
                                          <p:attrName>r</p:attrName>
                                        </p:attrNameLst>
                                      </p:cBhvr>
                                    </p:animRot>
                                    <p:animRot by="240000">
                                      <p:cBhvr>
                                        <p:cTn id="41" dur="250" fill="hold">
                                          <p:stCondLst>
                                            <p:cond delay="500"/>
                                          </p:stCondLst>
                                        </p:cTn>
                                        <p:tgtEl>
                                          <p:spTgt spid="9"/>
                                        </p:tgtEl>
                                        <p:attrNameLst>
                                          <p:attrName>r</p:attrName>
                                        </p:attrNameLst>
                                      </p:cBhvr>
                                    </p:animRot>
                                    <p:animRot by="-240000">
                                      <p:cBhvr>
                                        <p:cTn id="42" dur="250" fill="hold">
                                          <p:stCondLst>
                                            <p:cond delay="750"/>
                                          </p:stCondLst>
                                        </p:cTn>
                                        <p:tgtEl>
                                          <p:spTgt spid="9"/>
                                        </p:tgtEl>
                                        <p:attrNameLst>
                                          <p:attrName>r</p:attrName>
                                        </p:attrNameLst>
                                      </p:cBhvr>
                                    </p:animRot>
                                    <p:animRot by="120000">
                                      <p:cBhvr>
                                        <p:cTn id="43" dur="250" fill="hold">
                                          <p:stCondLst>
                                            <p:cond delay="1000"/>
                                          </p:stCondLst>
                                        </p:cTn>
                                        <p:tgtEl>
                                          <p:spTgt spid="9"/>
                                        </p:tgtEl>
                                        <p:attrNameLst>
                                          <p:attrName>r</p:attrName>
                                        </p:attrNameLst>
                                      </p:cBhvr>
                                    </p:animRot>
                                  </p:childTnLst>
                                </p:cTn>
                              </p:par>
                            </p:childTnLst>
                          </p:cTn>
                        </p:par>
                        <p:par>
                          <p:cTn id="44" fill="hold">
                            <p:stCondLst>
                              <p:cond delay="1300"/>
                            </p:stCondLst>
                            <p:childTnLst>
                              <p:par>
                                <p:cTn id="45" presetID="26" presetClass="emph" presetSubtype="0" fill="hold" nodeType="after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cTn>
                              </p:par>
                            </p:childTnLst>
                          </p:cTn>
                        </p:par>
                        <p:par>
                          <p:cTn id="48" fill="hold">
                            <p:stCondLst>
                              <p:cond delay="1800"/>
                            </p:stCondLst>
                            <p:childTnLst>
                              <p:par>
                                <p:cTn id="49" presetID="26" presetClass="emph" presetSubtype="0" fill="hold" nodeType="after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par>
                          <p:cTn id="52" fill="hold">
                            <p:stCondLst>
                              <p:cond delay="2300"/>
                            </p:stCondLst>
                            <p:childTnLst>
                              <p:par>
                                <p:cTn id="53" presetID="26" presetClass="emph" presetSubtype="0" fill="hold" nodeType="afterEffect">
                                  <p:stCondLst>
                                    <p:cond delay="0"/>
                                  </p:stCondLst>
                                  <p:childTnLst>
                                    <p:animEffect transition="out" filter="fade">
                                      <p:cBhvr>
                                        <p:cTn id="54" dur="500" tmFilter="0, 0; .2, .5; .8, .5; 1, 0"/>
                                        <p:tgtEl>
                                          <p:spTgt spid="13"/>
                                        </p:tgtEl>
                                      </p:cBhvr>
                                    </p:animEffect>
                                    <p:animScale>
                                      <p:cBhvr>
                                        <p:cTn id="55" dur="250" autoRev="1" fill="hold"/>
                                        <p:tgtEl>
                                          <p:spTgt spid="13"/>
                                        </p:tgtEl>
                                      </p:cBhvr>
                                      <p:by x="105000" y="105000"/>
                                    </p:animScale>
                                  </p:childTnLst>
                                </p:cTn>
                              </p:par>
                            </p:childTnLst>
                          </p:cTn>
                        </p:par>
                        <p:par>
                          <p:cTn id="56" fill="hold">
                            <p:stCondLst>
                              <p:cond delay="2800"/>
                            </p:stCondLst>
                            <p:childTnLst>
                              <p:par>
                                <p:cTn id="57" presetID="26" presetClass="emph" presetSubtype="0" fill="hold" nodeType="after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childTnLst>
                          </p:cTn>
                        </p:par>
                        <p:par>
                          <p:cTn id="60" fill="hold">
                            <p:stCondLst>
                              <p:cond delay="3300"/>
                            </p:stCondLst>
                            <p:childTnLst>
                              <p:par>
                                <p:cTn id="61" presetID="26" presetClass="emph" presetSubtype="0" fill="hold" nodeType="afterEffect">
                                  <p:stCondLst>
                                    <p:cond delay="0"/>
                                  </p:stCondLst>
                                  <p:childTnLst>
                                    <p:animEffect transition="out" filter="fade">
                                      <p:cBhvr>
                                        <p:cTn id="62" dur="500" tmFilter="0, 0; .2, .5; .8, .5; 1, 0"/>
                                        <p:tgtEl>
                                          <p:spTgt spid="12"/>
                                        </p:tgtEl>
                                      </p:cBhvr>
                                    </p:animEffect>
                                    <p:animScale>
                                      <p:cBhvr>
                                        <p:cTn id="63" dur="250" autoRev="1" fill="hold"/>
                                        <p:tgtEl>
                                          <p:spTgt spid="12"/>
                                        </p:tgtEl>
                                      </p:cBhvr>
                                      <p:by x="105000" y="105000"/>
                                    </p:animScale>
                                  </p:childTnLst>
                                </p:cTn>
                              </p:par>
                            </p:childTnLst>
                          </p:cTn>
                        </p:par>
                        <p:par>
                          <p:cTn id="64" fill="hold">
                            <p:stCondLst>
                              <p:cond delay="3800"/>
                            </p:stCondLst>
                            <p:childTnLst>
                              <p:par>
                                <p:cTn id="65" presetID="26" presetClass="emph" presetSubtype="0" fill="hold" nodeType="afterEffect">
                                  <p:stCondLst>
                                    <p:cond delay="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par>
                                <p:cTn id="73" presetID="26" presetClass="emph" presetSubtype="0" fill="hold" nodeType="withEffect">
                                  <p:stCondLst>
                                    <p:cond delay="0"/>
                                  </p:stCondLst>
                                  <p:childTnLst>
                                    <p:animEffect transition="out" filter="fade">
                                      <p:cBhvr>
                                        <p:cTn id="74" dur="500" tmFilter="0, 0; .2, .5; .8, .5; 1, 0"/>
                                        <p:tgtEl>
                                          <p:spTgt spid="10"/>
                                        </p:tgtEl>
                                      </p:cBhvr>
                                    </p:animEffect>
                                    <p:animScale>
                                      <p:cBhvr>
                                        <p:cTn id="75" dur="250" autoRev="1" fill="hold"/>
                                        <p:tgtEl>
                                          <p:spTgt spid="10"/>
                                        </p:tgtEl>
                                      </p:cBhvr>
                                      <p:by x="105000" y="105000"/>
                                    </p:animScale>
                                  </p:childTnLst>
                                </p:cTn>
                              </p:par>
                              <p:par>
                                <p:cTn id="76" presetID="26" presetClass="emph" presetSubtype="0" fill="hold" nodeType="withEffect">
                                  <p:stCondLst>
                                    <p:cond delay="0"/>
                                  </p:stCondLst>
                                  <p:childTnLst>
                                    <p:animEffect transition="out" filter="fade">
                                      <p:cBhvr>
                                        <p:cTn id="77" dur="500" tmFilter="0, 0; .2, .5; .8, .5; 1, 0"/>
                                        <p:tgtEl>
                                          <p:spTgt spid="13"/>
                                        </p:tgtEl>
                                      </p:cBhvr>
                                    </p:animEffect>
                                    <p:animScale>
                                      <p:cBhvr>
                                        <p:cTn id="78" dur="250" autoRev="1" fill="hold"/>
                                        <p:tgtEl>
                                          <p:spTgt spid="13"/>
                                        </p:tgtEl>
                                      </p:cBhvr>
                                      <p:by x="105000" y="105000"/>
                                    </p:animScale>
                                  </p:childTnLst>
                                </p:cTn>
                              </p:par>
                              <p:par>
                                <p:cTn id="79" presetID="26" presetClass="emph" presetSubtype="0" fill="hold" nodeType="withEffect">
                                  <p:stCondLst>
                                    <p:cond delay="0"/>
                                  </p:stCondLst>
                                  <p:childTnLst>
                                    <p:animEffect transition="out" filter="fade">
                                      <p:cBhvr>
                                        <p:cTn id="80" dur="500" tmFilter="0, 0; .2, .5; .8, .5; 1, 0"/>
                                        <p:tgtEl>
                                          <p:spTgt spid="14"/>
                                        </p:tgtEl>
                                      </p:cBhvr>
                                    </p:animEffect>
                                    <p:animScale>
                                      <p:cBhvr>
                                        <p:cTn id="81" dur="250" autoRev="1" fill="hold"/>
                                        <p:tgtEl>
                                          <p:spTgt spid="14"/>
                                        </p:tgtEl>
                                      </p:cBhvr>
                                      <p:by x="105000" y="105000"/>
                                    </p:animScale>
                                  </p:childTnLst>
                                </p:cTn>
                              </p:par>
                              <p:par>
                                <p:cTn id="82" presetID="26" presetClass="emph" presetSubtype="0" fill="hold" nodeType="withEffect">
                                  <p:stCondLst>
                                    <p:cond delay="0"/>
                                  </p:stCondLst>
                                  <p:childTnLst>
                                    <p:animEffect transition="out" filter="fade">
                                      <p:cBhvr>
                                        <p:cTn id="83" dur="500" tmFilter="0, 0; .2, .5; .8, .5; 1, 0"/>
                                        <p:tgtEl>
                                          <p:spTgt spid="12"/>
                                        </p:tgtEl>
                                      </p:cBhvr>
                                    </p:animEffect>
                                    <p:animScale>
                                      <p:cBhvr>
                                        <p:cTn id="84" dur="250" autoRev="1" fill="hold"/>
                                        <p:tgtEl>
                                          <p:spTgt spid="12"/>
                                        </p:tgtEl>
                                      </p:cBhvr>
                                      <p:by x="105000" y="105000"/>
                                    </p:animScale>
                                  </p:childTnLst>
                                </p:cTn>
                              </p:par>
                              <p:par>
                                <p:cTn id="85" presetID="26" presetClass="emph" presetSubtype="0" fill="hold" nodeType="with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47484">
            <a:off x="10968444" y="5742982"/>
            <a:ext cx="1335609" cy="1335609"/>
          </a:xfrm>
          <a:prstGeom prst="rect">
            <a:avLst/>
          </a:prstGeom>
        </p:spPr>
      </p:pic>
      <p:grpSp>
        <p:nvGrpSpPr>
          <p:cNvPr id="3" name="Group 2"/>
          <p:cNvGrpSpPr/>
          <p:nvPr/>
        </p:nvGrpSpPr>
        <p:grpSpPr>
          <a:xfrm>
            <a:off x="241338" y="217077"/>
            <a:ext cx="11251050" cy="2812288"/>
            <a:chOff x="255853" y="233608"/>
            <a:chExt cx="11251050" cy="2812288"/>
          </a:xfrm>
        </p:grpSpPr>
        <p:sp>
          <p:nvSpPr>
            <p:cNvPr id="4" name="Rectangle: Rounded Corners 3">
              <a:extLst>
                <a:ext uri="{FF2B5EF4-FFF2-40B4-BE49-F238E27FC236}">
                  <a16:creationId xmlns:a16="http://schemas.microsoft.com/office/drawing/2014/main" id="{3753B882-32F8-0AB8-D9B3-F9374F934DFA}"/>
                </a:ext>
              </a:extLst>
            </p:cNvPr>
            <p:cNvSpPr/>
            <p:nvPr/>
          </p:nvSpPr>
          <p:spPr>
            <a:xfrm>
              <a:off x="2100412" y="233608"/>
              <a:ext cx="9406491" cy="2305994"/>
            </a:xfrm>
            <a:custGeom>
              <a:avLst/>
              <a:gdLst>
                <a:gd name="connsiteX0" fmla="*/ 0 w 9406491"/>
                <a:gd name="connsiteY0" fmla="*/ 1152997 h 2305994"/>
                <a:gd name="connsiteX1" fmla="*/ 1152997 w 9406491"/>
                <a:gd name="connsiteY1" fmla="*/ 0 h 2305994"/>
                <a:gd name="connsiteX2" fmla="*/ 8253494 w 9406491"/>
                <a:gd name="connsiteY2" fmla="*/ 0 h 2305994"/>
                <a:gd name="connsiteX3" fmla="*/ 9406491 w 9406491"/>
                <a:gd name="connsiteY3" fmla="*/ 1152997 h 2305994"/>
                <a:gd name="connsiteX4" fmla="*/ 9406491 w 9406491"/>
                <a:gd name="connsiteY4" fmla="*/ 1152997 h 2305994"/>
                <a:gd name="connsiteX5" fmla="*/ 8253494 w 9406491"/>
                <a:gd name="connsiteY5" fmla="*/ 2305994 h 2305994"/>
                <a:gd name="connsiteX6" fmla="*/ 1152997 w 9406491"/>
                <a:gd name="connsiteY6" fmla="*/ 2305994 h 2305994"/>
                <a:gd name="connsiteX7" fmla="*/ 0 w 9406491"/>
                <a:gd name="connsiteY7" fmla="*/ 1152997 h 23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06491" h="2305994" fill="none" extrusionOk="0">
                  <a:moveTo>
                    <a:pt x="0" y="1152997"/>
                  </a:moveTo>
                  <a:cubicBezTo>
                    <a:pt x="-4930" y="484708"/>
                    <a:pt x="559556" y="-89963"/>
                    <a:pt x="1152997" y="0"/>
                  </a:cubicBezTo>
                  <a:cubicBezTo>
                    <a:pt x="4388468" y="82930"/>
                    <a:pt x="6165757" y="28335"/>
                    <a:pt x="8253494" y="0"/>
                  </a:cubicBezTo>
                  <a:cubicBezTo>
                    <a:pt x="8894986" y="34342"/>
                    <a:pt x="9349369" y="438138"/>
                    <a:pt x="9406491" y="1152997"/>
                  </a:cubicBezTo>
                  <a:lnTo>
                    <a:pt x="9406491" y="1152997"/>
                  </a:lnTo>
                  <a:cubicBezTo>
                    <a:pt x="9326155" y="1884151"/>
                    <a:pt x="8964766" y="2405109"/>
                    <a:pt x="8253494" y="2305994"/>
                  </a:cubicBezTo>
                  <a:cubicBezTo>
                    <a:pt x="6715586" y="2262667"/>
                    <a:pt x="2048862" y="2280298"/>
                    <a:pt x="1152997" y="2305994"/>
                  </a:cubicBezTo>
                  <a:cubicBezTo>
                    <a:pt x="420154" y="2266286"/>
                    <a:pt x="26025" y="1895003"/>
                    <a:pt x="0" y="1152997"/>
                  </a:cubicBezTo>
                  <a:close/>
                </a:path>
                <a:path w="9406491" h="2305994" stroke="0" extrusionOk="0">
                  <a:moveTo>
                    <a:pt x="0" y="1152997"/>
                  </a:moveTo>
                  <a:cubicBezTo>
                    <a:pt x="-99268" y="487262"/>
                    <a:pt x="530408" y="-99679"/>
                    <a:pt x="1152997" y="0"/>
                  </a:cubicBezTo>
                  <a:cubicBezTo>
                    <a:pt x="2808672" y="158897"/>
                    <a:pt x="5049284" y="6292"/>
                    <a:pt x="8253494" y="0"/>
                  </a:cubicBezTo>
                  <a:cubicBezTo>
                    <a:pt x="8880324" y="-17729"/>
                    <a:pt x="9420840" y="524838"/>
                    <a:pt x="9406491" y="1152997"/>
                  </a:cubicBezTo>
                  <a:lnTo>
                    <a:pt x="9406491" y="1152997"/>
                  </a:lnTo>
                  <a:cubicBezTo>
                    <a:pt x="9354631" y="1815027"/>
                    <a:pt x="8938286" y="2373814"/>
                    <a:pt x="8253494" y="2305994"/>
                  </a:cubicBezTo>
                  <a:cubicBezTo>
                    <a:pt x="5458504" y="2368376"/>
                    <a:pt x="3554394" y="2350563"/>
                    <a:pt x="1152997" y="2305994"/>
                  </a:cubicBezTo>
                  <a:cubicBezTo>
                    <a:pt x="457903" y="2415315"/>
                    <a:pt x="63876" y="1833305"/>
                    <a:pt x="0" y="1152997"/>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500" b="1">
                  <a:solidFill>
                    <a:srgbClr val="002060"/>
                  </a:solidFill>
                  <a:latin typeface="UTM Avo" panose="02040603050506020204" pitchFamily="18" charset="0"/>
                </a:rPr>
                <a:t>a) Khi lớn lên, tình cảm giữa anh và em như thế nào? </a:t>
              </a:r>
              <a:endParaRPr lang="pt-BR" sz="6000" b="1">
                <a:solidFill>
                  <a:srgbClr val="CA3659"/>
                </a:solidFill>
                <a:latin typeface="UTM Avo" panose="02040603050506020204" pitchFamily="18" charset="0"/>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rot="18833916">
              <a:off x="255853" y="251710"/>
              <a:ext cx="2794186" cy="2794186"/>
            </a:xfrm>
            <a:prstGeom prst="rect">
              <a:avLst/>
            </a:prstGeom>
          </p:spPr>
        </p:pic>
      </p:grpSp>
      <p:sp>
        <p:nvSpPr>
          <p:cNvPr id="6" name="Rectangle: Rounded Corners 5">
            <a:extLst>
              <a:ext uri="{FF2B5EF4-FFF2-40B4-BE49-F238E27FC236}">
                <a16:creationId xmlns:a16="http://schemas.microsoft.com/office/drawing/2014/main" id="{126CE5AA-731F-9592-EFC8-23A70B7AB0E6}"/>
              </a:ext>
            </a:extLst>
          </p:cNvPr>
          <p:cNvSpPr/>
          <p:nvPr/>
        </p:nvSpPr>
        <p:spPr>
          <a:xfrm>
            <a:off x="2834955" y="5012271"/>
            <a:ext cx="6323560" cy="1000350"/>
          </a:xfrm>
          <a:custGeom>
            <a:avLst/>
            <a:gdLst>
              <a:gd name="connsiteX0" fmla="*/ 0 w 6323560"/>
              <a:gd name="connsiteY0" fmla="*/ 166728 h 1000350"/>
              <a:gd name="connsiteX1" fmla="*/ 166728 w 6323560"/>
              <a:gd name="connsiteY1" fmla="*/ 0 h 1000350"/>
              <a:gd name="connsiteX2" fmla="*/ 892196 w 6323560"/>
              <a:gd name="connsiteY2" fmla="*/ 0 h 1000350"/>
              <a:gd name="connsiteX3" fmla="*/ 1617664 w 6323560"/>
              <a:gd name="connsiteY3" fmla="*/ 0 h 1000350"/>
              <a:gd name="connsiteX4" fmla="*/ 2403033 w 6323560"/>
              <a:gd name="connsiteY4" fmla="*/ 0 h 1000350"/>
              <a:gd name="connsiteX5" fmla="*/ 2948799 w 6323560"/>
              <a:gd name="connsiteY5" fmla="*/ 0 h 1000350"/>
              <a:gd name="connsiteX6" fmla="*/ 3674267 w 6323560"/>
              <a:gd name="connsiteY6" fmla="*/ 0 h 1000350"/>
              <a:gd name="connsiteX7" fmla="*/ 4220032 w 6323560"/>
              <a:gd name="connsiteY7" fmla="*/ 0 h 1000350"/>
              <a:gd name="connsiteX8" fmla="*/ 4825698 w 6323560"/>
              <a:gd name="connsiteY8" fmla="*/ 0 h 1000350"/>
              <a:gd name="connsiteX9" fmla="*/ 5311562 w 6323560"/>
              <a:gd name="connsiteY9" fmla="*/ 0 h 1000350"/>
              <a:gd name="connsiteX10" fmla="*/ 6156832 w 6323560"/>
              <a:gd name="connsiteY10" fmla="*/ 0 h 1000350"/>
              <a:gd name="connsiteX11" fmla="*/ 6323560 w 6323560"/>
              <a:gd name="connsiteY11" fmla="*/ 166728 h 1000350"/>
              <a:gd name="connsiteX12" fmla="*/ 6323560 w 6323560"/>
              <a:gd name="connsiteY12" fmla="*/ 833622 h 1000350"/>
              <a:gd name="connsiteX13" fmla="*/ 6156832 w 6323560"/>
              <a:gd name="connsiteY13" fmla="*/ 1000350 h 1000350"/>
              <a:gd name="connsiteX14" fmla="*/ 5551166 w 6323560"/>
              <a:gd name="connsiteY14" fmla="*/ 1000350 h 1000350"/>
              <a:gd name="connsiteX15" fmla="*/ 4825698 w 6323560"/>
              <a:gd name="connsiteY15" fmla="*/ 1000350 h 1000350"/>
              <a:gd name="connsiteX16" fmla="*/ 4279933 w 6323560"/>
              <a:gd name="connsiteY16" fmla="*/ 1000350 h 1000350"/>
              <a:gd name="connsiteX17" fmla="*/ 3674267 w 6323560"/>
              <a:gd name="connsiteY17" fmla="*/ 1000350 h 1000350"/>
              <a:gd name="connsiteX18" fmla="*/ 3008700 w 6323560"/>
              <a:gd name="connsiteY18" fmla="*/ 1000350 h 1000350"/>
              <a:gd name="connsiteX19" fmla="*/ 2343132 w 6323560"/>
              <a:gd name="connsiteY19" fmla="*/ 1000350 h 1000350"/>
              <a:gd name="connsiteX20" fmla="*/ 1617664 w 6323560"/>
              <a:gd name="connsiteY20" fmla="*/ 1000350 h 1000350"/>
              <a:gd name="connsiteX21" fmla="*/ 1071899 w 6323560"/>
              <a:gd name="connsiteY21" fmla="*/ 1000350 h 1000350"/>
              <a:gd name="connsiteX22" fmla="*/ 166728 w 6323560"/>
              <a:gd name="connsiteY22" fmla="*/ 1000350 h 1000350"/>
              <a:gd name="connsiteX23" fmla="*/ 0 w 6323560"/>
              <a:gd name="connsiteY23" fmla="*/ 833622 h 1000350"/>
              <a:gd name="connsiteX24" fmla="*/ 0 w 6323560"/>
              <a:gd name="connsiteY24" fmla="*/ 166728 h 10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23560" h="1000350" fill="none" extrusionOk="0">
                <a:moveTo>
                  <a:pt x="0" y="166728"/>
                </a:moveTo>
                <a:cubicBezTo>
                  <a:pt x="8164" y="57246"/>
                  <a:pt x="88852" y="9095"/>
                  <a:pt x="166728" y="0"/>
                </a:cubicBezTo>
                <a:cubicBezTo>
                  <a:pt x="353879" y="32658"/>
                  <a:pt x="730081" y="-10816"/>
                  <a:pt x="892196" y="0"/>
                </a:cubicBezTo>
                <a:cubicBezTo>
                  <a:pt x="1054311" y="10816"/>
                  <a:pt x="1288079" y="-15568"/>
                  <a:pt x="1617664" y="0"/>
                </a:cubicBezTo>
                <a:cubicBezTo>
                  <a:pt x="1947249" y="15568"/>
                  <a:pt x="2136903" y="-37569"/>
                  <a:pt x="2403033" y="0"/>
                </a:cubicBezTo>
                <a:cubicBezTo>
                  <a:pt x="2669163" y="37569"/>
                  <a:pt x="2708803" y="-23304"/>
                  <a:pt x="2948799" y="0"/>
                </a:cubicBezTo>
                <a:cubicBezTo>
                  <a:pt x="3188795" y="23304"/>
                  <a:pt x="3405418" y="-4226"/>
                  <a:pt x="3674267" y="0"/>
                </a:cubicBezTo>
                <a:cubicBezTo>
                  <a:pt x="3943116" y="4226"/>
                  <a:pt x="4045591" y="-24491"/>
                  <a:pt x="4220032" y="0"/>
                </a:cubicBezTo>
                <a:cubicBezTo>
                  <a:pt x="4394474" y="24491"/>
                  <a:pt x="4638495" y="11167"/>
                  <a:pt x="4825698" y="0"/>
                </a:cubicBezTo>
                <a:cubicBezTo>
                  <a:pt x="5012901" y="-11167"/>
                  <a:pt x="5208150" y="-15443"/>
                  <a:pt x="5311562" y="0"/>
                </a:cubicBezTo>
                <a:cubicBezTo>
                  <a:pt x="5414974" y="15443"/>
                  <a:pt x="5938449" y="-35208"/>
                  <a:pt x="6156832" y="0"/>
                </a:cubicBezTo>
                <a:cubicBezTo>
                  <a:pt x="6252220" y="-3405"/>
                  <a:pt x="6312818" y="60922"/>
                  <a:pt x="6323560" y="166728"/>
                </a:cubicBezTo>
                <a:cubicBezTo>
                  <a:pt x="6302499" y="439292"/>
                  <a:pt x="6332798" y="589134"/>
                  <a:pt x="6323560" y="833622"/>
                </a:cubicBezTo>
                <a:cubicBezTo>
                  <a:pt x="6312490" y="940879"/>
                  <a:pt x="6242401" y="996650"/>
                  <a:pt x="6156832" y="1000350"/>
                </a:cubicBezTo>
                <a:cubicBezTo>
                  <a:pt x="5894493" y="1021544"/>
                  <a:pt x="5691636" y="979124"/>
                  <a:pt x="5551166" y="1000350"/>
                </a:cubicBezTo>
                <a:cubicBezTo>
                  <a:pt x="5410696" y="1021576"/>
                  <a:pt x="5160615" y="999961"/>
                  <a:pt x="4825698" y="1000350"/>
                </a:cubicBezTo>
                <a:cubicBezTo>
                  <a:pt x="4490781" y="1000739"/>
                  <a:pt x="4478332" y="1009182"/>
                  <a:pt x="4279933" y="1000350"/>
                </a:cubicBezTo>
                <a:cubicBezTo>
                  <a:pt x="4081534" y="991518"/>
                  <a:pt x="3974650" y="1003799"/>
                  <a:pt x="3674267" y="1000350"/>
                </a:cubicBezTo>
                <a:cubicBezTo>
                  <a:pt x="3373884" y="996901"/>
                  <a:pt x="3245970" y="1016513"/>
                  <a:pt x="3008700" y="1000350"/>
                </a:cubicBezTo>
                <a:cubicBezTo>
                  <a:pt x="2771430" y="984187"/>
                  <a:pt x="2573983" y="1009505"/>
                  <a:pt x="2343132" y="1000350"/>
                </a:cubicBezTo>
                <a:cubicBezTo>
                  <a:pt x="2112281" y="991195"/>
                  <a:pt x="1842512" y="971224"/>
                  <a:pt x="1617664" y="1000350"/>
                </a:cubicBezTo>
                <a:cubicBezTo>
                  <a:pt x="1392816" y="1029476"/>
                  <a:pt x="1343854" y="1012988"/>
                  <a:pt x="1071899" y="1000350"/>
                </a:cubicBezTo>
                <a:cubicBezTo>
                  <a:pt x="799945" y="987712"/>
                  <a:pt x="476899" y="989660"/>
                  <a:pt x="166728" y="1000350"/>
                </a:cubicBezTo>
                <a:cubicBezTo>
                  <a:pt x="94970" y="998359"/>
                  <a:pt x="-99" y="932249"/>
                  <a:pt x="0" y="833622"/>
                </a:cubicBezTo>
                <a:cubicBezTo>
                  <a:pt x="-26687" y="641037"/>
                  <a:pt x="-274" y="468007"/>
                  <a:pt x="0" y="166728"/>
                </a:cubicBezTo>
                <a:close/>
              </a:path>
              <a:path w="6323560" h="1000350" stroke="0" extrusionOk="0">
                <a:moveTo>
                  <a:pt x="0" y="166728"/>
                </a:moveTo>
                <a:cubicBezTo>
                  <a:pt x="775" y="72424"/>
                  <a:pt x="67034" y="-9988"/>
                  <a:pt x="166728" y="0"/>
                </a:cubicBezTo>
                <a:cubicBezTo>
                  <a:pt x="320696" y="1272"/>
                  <a:pt x="735244" y="-23289"/>
                  <a:pt x="892196" y="0"/>
                </a:cubicBezTo>
                <a:cubicBezTo>
                  <a:pt x="1049148" y="23289"/>
                  <a:pt x="1334137" y="-10452"/>
                  <a:pt x="1557763" y="0"/>
                </a:cubicBezTo>
                <a:cubicBezTo>
                  <a:pt x="1781389" y="10452"/>
                  <a:pt x="2115052" y="17389"/>
                  <a:pt x="2343132" y="0"/>
                </a:cubicBezTo>
                <a:cubicBezTo>
                  <a:pt x="2571212" y="-17389"/>
                  <a:pt x="2923803" y="30510"/>
                  <a:pt x="3128502" y="0"/>
                </a:cubicBezTo>
                <a:cubicBezTo>
                  <a:pt x="3333201" y="-30510"/>
                  <a:pt x="3524609" y="11441"/>
                  <a:pt x="3794069" y="0"/>
                </a:cubicBezTo>
                <a:cubicBezTo>
                  <a:pt x="4063529" y="-11441"/>
                  <a:pt x="4259791" y="-2558"/>
                  <a:pt x="4399735" y="0"/>
                </a:cubicBezTo>
                <a:cubicBezTo>
                  <a:pt x="4539679" y="2558"/>
                  <a:pt x="4955395" y="6577"/>
                  <a:pt x="5125203" y="0"/>
                </a:cubicBezTo>
                <a:cubicBezTo>
                  <a:pt x="5295011" y="-6577"/>
                  <a:pt x="5869036" y="-42399"/>
                  <a:pt x="6156832" y="0"/>
                </a:cubicBezTo>
                <a:cubicBezTo>
                  <a:pt x="6252726" y="-8891"/>
                  <a:pt x="6337068" y="76299"/>
                  <a:pt x="6323560" y="166728"/>
                </a:cubicBezTo>
                <a:cubicBezTo>
                  <a:pt x="6301981" y="422749"/>
                  <a:pt x="6294446" y="692772"/>
                  <a:pt x="6323560" y="833622"/>
                </a:cubicBezTo>
                <a:cubicBezTo>
                  <a:pt x="6338079" y="916752"/>
                  <a:pt x="6238133" y="996389"/>
                  <a:pt x="6156832" y="1000350"/>
                </a:cubicBezTo>
                <a:cubicBezTo>
                  <a:pt x="5989311" y="995468"/>
                  <a:pt x="5877662" y="982276"/>
                  <a:pt x="5670968" y="1000350"/>
                </a:cubicBezTo>
                <a:cubicBezTo>
                  <a:pt x="5464274" y="1018424"/>
                  <a:pt x="5259037" y="999475"/>
                  <a:pt x="4945500" y="1000350"/>
                </a:cubicBezTo>
                <a:cubicBezTo>
                  <a:pt x="4631963" y="1001225"/>
                  <a:pt x="4591834" y="978672"/>
                  <a:pt x="4339834" y="1000350"/>
                </a:cubicBezTo>
                <a:cubicBezTo>
                  <a:pt x="4087834" y="1022028"/>
                  <a:pt x="3723337" y="1029263"/>
                  <a:pt x="3554465" y="1000350"/>
                </a:cubicBezTo>
                <a:cubicBezTo>
                  <a:pt x="3385593" y="971437"/>
                  <a:pt x="3207121" y="1022804"/>
                  <a:pt x="2888897" y="1000350"/>
                </a:cubicBezTo>
                <a:cubicBezTo>
                  <a:pt x="2570673" y="977896"/>
                  <a:pt x="2541767" y="997770"/>
                  <a:pt x="2403033" y="1000350"/>
                </a:cubicBezTo>
                <a:cubicBezTo>
                  <a:pt x="2264299" y="1002930"/>
                  <a:pt x="1925008" y="966825"/>
                  <a:pt x="1677565" y="1000350"/>
                </a:cubicBezTo>
                <a:cubicBezTo>
                  <a:pt x="1430122" y="1033875"/>
                  <a:pt x="1213182" y="1002352"/>
                  <a:pt x="1011998" y="1000350"/>
                </a:cubicBezTo>
                <a:cubicBezTo>
                  <a:pt x="810814" y="998348"/>
                  <a:pt x="551871" y="967385"/>
                  <a:pt x="166728" y="1000350"/>
                </a:cubicBezTo>
                <a:cubicBezTo>
                  <a:pt x="75329" y="1002481"/>
                  <a:pt x="-10339" y="922189"/>
                  <a:pt x="0" y="833622"/>
                </a:cubicBezTo>
                <a:cubicBezTo>
                  <a:pt x="19875" y="512724"/>
                  <a:pt x="-13692" y="381909"/>
                  <a:pt x="0" y="16672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latin typeface="UTM Avo" panose="02040603050506020204" pitchFamily="18" charset="0"/>
                <a:cs typeface="Calibri" panose="020F0502020204030204" pitchFamily="34" charset="0"/>
              </a:rPr>
              <a:t>Không hòa thuận</a:t>
            </a:r>
            <a:endParaRPr lang="en-US" sz="4800" b="1" dirty="0">
              <a:solidFill>
                <a:srgbClr val="FF5050"/>
              </a:solidFill>
              <a:latin typeface="UTM Avo" panose="0204060305050602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DAA998B6-DCD5-0857-869E-1B0C6959878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8650515" y="4313771"/>
            <a:ext cx="1397000" cy="1397000"/>
          </a:xfrm>
          <a:prstGeom prst="rect">
            <a:avLst/>
          </a:prstGeom>
        </p:spPr>
      </p:pic>
      <p:pic>
        <p:nvPicPr>
          <p:cNvPr id="8" name="Tieng-vo-tay-tra-loi-dung-www_tiengdong_com">
            <a:hlinkClick r:id="" action="ppaction://media"/>
            <a:extLst>
              <a:ext uri="{FF2B5EF4-FFF2-40B4-BE49-F238E27FC236}">
                <a16:creationId xmlns:a16="http://schemas.microsoft.com/office/drawing/2014/main" id="{B24825F8-8A3D-661A-363C-B2B8D28A2C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16925" y="6145760"/>
            <a:ext cx="712239" cy="712239"/>
          </a:xfrm>
          <a:prstGeom prst="rect">
            <a:avLst/>
          </a:prstGeom>
        </p:spPr>
      </p:pic>
      <p:sp>
        <p:nvSpPr>
          <p:cNvPr id="9" name="Rectangle: Rounded Corners 26">
            <a:extLst>
              <a:ext uri="{FF2B5EF4-FFF2-40B4-BE49-F238E27FC236}">
                <a16:creationId xmlns:a16="http://schemas.microsoft.com/office/drawing/2014/main" id="{5676AC6A-4C33-E1A0-D1A6-56DA25E69FE4}"/>
              </a:ext>
            </a:extLst>
          </p:cNvPr>
          <p:cNvSpPr/>
          <p:nvPr/>
        </p:nvSpPr>
        <p:spPr>
          <a:xfrm>
            <a:off x="6231048" y="3124050"/>
            <a:ext cx="5073559" cy="1000351"/>
          </a:xfrm>
          <a:custGeom>
            <a:avLst/>
            <a:gdLst>
              <a:gd name="connsiteX0" fmla="*/ 0 w 5073559"/>
              <a:gd name="connsiteY0" fmla="*/ 166729 h 1000351"/>
              <a:gd name="connsiteX1" fmla="*/ 166729 w 5073559"/>
              <a:gd name="connsiteY1" fmla="*/ 0 h 1000351"/>
              <a:gd name="connsiteX2" fmla="*/ 796485 w 5073559"/>
              <a:gd name="connsiteY2" fmla="*/ 0 h 1000351"/>
              <a:gd name="connsiteX3" fmla="*/ 1426242 w 5073559"/>
              <a:gd name="connsiteY3" fmla="*/ 0 h 1000351"/>
              <a:gd name="connsiteX4" fmla="*/ 2198201 w 5073559"/>
              <a:gd name="connsiteY4" fmla="*/ 0 h 1000351"/>
              <a:gd name="connsiteX5" fmla="*/ 2922759 w 5073559"/>
              <a:gd name="connsiteY5" fmla="*/ 0 h 1000351"/>
              <a:gd name="connsiteX6" fmla="*/ 3457713 w 5073559"/>
              <a:gd name="connsiteY6" fmla="*/ 0 h 1000351"/>
              <a:gd name="connsiteX7" fmla="*/ 4087470 w 5073559"/>
              <a:gd name="connsiteY7" fmla="*/ 0 h 1000351"/>
              <a:gd name="connsiteX8" fmla="*/ 4906830 w 5073559"/>
              <a:gd name="connsiteY8" fmla="*/ 0 h 1000351"/>
              <a:gd name="connsiteX9" fmla="*/ 5073559 w 5073559"/>
              <a:gd name="connsiteY9" fmla="*/ 166729 h 1000351"/>
              <a:gd name="connsiteX10" fmla="*/ 5073559 w 5073559"/>
              <a:gd name="connsiteY10" fmla="*/ 833622 h 1000351"/>
              <a:gd name="connsiteX11" fmla="*/ 4906830 w 5073559"/>
              <a:gd name="connsiteY11" fmla="*/ 1000351 h 1000351"/>
              <a:gd name="connsiteX12" fmla="*/ 4277074 w 5073559"/>
              <a:gd name="connsiteY12" fmla="*/ 1000351 h 1000351"/>
              <a:gd name="connsiteX13" fmla="*/ 3647317 w 5073559"/>
              <a:gd name="connsiteY13" fmla="*/ 1000351 h 1000351"/>
              <a:gd name="connsiteX14" fmla="*/ 2970160 w 5073559"/>
              <a:gd name="connsiteY14" fmla="*/ 1000351 h 1000351"/>
              <a:gd name="connsiteX15" fmla="*/ 2245602 w 5073559"/>
              <a:gd name="connsiteY15" fmla="*/ 1000351 h 1000351"/>
              <a:gd name="connsiteX16" fmla="*/ 1710648 w 5073559"/>
              <a:gd name="connsiteY16" fmla="*/ 1000351 h 1000351"/>
              <a:gd name="connsiteX17" fmla="*/ 1175693 w 5073559"/>
              <a:gd name="connsiteY17" fmla="*/ 1000351 h 1000351"/>
              <a:gd name="connsiteX18" fmla="*/ 166729 w 5073559"/>
              <a:gd name="connsiteY18" fmla="*/ 1000351 h 1000351"/>
              <a:gd name="connsiteX19" fmla="*/ 0 w 5073559"/>
              <a:gd name="connsiteY19" fmla="*/ 833622 h 1000351"/>
              <a:gd name="connsiteX20" fmla="*/ 0 w 5073559"/>
              <a:gd name="connsiteY20" fmla="*/ 166729 h 100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3559" h="1000351" fill="none" extrusionOk="0">
                <a:moveTo>
                  <a:pt x="0" y="166729"/>
                </a:moveTo>
                <a:cubicBezTo>
                  <a:pt x="-13794" y="67770"/>
                  <a:pt x="86310" y="-2580"/>
                  <a:pt x="166729" y="0"/>
                </a:cubicBezTo>
                <a:cubicBezTo>
                  <a:pt x="342280" y="9072"/>
                  <a:pt x="567230" y="-26807"/>
                  <a:pt x="796485" y="0"/>
                </a:cubicBezTo>
                <a:cubicBezTo>
                  <a:pt x="1025740" y="26807"/>
                  <a:pt x="1278565" y="-26507"/>
                  <a:pt x="1426242" y="0"/>
                </a:cubicBezTo>
                <a:cubicBezTo>
                  <a:pt x="1573919" y="26507"/>
                  <a:pt x="2040100" y="23891"/>
                  <a:pt x="2198201" y="0"/>
                </a:cubicBezTo>
                <a:cubicBezTo>
                  <a:pt x="2356302" y="-23891"/>
                  <a:pt x="2618120" y="7759"/>
                  <a:pt x="2922759" y="0"/>
                </a:cubicBezTo>
                <a:cubicBezTo>
                  <a:pt x="3227398" y="-7759"/>
                  <a:pt x="3315492" y="7962"/>
                  <a:pt x="3457713" y="0"/>
                </a:cubicBezTo>
                <a:cubicBezTo>
                  <a:pt x="3599934" y="-7962"/>
                  <a:pt x="3948366" y="22391"/>
                  <a:pt x="4087470" y="0"/>
                </a:cubicBezTo>
                <a:cubicBezTo>
                  <a:pt x="4226574" y="-22391"/>
                  <a:pt x="4503311" y="-9349"/>
                  <a:pt x="4906830" y="0"/>
                </a:cubicBezTo>
                <a:cubicBezTo>
                  <a:pt x="4986833" y="-12501"/>
                  <a:pt x="5092751" y="75376"/>
                  <a:pt x="5073559" y="166729"/>
                </a:cubicBezTo>
                <a:cubicBezTo>
                  <a:pt x="5090171" y="410377"/>
                  <a:pt x="5056261" y="653452"/>
                  <a:pt x="5073559" y="833622"/>
                </a:cubicBezTo>
                <a:cubicBezTo>
                  <a:pt x="5074391" y="906606"/>
                  <a:pt x="4998211" y="1009641"/>
                  <a:pt x="4906830" y="1000351"/>
                </a:cubicBezTo>
                <a:cubicBezTo>
                  <a:pt x="4741516" y="984106"/>
                  <a:pt x="4488321" y="1030067"/>
                  <a:pt x="4277074" y="1000351"/>
                </a:cubicBezTo>
                <a:cubicBezTo>
                  <a:pt x="4065827" y="970635"/>
                  <a:pt x="3910550" y="973289"/>
                  <a:pt x="3647317" y="1000351"/>
                </a:cubicBezTo>
                <a:cubicBezTo>
                  <a:pt x="3384084" y="1027413"/>
                  <a:pt x="3218579" y="1026418"/>
                  <a:pt x="2970160" y="1000351"/>
                </a:cubicBezTo>
                <a:cubicBezTo>
                  <a:pt x="2721741" y="974284"/>
                  <a:pt x="2474379" y="967034"/>
                  <a:pt x="2245602" y="1000351"/>
                </a:cubicBezTo>
                <a:cubicBezTo>
                  <a:pt x="2016825" y="1033668"/>
                  <a:pt x="1859477" y="984812"/>
                  <a:pt x="1710648" y="1000351"/>
                </a:cubicBezTo>
                <a:cubicBezTo>
                  <a:pt x="1561819" y="1015890"/>
                  <a:pt x="1310231" y="1001409"/>
                  <a:pt x="1175693" y="1000351"/>
                </a:cubicBezTo>
                <a:cubicBezTo>
                  <a:pt x="1041156" y="999293"/>
                  <a:pt x="620447" y="959276"/>
                  <a:pt x="166729" y="1000351"/>
                </a:cubicBezTo>
                <a:cubicBezTo>
                  <a:pt x="82676" y="1002144"/>
                  <a:pt x="3938" y="947943"/>
                  <a:pt x="0" y="833622"/>
                </a:cubicBezTo>
                <a:cubicBezTo>
                  <a:pt x="31144" y="682184"/>
                  <a:pt x="-32095" y="474112"/>
                  <a:pt x="0" y="166729"/>
                </a:cubicBezTo>
                <a:close/>
              </a:path>
              <a:path w="5073559" h="1000351" stroke="0" extrusionOk="0">
                <a:moveTo>
                  <a:pt x="0" y="166729"/>
                </a:moveTo>
                <a:cubicBezTo>
                  <a:pt x="2852" y="66466"/>
                  <a:pt x="70454" y="-5501"/>
                  <a:pt x="166729" y="0"/>
                </a:cubicBezTo>
                <a:cubicBezTo>
                  <a:pt x="364591" y="21535"/>
                  <a:pt x="655685" y="17243"/>
                  <a:pt x="891287" y="0"/>
                </a:cubicBezTo>
                <a:cubicBezTo>
                  <a:pt x="1126889" y="-17243"/>
                  <a:pt x="1235932" y="23739"/>
                  <a:pt x="1568445" y="0"/>
                </a:cubicBezTo>
                <a:cubicBezTo>
                  <a:pt x="1900958" y="-23739"/>
                  <a:pt x="2135241" y="-26332"/>
                  <a:pt x="2340404" y="0"/>
                </a:cubicBezTo>
                <a:cubicBezTo>
                  <a:pt x="2545567" y="26332"/>
                  <a:pt x="2753827" y="29650"/>
                  <a:pt x="3112363" y="0"/>
                </a:cubicBezTo>
                <a:cubicBezTo>
                  <a:pt x="3470899" y="-29650"/>
                  <a:pt x="3479451" y="-13313"/>
                  <a:pt x="3789520" y="0"/>
                </a:cubicBezTo>
                <a:cubicBezTo>
                  <a:pt x="4099589" y="13313"/>
                  <a:pt x="4377023" y="-45212"/>
                  <a:pt x="4906830" y="0"/>
                </a:cubicBezTo>
                <a:cubicBezTo>
                  <a:pt x="4997639" y="-15689"/>
                  <a:pt x="5068602" y="70774"/>
                  <a:pt x="5073559" y="166729"/>
                </a:cubicBezTo>
                <a:cubicBezTo>
                  <a:pt x="5054776" y="397443"/>
                  <a:pt x="5049346" y="508412"/>
                  <a:pt x="5073559" y="833622"/>
                </a:cubicBezTo>
                <a:cubicBezTo>
                  <a:pt x="5089785" y="928528"/>
                  <a:pt x="4999129" y="1003404"/>
                  <a:pt x="4906830" y="1000351"/>
                </a:cubicBezTo>
                <a:cubicBezTo>
                  <a:pt x="4642773" y="995370"/>
                  <a:pt x="4292322" y="1009929"/>
                  <a:pt x="4134871" y="1000351"/>
                </a:cubicBezTo>
                <a:cubicBezTo>
                  <a:pt x="3977420" y="990773"/>
                  <a:pt x="3651164" y="969905"/>
                  <a:pt x="3410312" y="1000351"/>
                </a:cubicBezTo>
                <a:cubicBezTo>
                  <a:pt x="3169460" y="1030797"/>
                  <a:pt x="2963993" y="1012869"/>
                  <a:pt x="2638353" y="1000351"/>
                </a:cubicBezTo>
                <a:cubicBezTo>
                  <a:pt x="2312713" y="987833"/>
                  <a:pt x="2196931" y="1012366"/>
                  <a:pt x="1913795" y="1000351"/>
                </a:cubicBezTo>
                <a:cubicBezTo>
                  <a:pt x="1630659" y="988336"/>
                  <a:pt x="1439483" y="1008336"/>
                  <a:pt x="1284039" y="1000351"/>
                </a:cubicBezTo>
                <a:cubicBezTo>
                  <a:pt x="1128595" y="992366"/>
                  <a:pt x="469174" y="986213"/>
                  <a:pt x="166729" y="1000351"/>
                </a:cubicBezTo>
                <a:cubicBezTo>
                  <a:pt x="77388" y="991631"/>
                  <a:pt x="-3952" y="946212"/>
                  <a:pt x="0" y="833622"/>
                </a:cubicBezTo>
                <a:cubicBezTo>
                  <a:pt x="10197" y="521907"/>
                  <a:pt x="24248" y="332784"/>
                  <a:pt x="0" y="16672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latin typeface="UTM Avo" panose="02040603050506020204" pitchFamily="18" charset="0"/>
                <a:cs typeface="Calibri" panose="020F0502020204030204" pitchFamily="34" charset="0"/>
              </a:rPr>
              <a:t>Không thay đổi</a:t>
            </a:r>
            <a:endParaRPr lang="en-US" sz="4800" b="1" dirty="0">
              <a:solidFill>
                <a:srgbClr val="FF5050"/>
              </a:solidFill>
              <a:latin typeface="UTM Avo" panose="02040603050506020204" pitchFamily="18" charset="0"/>
              <a:cs typeface="Calibri" panose="020F0502020204030204" pitchFamily="34" charset="0"/>
            </a:endParaRPr>
          </a:p>
        </p:txBody>
      </p:sp>
      <p:sp>
        <p:nvSpPr>
          <p:cNvPr id="10" name="Rectangle: Rounded Corners 26">
            <a:extLst>
              <a:ext uri="{FF2B5EF4-FFF2-40B4-BE49-F238E27FC236}">
                <a16:creationId xmlns:a16="http://schemas.microsoft.com/office/drawing/2014/main" id="{5676AC6A-4C33-E1A0-D1A6-56DA25E69FE4}"/>
              </a:ext>
            </a:extLst>
          </p:cNvPr>
          <p:cNvSpPr/>
          <p:nvPr/>
        </p:nvSpPr>
        <p:spPr>
          <a:xfrm>
            <a:off x="1064771" y="3063464"/>
            <a:ext cx="4131344" cy="1000351"/>
          </a:xfrm>
          <a:custGeom>
            <a:avLst/>
            <a:gdLst>
              <a:gd name="connsiteX0" fmla="*/ 0 w 4131344"/>
              <a:gd name="connsiteY0" fmla="*/ 166729 h 1000351"/>
              <a:gd name="connsiteX1" fmla="*/ 166729 w 4131344"/>
              <a:gd name="connsiteY1" fmla="*/ 0 h 1000351"/>
              <a:gd name="connsiteX2" fmla="*/ 799710 w 4131344"/>
              <a:gd name="connsiteY2" fmla="*/ 0 h 1000351"/>
              <a:gd name="connsiteX3" fmla="*/ 1508649 w 4131344"/>
              <a:gd name="connsiteY3" fmla="*/ 0 h 1000351"/>
              <a:gd name="connsiteX4" fmla="*/ 2103651 w 4131344"/>
              <a:gd name="connsiteY4" fmla="*/ 0 h 1000351"/>
              <a:gd name="connsiteX5" fmla="*/ 2812590 w 4131344"/>
              <a:gd name="connsiteY5" fmla="*/ 0 h 1000351"/>
              <a:gd name="connsiteX6" fmla="*/ 3964615 w 4131344"/>
              <a:gd name="connsiteY6" fmla="*/ 0 h 1000351"/>
              <a:gd name="connsiteX7" fmla="*/ 4131344 w 4131344"/>
              <a:gd name="connsiteY7" fmla="*/ 166729 h 1000351"/>
              <a:gd name="connsiteX8" fmla="*/ 4131344 w 4131344"/>
              <a:gd name="connsiteY8" fmla="*/ 833622 h 1000351"/>
              <a:gd name="connsiteX9" fmla="*/ 3964615 w 4131344"/>
              <a:gd name="connsiteY9" fmla="*/ 1000351 h 1000351"/>
              <a:gd name="connsiteX10" fmla="*/ 3331634 w 4131344"/>
              <a:gd name="connsiteY10" fmla="*/ 1000351 h 1000351"/>
              <a:gd name="connsiteX11" fmla="*/ 2774611 w 4131344"/>
              <a:gd name="connsiteY11" fmla="*/ 1000351 h 1000351"/>
              <a:gd name="connsiteX12" fmla="*/ 2179609 w 4131344"/>
              <a:gd name="connsiteY12" fmla="*/ 1000351 h 1000351"/>
              <a:gd name="connsiteX13" fmla="*/ 1660564 w 4131344"/>
              <a:gd name="connsiteY13" fmla="*/ 1000351 h 1000351"/>
              <a:gd name="connsiteX14" fmla="*/ 1065562 w 4131344"/>
              <a:gd name="connsiteY14" fmla="*/ 1000351 h 1000351"/>
              <a:gd name="connsiteX15" fmla="*/ 166729 w 4131344"/>
              <a:gd name="connsiteY15" fmla="*/ 1000351 h 1000351"/>
              <a:gd name="connsiteX16" fmla="*/ 0 w 4131344"/>
              <a:gd name="connsiteY16" fmla="*/ 833622 h 1000351"/>
              <a:gd name="connsiteX17" fmla="*/ 0 w 4131344"/>
              <a:gd name="connsiteY17" fmla="*/ 166729 h 100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31344" h="1000351" fill="none" extrusionOk="0">
                <a:moveTo>
                  <a:pt x="0" y="166729"/>
                </a:moveTo>
                <a:cubicBezTo>
                  <a:pt x="1452" y="73129"/>
                  <a:pt x="96269" y="-4030"/>
                  <a:pt x="166729" y="0"/>
                </a:cubicBezTo>
                <a:cubicBezTo>
                  <a:pt x="463249" y="-15526"/>
                  <a:pt x="497348" y="25672"/>
                  <a:pt x="799710" y="0"/>
                </a:cubicBezTo>
                <a:cubicBezTo>
                  <a:pt x="1102072" y="-25672"/>
                  <a:pt x="1239657" y="11048"/>
                  <a:pt x="1508649" y="0"/>
                </a:cubicBezTo>
                <a:cubicBezTo>
                  <a:pt x="1777641" y="-11048"/>
                  <a:pt x="1830364" y="-23280"/>
                  <a:pt x="2103651" y="0"/>
                </a:cubicBezTo>
                <a:cubicBezTo>
                  <a:pt x="2376938" y="23280"/>
                  <a:pt x="2494327" y="-16514"/>
                  <a:pt x="2812590" y="0"/>
                </a:cubicBezTo>
                <a:cubicBezTo>
                  <a:pt x="3130853" y="16514"/>
                  <a:pt x="3522074" y="53954"/>
                  <a:pt x="3964615" y="0"/>
                </a:cubicBezTo>
                <a:cubicBezTo>
                  <a:pt x="4047994" y="-1360"/>
                  <a:pt x="4127597" y="74921"/>
                  <a:pt x="4131344" y="166729"/>
                </a:cubicBezTo>
                <a:cubicBezTo>
                  <a:pt x="4110446" y="411977"/>
                  <a:pt x="4113564" y="610214"/>
                  <a:pt x="4131344" y="833622"/>
                </a:cubicBezTo>
                <a:cubicBezTo>
                  <a:pt x="4119265" y="913203"/>
                  <a:pt x="4075889" y="1001080"/>
                  <a:pt x="3964615" y="1000351"/>
                </a:cubicBezTo>
                <a:cubicBezTo>
                  <a:pt x="3668540" y="1003079"/>
                  <a:pt x="3461805" y="1003831"/>
                  <a:pt x="3331634" y="1000351"/>
                </a:cubicBezTo>
                <a:cubicBezTo>
                  <a:pt x="3201463" y="996871"/>
                  <a:pt x="2929123" y="1010011"/>
                  <a:pt x="2774611" y="1000351"/>
                </a:cubicBezTo>
                <a:cubicBezTo>
                  <a:pt x="2620099" y="990691"/>
                  <a:pt x="2305649" y="1003360"/>
                  <a:pt x="2179609" y="1000351"/>
                </a:cubicBezTo>
                <a:cubicBezTo>
                  <a:pt x="2053569" y="997342"/>
                  <a:pt x="1872987" y="976022"/>
                  <a:pt x="1660564" y="1000351"/>
                </a:cubicBezTo>
                <a:cubicBezTo>
                  <a:pt x="1448142" y="1024680"/>
                  <a:pt x="1318435" y="1014091"/>
                  <a:pt x="1065562" y="1000351"/>
                </a:cubicBezTo>
                <a:cubicBezTo>
                  <a:pt x="812689" y="986611"/>
                  <a:pt x="431354" y="1045033"/>
                  <a:pt x="166729" y="1000351"/>
                </a:cubicBezTo>
                <a:cubicBezTo>
                  <a:pt x="73699" y="997667"/>
                  <a:pt x="5069" y="907425"/>
                  <a:pt x="0" y="833622"/>
                </a:cubicBezTo>
                <a:cubicBezTo>
                  <a:pt x="16901" y="676790"/>
                  <a:pt x="-4549" y="312625"/>
                  <a:pt x="0" y="166729"/>
                </a:cubicBezTo>
                <a:close/>
              </a:path>
              <a:path w="4131344" h="1000351" stroke="0" extrusionOk="0">
                <a:moveTo>
                  <a:pt x="0" y="166729"/>
                </a:moveTo>
                <a:cubicBezTo>
                  <a:pt x="2852" y="66466"/>
                  <a:pt x="70454" y="-5501"/>
                  <a:pt x="166729" y="0"/>
                </a:cubicBezTo>
                <a:cubicBezTo>
                  <a:pt x="491424" y="30243"/>
                  <a:pt x="523628" y="17213"/>
                  <a:pt x="837689" y="0"/>
                </a:cubicBezTo>
                <a:cubicBezTo>
                  <a:pt x="1151750" y="-17213"/>
                  <a:pt x="1194979" y="-16120"/>
                  <a:pt x="1470670" y="0"/>
                </a:cubicBezTo>
                <a:cubicBezTo>
                  <a:pt x="1746361" y="16120"/>
                  <a:pt x="1947579" y="17786"/>
                  <a:pt x="2179609" y="0"/>
                </a:cubicBezTo>
                <a:cubicBezTo>
                  <a:pt x="2411639" y="-17786"/>
                  <a:pt x="2726025" y="29643"/>
                  <a:pt x="2888547" y="0"/>
                </a:cubicBezTo>
                <a:cubicBezTo>
                  <a:pt x="3051069" y="-29643"/>
                  <a:pt x="3477401" y="-40161"/>
                  <a:pt x="3964615" y="0"/>
                </a:cubicBezTo>
                <a:cubicBezTo>
                  <a:pt x="4060265" y="-8417"/>
                  <a:pt x="4143887" y="89644"/>
                  <a:pt x="4131344" y="166729"/>
                </a:cubicBezTo>
                <a:cubicBezTo>
                  <a:pt x="4140416" y="374399"/>
                  <a:pt x="4124400" y="603224"/>
                  <a:pt x="4131344" y="833622"/>
                </a:cubicBezTo>
                <a:cubicBezTo>
                  <a:pt x="4137565" y="911200"/>
                  <a:pt x="4064317" y="1001283"/>
                  <a:pt x="3964615" y="1000351"/>
                </a:cubicBezTo>
                <a:cubicBezTo>
                  <a:pt x="3718274" y="991107"/>
                  <a:pt x="3679200" y="1010983"/>
                  <a:pt x="3407592" y="1000351"/>
                </a:cubicBezTo>
                <a:cubicBezTo>
                  <a:pt x="3135984" y="989719"/>
                  <a:pt x="3066629" y="1008036"/>
                  <a:pt x="2774611" y="1000351"/>
                </a:cubicBezTo>
                <a:cubicBezTo>
                  <a:pt x="2482593" y="992666"/>
                  <a:pt x="2428129" y="1027600"/>
                  <a:pt x="2103651" y="1000351"/>
                </a:cubicBezTo>
                <a:cubicBezTo>
                  <a:pt x="1779173" y="973102"/>
                  <a:pt x="1592587" y="1006492"/>
                  <a:pt x="1394712" y="1000351"/>
                </a:cubicBezTo>
                <a:cubicBezTo>
                  <a:pt x="1196837" y="994210"/>
                  <a:pt x="945388" y="1003589"/>
                  <a:pt x="723752" y="1000351"/>
                </a:cubicBezTo>
                <a:cubicBezTo>
                  <a:pt x="502116" y="997113"/>
                  <a:pt x="317714" y="983766"/>
                  <a:pt x="166729" y="1000351"/>
                </a:cubicBezTo>
                <a:cubicBezTo>
                  <a:pt x="70970" y="1013340"/>
                  <a:pt x="-282" y="916773"/>
                  <a:pt x="0" y="833622"/>
                </a:cubicBezTo>
                <a:cubicBezTo>
                  <a:pt x="13514" y="619224"/>
                  <a:pt x="22648" y="336808"/>
                  <a:pt x="0" y="166729"/>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latin typeface="UTM Avo" panose="02040603050506020204" pitchFamily="18" charset="0"/>
                <a:cs typeface="Calibri" panose="020F0502020204030204" pitchFamily="34" charset="0"/>
              </a:rPr>
              <a:t>Hòa thuận</a:t>
            </a:r>
            <a:endParaRPr lang="en-US" sz="4800" b="1" dirty="0">
              <a:solidFill>
                <a:srgbClr val="FF5050"/>
              </a:solidFill>
              <a:latin typeface="UTM Avo" panose="02040603050506020204" pitchFamily="18" charset="0"/>
              <a:cs typeface="Calibri" panose="020F0502020204030204" pitchFamily="34" charset="0"/>
            </a:endParaRPr>
          </a:p>
        </p:txBody>
      </p:sp>
      <p:pic>
        <p:nvPicPr>
          <p:cNvPr id="11" name="Picture 10">
            <a:hlinkClick r:id="rId10"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47484">
            <a:off x="10968445" y="5760507"/>
            <a:ext cx="1335609" cy="1335609"/>
          </a:xfrm>
          <a:prstGeom prst="rect">
            <a:avLst/>
          </a:prstGeom>
        </p:spPr>
      </p:pic>
    </p:spTree>
    <p:extLst>
      <p:ext uri="{BB962C8B-B14F-4D97-AF65-F5344CB8AC3E}">
        <p14:creationId xmlns:p14="http://schemas.microsoft.com/office/powerpoint/2010/main" val="2369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childTnLst>
        </p:cTn>
      </p:par>
    </p:tnLst>
    <p:bldLst>
      <p:bldP spid="6"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493</Words>
  <Application>Microsoft Office PowerPoint</Application>
  <PresentationFormat>Widescreen</PresentationFormat>
  <Paragraphs>49</Paragraphs>
  <Slides>16</Slides>
  <Notes>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字魂59号-创粗黑</vt:lpstr>
      <vt:lpstr>Calibri Light</vt:lpstr>
      <vt:lpstr>Times New Roman</vt:lpstr>
      <vt:lpstr>#9Slide07 HoneyCream</vt:lpstr>
      <vt:lpstr>inpin heiti</vt:lpstr>
      <vt:lpstr>Calibri</vt:lpstr>
      <vt:lpstr>DengXian</vt:lpstr>
      <vt:lpstr>Arial</vt:lpstr>
      <vt:lpstr>UTM Showcard</vt:lpstr>
      <vt:lpstr>DengXian Light</vt:lpstr>
      <vt:lpstr>字魂27号-布丁体</vt:lpstr>
      <vt:lpstr>UTM Avo</vt:lpstr>
      <vt:lpstr>UTM Aptima</vt:lpstr>
      <vt:lpstr>Office Theme</vt:lpstr>
      <vt:lpstr>PowerPoint Presentation</vt:lpstr>
      <vt:lpstr>              Thứ sáu ngày 15 tháng 11 năm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MĂNGNONTEAMS</cp:keywords>
  <cp:lastModifiedBy>FPTSHOP</cp:lastModifiedBy>
  <cp:revision>62</cp:revision>
  <dcterms:created xsi:type="dcterms:W3CDTF">2022-04-19T15:39:17Z</dcterms:created>
  <dcterms:modified xsi:type="dcterms:W3CDTF">2024-11-13T15:18:47Z</dcterms:modified>
</cp:coreProperties>
</file>