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713" r:id="rId3"/>
  </p:sldMasterIdLst>
  <p:notesMasterIdLst>
    <p:notesMasterId r:id="rId22"/>
  </p:notesMasterIdLst>
  <p:sldIdLst>
    <p:sldId id="393" r:id="rId4"/>
    <p:sldId id="394" r:id="rId5"/>
    <p:sldId id="395" r:id="rId6"/>
    <p:sldId id="396" r:id="rId7"/>
    <p:sldId id="397" r:id="rId8"/>
    <p:sldId id="398" r:id="rId9"/>
    <p:sldId id="292" r:id="rId10"/>
    <p:sldId id="278" r:id="rId11"/>
    <p:sldId id="265" r:id="rId12"/>
    <p:sldId id="301" r:id="rId13"/>
    <p:sldId id="302" r:id="rId14"/>
    <p:sldId id="298" r:id="rId15"/>
    <p:sldId id="257" r:id="rId16"/>
    <p:sldId id="392" r:id="rId17"/>
    <p:sldId id="259" r:id="rId18"/>
    <p:sldId id="261" r:id="rId19"/>
    <p:sldId id="26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345" autoAdjust="0"/>
  </p:normalViewPr>
  <p:slideViewPr>
    <p:cSldViewPr snapToGrid="0">
      <p:cViewPr varScale="1">
        <p:scale>
          <a:sx n="63" d="100"/>
          <a:sy n="63" d="100"/>
        </p:scale>
        <p:origin x="-10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FC0F-0D18-4A85-87C2-15294A79110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3F231-C439-4301-AC48-4F387C06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9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Play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0D384-C784-484B-B16A-0DDA83310D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70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hũ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nhé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0D384-C784-484B-B16A-0DDA83310D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76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67DCB6A-D46A-4D10-B5CB-3E366357A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70C0B134-7558-4279-B269-1996EE631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A3DAE2A-1884-4EBD-BDED-4541A1F1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4B14A33-72A9-4BE1-BC6C-0EC4DF5D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25B0681-A0DC-4726-954F-A518568D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30406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40F4AB5-669C-42CD-BB48-B8BC5566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58A6A55-0395-4622-9523-6C39C64C3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89292D6-6C78-4C95-AC3F-C337E644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212ECD1-A9E9-4B51-802D-B0DC50EE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46557F0-8788-4FBB-9090-7E5F1028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01969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9FC8376B-2283-4522-A60A-63BDDE7FA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7EDCBF9-991F-4A2C-9C15-E13A08F32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6B7F697-7CB0-4A64-9ACF-D2B280608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A09DDA5-5497-42AE-A2AA-C054CA8B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BF2CB85-2FC6-4719-9748-C6F8D05A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03277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2915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76807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43572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7B531EE-93F3-40EE-BE1A-8E4FB6FE8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92761BDB-BD8A-4D8A-AF7F-2866616B0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3E31B75-0466-43CC-B359-14F844CC9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E7E736B-FFF7-4921-B28C-97B80688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1DFE66C-AB4A-4F5D-A754-CAFBD1A2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24378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14907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81461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56310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93786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A1EF0A3-2757-4751-A86A-C8827FDA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97289D5-323A-419D-AFCC-32C3959CB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330A7FA-174E-4C29-A167-48679263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42BC34A-2F14-4AEC-80AA-7168F6EF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DECBA5A-0553-4CB9-AB74-33CF02CB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45344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77904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7824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650568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0B7B6E2-D01D-4999-806E-E292C122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1EBE512-15CE-454F-877D-D51AA313B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396D532-AA46-4920-BDE7-912DBC90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B8522BC-6A81-41BC-BF6D-4BFCE055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DDBD738-EF01-4694-B6F4-119704DA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55563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F5E5549-C283-40E8-BF5A-62FDC6881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BEE050B-F6F4-412B-AF21-9328C763B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E50EA96-C479-4F33-82B7-2D4FE90BC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01D2090-8C5C-4833-BC40-34915B1C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4723DFF-8482-455C-B856-C0190270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3F1CD41-9022-42ED-A708-23E58B1B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66561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EF6F301-6722-4CE1-B6AE-6AD3160B6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70BF1E2-C46E-48EA-998C-A60F8ABF4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ED03C6A-ABB6-4504-AE19-D5CC05AA4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4F040510-C19F-4A73-88CD-7819FD5E1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44BCDA7E-D78C-4B76-B980-541329220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F1F1C56-6055-4D02-BEA6-01C07262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1ACEDE13-1A6A-4707-8A33-5F4CC322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D73BB496-4E31-4C39-A7B2-96C763AC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13239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2AD49BA-6301-4F65-86D1-64E626A3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E85A1A7B-5370-48EE-99B9-500E007D8D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934C8853-2F60-439F-9194-8F6A2070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42C3EF86-C046-488E-B61E-11B259B1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444936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784263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9335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68557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958D708-5235-464C-8DA4-EAE07031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5559EC-0AC7-489A-8668-C23C54CC9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3606613-0BE1-4389-9780-EACA74AE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A2E92FD-D97E-416F-8D02-8D7EF1ED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2F016F2-431B-450E-A67F-CAC4FA80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70805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02423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903746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829027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24306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856141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018970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2B68D86-FA0A-4A02-9BD4-9F7B0CF7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1970817-BA1D-4D8B-BC1A-991C4FE77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DAA8587-58C5-4CC5-8686-DCD2DA4AC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1BB89BF-22DE-4B48-AD72-E43562CE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77A0C4A-63EE-46EB-AF5D-BDFD9988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A7137A5-DCBA-4CAE-B4BE-F9F88046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194275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154F611-2F61-4D71-9E0C-A13777CF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5EEC575-CA99-429B-B271-20D18D537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6C0E780-4ABF-4227-A700-081939A88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63DFD3B-1A80-4474-A435-28382FA6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5581300-6BBE-4908-99E9-42B992DB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5AB886D-51C8-456E-BCA1-7F6F2419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038282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118A926-17A4-4C4E-93A2-61225439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315BFAA-0412-45A2-A1F1-E844EC4FA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1B35109-7A7B-4D21-8A62-C0EE3D37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581C1FF-5240-4268-81BA-FCA9557E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CC69AAF-B342-4F41-9357-30196513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970017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1D7FD0B3-CE32-4B10-81E9-54B3DBB13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60680961-A0D6-4828-99E9-900A07A06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9EC9EA5-1D78-4A64-9D4A-D9193F07F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6A15089-B4C1-41E5-B1EA-EC764E18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45094CF-88E0-4BCE-9C0F-9F1DE50A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90746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8206BBD-CC14-4D42-933D-997C1570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C8C9CC7-E254-4EAE-9A86-75DC3A7C1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7D5A53E-52E9-4F33-870D-BFC5127AB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3CD12DB-9908-4571-89E6-FEC3BD7B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390E12B-8CB8-4597-894F-8B894024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8DFE837-42A8-492D-9799-E0D27935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124502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944467" y="518167"/>
            <a:ext cx="10296400" cy="97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447267" y="2340440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5037896" y="2340440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447267" y="4539407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5037896" y="4539407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944473" y="3204633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4535696" y="3204633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944473" y="5401499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4535696" y="5401500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447273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5037296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447273" y="3965892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5037896" y="3965892"/>
            <a:ext cx="21856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8455996" y="2340440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8455996" y="4539407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8058989" y="3204633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8058989" y="5401497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8456001" y="1791367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8456001" y="3965896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1216851" y="2057600"/>
            <a:ext cx="2113081" cy="1036432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11364682" y="3871283"/>
            <a:ext cx="2113081" cy="1036432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099564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52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4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76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54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89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49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70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16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6EAB9CB-9D0C-4BBA-A1EF-3859CECA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F459E31-8E10-4D3B-9248-2FE242DA3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F9080C34-87B3-4081-A2BE-AF50BE9A0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AAFF809F-9769-4A0B-B8FD-77BBE277B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28152225-228E-4FD8-ABA9-E78932D4A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4E622C19-7AF1-4855-AF85-8F82D9B2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10A7D908-83E2-4254-A4B8-32A9A835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DA0C516A-87BD-45C6-ABA6-F65BCBCD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083423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5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29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192063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79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rgbClr val="FD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356870" y="181610"/>
            <a:ext cx="11478260" cy="6383655"/>
          </a:xfrm>
          <a:prstGeom prst="rect">
            <a:avLst/>
          </a:prstGeom>
          <a:noFill/>
          <a:ln w="28575">
            <a:solidFill>
              <a:srgbClr val="FC5E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96"/>
          <p:cNvPicPr>
            <a:picLocks noChangeAspect="1"/>
          </p:cNvPicPr>
          <p:nvPr userDrawn="1"/>
        </p:nvPicPr>
        <p:blipFill>
          <a:blip r:embed="rId2"/>
          <a:srcRect r="76162" b="65888"/>
          <a:stretch>
            <a:fillRect/>
          </a:stretch>
        </p:blipFill>
        <p:spPr>
          <a:xfrm>
            <a:off x="-439420" y="0"/>
            <a:ext cx="2397760" cy="1715770"/>
          </a:xfrm>
          <a:prstGeom prst="rect">
            <a:avLst/>
          </a:prstGeom>
        </p:spPr>
      </p:pic>
      <p:pic>
        <p:nvPicPr>
          <p:cNvPr id="10" name="图片 9" descr="96"/>
          <p:cNvPicPr>
            <a:picLocks noChangeAspect="1"/>
          </p:cNvPicPr>
          <p:nvPr userDrawn="1"/>
        </p:nvPicPr>
        <p:blipFill>
          <a:blip r:embed="rId2"/>
          <a:srcRect l="91850" b="65888"/>
          <a:stretch>
            <a:fillRect/>
          </a:stretch>
        </p:blipFill>
        <p:spPr>
          <a:xfrm>
            <a:off x="11372215" y="0"/>
            <a:ext cx="819785" cy="171577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6388735"/>
            <a:ext cx="12192000" cy="469265"/>
          </a:xfrm>
          <a:prstGeom prst="rect">
            <a:avLst/>
          </a:prstGeom>
          <a:solidFill>
            <a:srgbClr val="FC5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52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16AA593-4339-4EA3-B6E0-A1C0F320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C78A75AE-92D0-4816-AFD4-8E9A52AA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BA5DDA2-E47F-47FF-9145-AC5FC7D9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6E06C9BF-5A57-4F77-9D08-27DA70B9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59323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F206BDFD-5C21-4575-883E-B346BC01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0B10EE06-B9A4-417B-8295-D5E595E3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4A27B10-7946-48B6-A9CC-C1C950C4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39848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0505F28-DF92-4B09-971B-4D4E7983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686EFC3-A84C-4A73-B57D-E75AEC3A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0CC31CB7-FAE0-4B6E-8B2B-1D95ED79C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934AFCE-4FDC-44B2-88B3-01C7F290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8A9E64F-ADF8-4756-AFE7-A475C7CD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1D6027F-7F0A-4B5E-8941-32DED6AC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83605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602B98A-A6E0-4D74-878B-1DA893BC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32911F0-0E4A-4586-91AE-47E9D4DE9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5C9E64C1-3CEB-4959-AD70-3713AFD50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0A777C2-35E8-4200-A7E5-BEDA6518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EAF07CA-1DE1-4EF2-BB3A-7D2B0FAE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3ED8B07-A474-4421-8974-B52525B6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82856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3DC54461-E4A5-A5A2-68F2-92C4F4FF004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9055" y="0"/>
            <a:ext cx="1783921" cy="178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4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3">
            <a:extLst>
              <a:ext uri="{FF2B5EF4-FFF2-40B4-BE49-F238E27FC236}">
                <a16:creationId xmlns="" xmlns:a16="http://schemas.microsoft.com/office/drawing/2014/main" id="{DF4D390E-D829-4486-ABF7-7580C458ADB3}"/>
              </a:ext>
            </a:extLst>
          </p:cNvPr>
          <p:cNvSpPr/>
          <p:nvPr userDrawn="1"/>
        </p:nvSpPr>
        <p:spPr>
          <a:xfrm>
            <a:off x="379046" y="315424"/>
            <a:ext cx="11319468" cy="6274061"/>
          </a:xfrm>
          <a:prstGeom prst="roundRect">
            <a:avLst/>
          </a:prstGeom>
          <a:solidFill>
            <a:schemeClr val="bg1"/>
          </a:solidFill>
          <a:ln w="53975">
            <a:solidFill>
              <a:srgbClr val="E4A4A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Picture 16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7FE10784-004A-9D01-EE24-B32EDA9F2660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9055" y="0"/>
            <a:ext cx="1783921" cy="178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6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28" r:id="rId26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68E659D1-3753-49AF-BF7F-5A92E7C2676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3525" y="590550"/>
            <a:ext cx="1142702" cy="11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0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0.wav"/><Relationship Id="rId7" Type="http://schemas.openxmlformats.org/officeDocument/2006/relationships/slide" Target="slide14.xm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jp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5.wav"/><Relationship Id="rId7" Type="http://schemas.openxmlformats.org/officeDocument/2006/relationships/image" Target="../media/image44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3.png"/><Relationship Id="rId5" Type="http://schemas.openxmlformats.org/officeDocument/2006/relationships/image" Target="../media/image36.jpg"/><Relationship Id="rId4" Type="http://schemas.openxmlformats.org/officeDocument/2006/relationships/audio" Target="../media/audio11.wav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5.wav"/><Relationship Id="rId7" Type="http://schemas.openxmlformats.org/officeDocument/2006/relationships/image" Target="../media/image44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3.png"/><Relationship Id="rId5" Type="http://schemas.openxmlformats.org/officeDocument/2006/relationships/image" Target="../media/image36.jpg"/><Relationship Id="rId4" Type="http://schemas.openxmlformats.org/officeDocument/2006/relationships/audio" Target="../media/audio11.wav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10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6.jpg"/><Relationship Id="rId5" Type="http://schemas.openxmlformats.org/officeDocument/2006/relationships/audio" Target="../media/audio11.wav"/><Relationship Id="rId10" Type="http://schemas.openxmlformats.org/officeDocument/2006/relationships/image" Target="../media/image46.png"/><Relationship Id="rId4" Type="http://schemas.openxmlformats.org/officeDocument/2006/relationships/audio" Target="../media/audio5.wav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6.jpg"/><Relationship Id="rId7" Type="http://schemas.openxmlformats.org/officeDocument/2006/relationships/image" Target="../media/image41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7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audio" Target="../media/audio5.wav"/><Relationship Id="rId11" Type="http://schemas.openxmlformats.org/officeDocument/2006/relationships/image" Target="../media/image15.gif"/><Relationship Id="rId5" Type="http://schemas.openxmlformats.org/officeDocument/2006/relationships/audio" Target="../media/audio4.wav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7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audio" Target="../media/audio8.wav"/><Relationship Id="rId11" Type="http://schemas.openxmlformats.org/officeDocument/2006/relationships/image" Target="../media/image15.gif"/><Relationship Id="rId5" Type="http://schemas.openxmlformats.org/officeDocument/2006/relationships/audio" Target="../media/audio4.wav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4.wav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openxmlformats.org/officeDocument/2006/relationships/audio" Target="../media/audio9.wav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781051" y="679450"/>
            <a:ext cx="10769600" cy="495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05742"/>
              </a:avLst>
            </a:prstTxWarp>
          </a:bodyPr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4A</a:t>
            </a:r>
          </a:p>
        </p:txBody>
      </p:sp>
      <p:pic>
        <p:nvPicPr>
          <p:cNvPr id="2051" name="Picture 3" descr="hongnuoc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1422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ongnuoc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71200" y="4343400"/>
            <a:ext cx="1320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ongnuoc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78000" y="4902200"/>
            <a:ext cx="9144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ongnuoc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20088">
            <a:off x="9855200" y="4895850"/>
            <a:ext cx="9144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 descr="hongnuoc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9321">
            <a:off x="609600" y="-342900"/>
            <a:ext cx="1422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" descr="hongnuoc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5016" flipH="1">
            <a:off x="10392833" y="-195263"/>
            <a:ext cx="1320800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296529" y="5127557"/>
            <a:ext cx="797197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Hà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1989804"/>
            <a:ext cx="8572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49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934A9A-28DA-FE3F-BE92-063D13009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06" y="515766"/>
            <a:ext cx="10078191" cy="25942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A01CE7B5-61EC-241C-8C1D-599B416359F6}"/>
                  </a:ext>
                </a:extLst>
              </p:cNvPr>
              <p:cNvSpPr txBox="1"/>
              <p:nvPr/>
            </p:nvSpPr>
            <p:spPr>
              <a:xfrm>
                <a:off x="1626919" y="3146961"/>
                <a:ext cx="9761517" cy="3259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𝟏𝟎𝟑</m:t>
                    </m:r>
                    <m:r>
                      <a:rPr lang="vi-VN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𝟒𝟏𝟎𝟑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10 tờ giấy như vậy cân nặng: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𝟒𝟏𝟎𝟑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24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24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𝟒𝟏𝟎𝟑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vi-VN" sz="24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41,03 (g)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Làm tròn số 41,03 đến hàng đơn vị, ta được 41.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Vậy 10 tờ giấy như vậy cân nặng khoảng 41 g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1CE7B5-61EC-241C-8C1D-599B41635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919" y="3146961"/>
                <a:ext cx="9761517" cy="3259675"/>
              </a:xfrm>
              <a:prstGeom prst="rect">
                <a:avLst/>
              </a:prstGeom>
              <a:blipFill>
                <a:blip r:embed="rId3"/>
                <a:stretch>
                  <a:fillRect b="-4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730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911F20-6A12-0165-F2E5-9DB4991BF1DE}"/>
              </a:ext>
            </a:extLst>
          </p:cNvPr>
          <p:cNvSpPr txBox="1"/>
          <p:nvPr/>
        </p:nvSpPr>
        <p:spPr>
          <a:xfrm rot="20952016">
            <a:off x="149363" y="245521"/>
            <a:ext cx="1448394" cy="1168539"/>
          </a:xfrm>
          <a:prstGeom prst="flowChartConnector">
            <a:avLst/>
          </a:prstGeom>
          <a:solidFill>
            <a:srgbClr val="FFCCCC"/>
          </a:solidFill>
          <a:ln>
            <a:solidFill>
              <a:srgbClr val="FF6699"/>
            </a:solidFill>
            <a:prstDash val="dash"/>
          </a:ln>
        </p:spPr>
        <p:txBody>
          <a:bodyPr wrap="square" lIns="91440" tIns="0" rIns="9144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01FF52B-8DA1-4AD5-24E8-40A48CB41411}"/>
              </a:ext>
            </a:extLst>
          </p:cNvPr>
          <p:cNvSpPr txBox="1"/>
          <p:nvPr/>
        </p:nvSpPr>
        <p:spPr>
          <a:xfrm>
            <a:off x="1900052" y="451262"/>
            <a:ext cx="913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uan sát cân và cho biết mỗi bạn cân nặng khoảng bao nhiêu ki-lô-gam.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8A2DA8A-3C82-F36A-78C6-D1A4AA5EA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79" y="1823864"/>
            <a:ext cx="5064886" cy="4594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0E436CD-BEC8-C24E-BF89-8D8A529477FC}"/>
              </a:ext>
            </a:extLst>
          </p:cNvPr>
          <p:cNvSpPr txBox="1"/>
          <p:nvPr/>
        </p:nvSpPr>
        <p:spPr>
          <a:xfrm>
            <a:off x="5723906" y="3135085"/>
            <a:ext cx="5759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7680" marR="3048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 Mai cân nặng khoảng 32 kg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87680" marR="3048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 Hùng cân nặng khoảng 32 kg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i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 Dũng cân nặng khoảng 36 kg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94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2A33B9A-3103-46AA-824F-397C192CC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9" b="11282"/>
          <a:stretch/>
        </p:blipFill>
        <p:spPr>
          <a:xfrm>
            <a:off x="712959" y="1869831"/>
            <a:ext cx="4650175" cy="33703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F387889-E31A-42D7-93B3-5CE636EC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9" t="60257" r="12980"/>
          <a:stretch/>
        </p:blipFill>
        <p:spPr>
          <a:xfrm>
            <a:off x="8452337" y="4814030"/>
            <a:ext cx="1371601" cy="14429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4538815-6737-43D0-8B47-D8709AAA25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1" r="1" b="60256"/>
          <a:stretch/>
        </p:blipFill>
        <p:spPr>
          <a:xfrm rot="3746419">
            <a:off x="10613321" y="5094398"/>
            <a:ext cx="1774037" cy="18833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1393540-0E1C-4DE2-8937-1ADB8AE540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65984" r="81058" b="3930"/>
          <a:stretch/>
        </p:blipFill>
        <p:spPr>
          <a:xfrm rot="5400000">
            <a:off x="-152400" y="-175846"/>
            <a:ext cx="2028092" cy="20632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0620B9C-5E9E-4C11-9DB9-30E14C5C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3" r="79231" b="67178"/>
          <a:stretch/>
        </p:blipFill>
        <p:spPr>
          <a:xfrm>
            <a:off x="10255097" y="402382"/>
            <a:ext cx="1629508" cy="11919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9DFAE0B8-3D69-46F5-AA7D-B7BEE11954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7" t="54872" b="11138"/>
          <a:stretch/>
        </p:blipFill>
        <p:spPr>
          <a:xfrm rot="5400000">
            <a:off x="1090246" y="4686535"/>
            <a:ext cx="1606061" cy="23309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40B72A-EFBC-A8DA-3A9C-42BBC6427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244" y="2453820"/>
            <a:ext cx="752921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02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F9B30BE-B8B1-42B1-A8C3-9565EBB87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005" y="0"/>
            <a:ext cx="1243997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948F06-AA0E-4320-9103-205E36EF9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00" y="3681"/>
            <a:ext cx="1825570" cy="2033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C30D2D6-9212-49BB-8A70-BB41283B63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750">
            <a:off x="8990297" y="1231051"/>
            <a:ext cx="2109779" cy="1088416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="" xmlns:a16="http://schemas.microsoft.com/office/drawing/2014/main" id="{EB5B81DF-143D-4E16-9C7A-131315FA76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9" t="-1698" r="52145" b="70068"/>
          <a:stretch/>
        </p:blipFill>
        <p:spPr>
          <a:xfrm>
            <a:off x="4848743" y="4454763"/>
            <a:ext cx="3041072" cy="15307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F8AEE6C-BB0D-4281-8E21-DE1E158E29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4942" y="1685809"/>
            <a:ext cx="7584081" cy="28592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C5500F5-2FD1-4B7B-A851-A8ADCEAA44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0719">
            <a:off x="5626782" y="514342"/>
            <a:ext cx="938436" cy="19024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50C6E35-B19E-4B8D-92D8-3D0CBF38CC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0" y="2965279"/>
            <a:ext cx="3179481" cy="3778514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19C2A3D5-16EE-70FE-D4B6-CFA40ABCFA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413" y="130628"/>
            <a:ext cx="1783921" cy="178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9F5C9FD0-78CD-40B6-A314-1F0A40E68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" r="5165"/>
          <a:stretch/>
        </p:blipFill>
        <p:spPr>
          <a:xfrm>
            <a:off x="0" y="-67116"/>
            <a:ext cx="12398589" cy="692511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C18C1FC0-05E3-47E2-A05C-14F16C6585AB}"/>
              </a:ext>
            </a:extLst>
          </p:cNvPr>
          <p:cNvGrpSpPr/>
          <p:nvPr/>
        </p:nvGrpSpPr>
        <p:grpSpPr>
          <a:xfrm>
            <a:off x="2668217" y="20609"/>
            <a:ext cx="7084166" cy="3514856"/>
            <a:chOff x="2553917" y="220131"/>
            <a:chExt cx="7084166" cy="3514856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E1EDA3FD-1C7E-4411-9F84-ED1E84E4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8EED010D-7BF9-4520-B33F-6AAB9F2F78A2}"/>
                </a:ext>
              </a:extLst>
            </p:cNvPr>
            <p:cNvSpPr txBox="1"/>
            <p:nvPr/>
          </p:nvSpPr>
          <p:spPr>
            <a:xfrm>
              <a:off x="5377457" y="220131"/>
              <a:ext cx="17949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1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0310E6FF-A4D2-41A8-935F-E0B1D02C8DD7}"/>
                </a:ext>
              </a:extLst>
            </p:cNvPr>
            <p:cNvSpPr txBox="1"/>
            <p:nvPr/>
          </p:nvSpPr>
          <p:spPr>
            <a:xfrm>
              <a:off x="2715405" y="1292269"/>
              <a:ext cx="66435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i="1" kern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 tròn số 23,14 đến hàng đơn vị ta được</a:t>
              </a:r>
              <a:r>
                <a:rPr lang="en-US" sz="4000" i="1" kern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E91CA7F-BF81-442D-806E-E630943B5A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3151" y="3438084"/>
            <a:ext cx="2127688" cy="46333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190227E7-D8DD-4571-8FEC-2F72780DC8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582" y="4812562"/>
            <a:ext cx="2127688" cy="4633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379A7D9C-27CD-49D1-AA33-F250C9B188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641" y="4812562"/>
            <a:ext cx="2127688" cy="46333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5B66A291-1E17-4E20-B720-255272E5F40D}"/>
              </a:ext>
            </a:extLst>
          </p:cNvPr>
          <p:cNvGrpSpPr/>
          <p:nvPr/>
        </p:nvGrpSpPr>
        <p:grpSpPr>
          <a:xfrm>
            <a:off x="6435752" y="3765011"/>
            <a:ext cx="5688840" cy="1115665"/>
            <a:chOff x="6321452" y="3964533"/>
            <a:chExt cx="4873756" cy="1115665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7DEF735A-DBF4-4D73-BBEB-BC2E7DED8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21452" y="3964533"/>
              <a:ext cx="4706520" cy="111566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197FA70-E6AA-4189-8FE8-C7AB12073EBC}"/>
                </a:ext>
              </a:extLst>
            </p:cNvPr>
            <p:cNvSpPr txBox="1"/>
            <p:nvPr/>
          </p:nvSpPr>
          <p:spPr>
            <a:xfrm>
              <a:off x="6590368" y="4061914"/>
              <a:ext cx="4604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B. 24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2316243C-C496-4DA0-B0E5-2E27086AC987}"/>
              </a:ext>
            </a:extLst>
          </p:cNvPr>
          <p:cNvGrpSpPr/>
          <p:nvPr/>
        </p:nvGrpSpPr>
        <p:grpSpPr>
          <a:xfrm>
            <a:off x="6389224" y="5149249"/>
            <a:ext cx="5540164" cy="1115665"/>
            <a:chOff x="6274924" y="5348771"/>
            <a:chExt cx="4706520" cy="1115665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A33D8DFE-6AE5-400C-B344-1C049225C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74924" y="5348771"/>
              <a:ext cx="4706520" cy="111566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C5C515A6-E185-4DAB-BA9F-00A920D2C3FC}"/>
                </a:ext>
              </a:extLst>
            </p:cNvPr>
            <p:cNvSpPr txBox="1"/>
            <p:nvPr/>
          </p:nvSpPr>
          <p:spPr>
            <a:xfrm>
              <a:off x="6581108" y="5588192"/>
              <a:ext cx="3654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D. 24,1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72171258-B02E-4561-9A08-B55DC4F4418D}"/>
              </a:ext>
            </a:extLst>
          </p:cNvPr>
          <p:cNvGrpSpPr/>
          <p:nvPr/>
        </p:nvGrpSpPr>
        <p:grpSpPr>
          <a:xfrm>
            <a:off x="395654" y="5177688"/>
            <a:ext cx="5589196" cy="1115665"/>
            <a:chOff x="1164030" y="5377210"/>
            <a:chExt cx="4706520" cy="1115665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A37E5D0B-B8A5-4B72-8925-E09B75013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4030" y="5377210"/>
              <a:ext cx="4706520" cy="11156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541CAE31-3519-4806-B6B5-B11461075737}"/>
                </a:ext>
              </a:extLst>
            </p:cNvPr>
            <p:cNvSpPr txBox="1"/>
            <p:nvPr/>
          </p:nvSpPr>
          <p:spPr>
            <a:xfrm>
              <a:off x="1555012" y="5588192"/>
              <a:ext cx="4197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C. 23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43B75CBD-8172-48DF-99AA-A0C9206DCAB8}"/>
              </a:ext>
            </a:extLst>
          </p:cNvPr>
          <p:cNvGrpSpPr/>
          <p:nvPr/>
        </p:nvGrpSpPr>
        <p:grpSpPr>
          <a:xfrm>
            <a:off x="395654" y="3730248"/>
            <a:ext cx="5625832" cy="1115665"/>
            <a:chOff x="1164030" y="3929770"/>
            <a:chExt cx="4743156" cy="1115665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CD26672A-B76E-4B7D-BDCA-61DFA0887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4030" y="3929770"/>
              <a:ext cx="4706520" cy="111566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CC0C34A7-AF97-4891-82B8-AF70DE3C0CC0}"/>
                </a:ext>
              </a:extLst>
            </p:cNvPr>
            <p:cNvSpPr txBox="1"/>
            <p:nvPr/>
          </p:nvSpPr>
          <p:spPr>
            <a:xfrm>
              <a:off x="1534048" y="4230872"/>
              <a:ext cx="4373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A. 23,1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ED1A25A6-672E-4FF0-8597-D123341BDF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4926" y="1879841"/>
            <a:ext cx="2530059" cy="56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4CAE629-640D-D44D-03EF-436B1C4ED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" r="5165"/>
          <a:stretch/>
        </p:blipFill>
        <p:spPr>
          <a:xfrm>
            <a:off x="0" y="-67116"/>
            <a:ext cx="12398589" cy="692511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9269228-86DC-AEFF-0C6C-CD5F606F50F1}"/>
              </a:ext>
            </a:extLst>
          </p:cNvPr>
          <p:cNvGrpSpPr/>
          <p:nvPr/>
        </p:nvGrpSpPr>
        <p:grpSpPr>
          <a:xfrm>
            <a:off x="2668217" y="20609"/>
            <a:ext cx="7084166" cy="3514856"/>
            <a:chOff x="2553917" y="220131"/>
            <a:chExt cx="7084166" cy="3514856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DCA295F8-7EA8-1884-FEA6-4C620927D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7C354B0-1E56-F72F-F1F1-E7AB6619D63F}"/>
                </a:ext>
              </a:extLst>
            </p:cNvPr>
            <p:cNvSpPr txBox="1"/>
            <p:nvPr/>
          </p:nvSpPr>
          <p:spPr>
            <a:xfrm>
              <a:off x="5377457" y="220131"/>
              <a:ext cx="17949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424F38F-92B3-67F7-5A1E-90693CBDE1C2}"/>
                </a:ext>
              </a:extLst>
            </p:cNvPr>
            <p:cNvSpPr txBox="1"/>
            <p:nvPr/>
          </p:nvSpPr>
          <p:spPr>
            <a:xfrm>
              <a:off x="2715405" y="1292269"/>
              <a:ext cx="66435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i="1" kern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 tròn số 23,69 đến hàng phần mười ta được:</a:t>
              </a:r>
              <a:endPara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08FD180-19C6-2548-3171-E18F301137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6133" y="3331206"/>
            <a:ext cx="2127688" cy="463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6A5EB3A-217E-62D1-357B-4E48946B42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582" y="4812562"/>
            <a:ext cx="2127688" cy="4633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0376A30-68C1-9311-BD43-1BEB92624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641" y="4812562"/>
            <a:ext cx="2127688" cy="46333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8399C1D-1E51-F356-CEFE-9F7AB8163C4B}"/>
              </a:ext>
            </a:extLst>
          </p:cNvPr>
          <p:cNvGrpSpPr/>
          <p:nvPr/>
        </p:nvGrpSpPr>
        <p:grpSpPr>
          <a:xfrm>
            <a:off x="462463" y="3788762"/>
            <a:ext cx="5688840" cy="1115665"/>
            <a:chOff x="6321452" y="3964533"/>
            <a:chExt cx="4873756" cy="1115665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42BB2B4E-F27C-ED24-9F87-9FD5679B2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21452" y="3964533"/>
              <a:ext cx="4706520" cy="111566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5952AB19-02FD-46CE-9B2C-C0C321FE6293}"/>
                </a:ext>
              </a:extLst>
            </p:cNvPr>
            <p:cNvSpPr txBox="1"/>
            <p:nvPr/>
          </p:nvSpPr>
          <p:spPr>
            <a:xfrm>
              <a:off x="6590368" y="4061914"/>
              <a:ext cx="4604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B. 23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9C551C7-923E-AD00-F734-67BE5911C1D9}"/>
              </a:ext>
            </a:extLst>
          </p:cNvPr>
          <p:cNvGrpSpPr/>
          <p:nvPr/>
        </p:nvGrpSpPr>
        <p:grpSpPr>
          <a:xfrm>
            <a:off x="6389224" y="5149249"/>
            <a:ext cx="5540164" cy="1115665"/>
            <a:chOff x="6274924" y="5348771"/>
            <a:chExt cx="4706520" cy="1115665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0DB5F9FB-E153-4CD7-EB96-5C1679A5D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74924" y="5348771"/>
              <a:ext cx="4706520" cy="111566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03CC392-4D36-FF6F-0CAD-D06D7966B0AD}"/>
                </a:ext>
              </a:extLst>
            </p:cNvPr>
            <p:cNvSpPr txBox="1"/>
            <p:nvPr/>
          </p:nvSpPr>
          <p:spPr>
            <a:xfrm>
              <a:off x="6581108" y="5588192"/>
              <a:ext cx="3654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D. 23,6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CE11420-FCDD-6930-E160-50AE328E1E5E}"/>
              </a:ext>
            </a:extLst>
          </p:cNvPr>
          <p:cNvGrpSpPr/>
          <p:nvPr/>
        </p:nvGrpSpPr>
        <p:grpSpPr>
          <a:xfrm>
            <a:off x="395654" y="5177688"/>
            <a:ext cx="5589196" cy="1115665"/>
            <a:chOff x="1164030" y="5377210"/>
            <a:chExt cx="4706520" cy="1115665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0144080B-9537-1621-D0CE-CD9F357AC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4030" y="5377210"/>
              <a:ext cx="4706520" cy="111566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9CFAD1C-666E-812E-5ED8-5FBA361EEC7C}"/>
                </a:ext>
              </a:extLst>
            </p:cNvPr>
            <p:cNvSpPr txBox="1"/>
            <p:nvPr/>
          </p:nvSpPr>
          <p:spPr>
            <a:xfrm>
              <a:off x="1555012" y="5588192"/>
              <a:ext cx="4197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C. 24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B03B544-4CA5-8F01-2A5A-C189C5854E07}"/>
              </a:ext>
            </a:extLst>
          </p:cNvPr>
          <p:cNvGrpSpPr/>
          <p:nvPr/>
        </p:nvGrpSpPr>
        <p:grpSpPr>
          <a:xfrm>
            <a:off x="6309565" y="3789624"/>
            <a:ext cx="5625832" cy="1115665"/>
            <a:chOff x="1164030" y="3929770"/>
            <a:chExt cx="4743156" cy="1115665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DCF52CB9-02CE-7C76-575E-CC4F8EAE9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4030" y="3929770"/>
              <a:ext cx="4706520" cy="111566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52B3325-87B8-114D-3E44-B72FAAE4507C}"/>
                </a:ext>
              </a:extLst>
            </p:cNvPr>
            <p:cNvSpPr txBox="1"/>
            <p:nvPr/>
          </p:nvSpPr>
          <p:spPr>
            <a:xfrm>
              <a:off x="1534048" y="4230872"/>
              <a:ext cx="4373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B. 23,7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4CCE99B-61DE-F0B1-C23D-1A7310407A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7590" y="1998594"/>
            <a:ext cx="2530059" cy="56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3BCB93-8489-B06D-75C8-4C1C69048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" r="5165"/>
          <a:stretch/>
        </p:blipFill>
        <p:spPr>
          <a:xfrm>
            <a:off x="0" y="-67116"/>
            <a:ext cx="12398589" cy="69251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AD15349-B674-A3D1-663E-1C408E8F6064}"/>
              </a:ext>
            </a:extLst>
          </p:cNvPr>
          <p:cNvGrpSpPr/>
          <p:nvPr/>
        </p:nvGrpSpPr>
        <p:grpSpPr>
          <a:xfrm>
            <a:off x="2668217" y="20609"/>
            <a:ext cx="7084166" cy="3514856"/>
            <a:chOff x="2553917" y="220131"/>
            <a:chExt cx="7084166" cy="3514856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080AC579-DD23-C832-8648-9D684E3CF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64AB613-36F0-F120-B98B-7E7CE39054C2}"/>
                </a:ext>
              </a:extLst>
            </p:cNvPr>
            <p:cNvSpPr txBox="1"/>
            <p:nvPr/>
          </p:nvSpPr>
          <p:spPr>
            <a:xfrm>
              <a:off x="5377457" y="220131"/>
              <a:ext cx="17949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BD6F9ED-B6B5-CC4A-9B93-76DAB3828F8B}"/>
                </a:ext>
              </a:extLst>
            </p:cNvPr>
            <p:cNvSpPr txBox="1"/>
            <p:nvPr/>
          </p:nvSpPr>
          <p:spPr>
            <a:xfrm>
              <a:off x="2715405" y="1292269"/>
              <a:ext cx="664351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i="1" kern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Mẹ đi chợ mua một quả dưa hấu nặng 2,175kg. Vậy quả dưa của mẹ nặng khoảng</a:t>
              </a:r>
              <a:r>
                <a:rPr lang="en-US" sz="4000" i="1" kern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6D25E50-647C-1283-F416-5593D3BA2F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6133" y="3331206"/>
            <a:ext cx="2127688" cy="4633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8BFE346-4B03-84A4-8F49-FC24A032DD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5582" y="4812562"/>
            <a:ext cx="2127688" cy="463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406419C-6034-2246-6ED9-F86F0C64F2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3893" y="3494401"/>
            <a:ext cx="2127688" cy="46333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A53CC37-BF6B-98FB-5125-8AD3BD28D90B}"/>
              </a:ext>
            </a:extLst>
          </p:cNvPr>
          <p:cNvGrpSpPr/>
          <p:nvPr/>
        </p:nvGrpSpPr>
        <p:grpSpPr>
          <a:xfrm>
            <a:off x="462463" y="3788762"/>
            <a:ext cx="5688840" cy="1115665"/>
            <a:chOff x="6321452" y="3964533"/>
            <a:chExt cx="4873756" cy="1115665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0A07B56A-968B-3950-AABE-9494FA122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21452" y="3964533"/>
              <a:ext cx="4706520" cy="111566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2ECF83E-1C55-7246-4F8C-B76582F37C82}"/>
                </a:ext>
              </a:extLst>
            </p:cNvPr>
            <p:cNvSpPr txBox="1"/>
            <p:nvPr/>
          </p:nvSpPr>
          <p:spPr>
            <a:xfrm>
              <a:off x="6590368" y="4061914"/>
              <a:ext cx="4604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B. 1 KG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EE1C472-3A32-9789-8D8E-EACAE32EB207}"/>
              </a:ext>
            </a:extLst>
          </p:cNvPr>
          <p:cNvGrpSpPr/>
          <p:nvPr/>
        </p:nvGrpSpPr>
        <p:grpSpPr>
          <a:xfrm>
            <a:off x="6460476" y="3831088"/>
            <a:ext cx="5540164" cy="1115665"/>
            <a:chOff x="6274924" y="5348771"/>
            <a:chExt cx="4706520" cy="1115665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43FC7E3F-8C61-D24E-31C5-B0D04BF3D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74924" y="5348771"/>
              <a:ext cx="4706520" cy="111566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D6451EA-629B-42A0-2098-F46A03CEEB53}"/>
                </a:ext>
              </a:extLst>
            </p:cNvPr>
            <p:cNvSpPr txBox="1"/>
            <p:nvPr/>
          </p:nvSpPr>
          <p:spPr>
            <a:xfrm>
              <a:off x="6581108" y="5588192"/>
              <a:ext cx="3654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B.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KG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4A29A8A-B030-35D5-AABD-8C0038720923}"/>
              </a:ext>
            </a:extLst>
          </p:cNvPr>
          <p:cNvGrpSpPr/>
          <p:nvPr/>
        </p:nvGrpSpPr>
        <p:grpSpPr>
          <a:xfrm>
            <a:off x="395654" y="5177688"/>
            <a:ext cx="5589196" cy="1115665"/>
            <a:chOff x="1164030" y="5377210"/>
            <a:chExt cx="4706520" cy="1115665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2B95D12A-08DB-9070-4EC1-6F5DFAAD3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64030" y="5377210"/>
              <a:ext cx="4706520" cy="111566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BA6AF6C-8F3C-8DC4-33FE-F20AF752FF4F}"/>
                </a:ext>
              </a:extLst>
            </p:cNvPr>
            <p:cNvSpPr txBox="1"/>
            <p:nvPr/>
          </p:nvSpPr>
          <p:spPr>
            <a:xfrm>
              <a:off x="1555012" y="5588192"/>
              <a:ext cx="4197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C. 4 KG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BF6006E7-FEA3-5D0B-3CA3-9B1A8894BDA2}"/>
              </a:ext>
            </a:extLst>
          </p:cNvPr>
          <p:cNvGrpSpPr/>
          <p:nvPr/>
        </p:nvGrpSpPr>
        <p:grpSpPr>
          <a:xfrm>
            <a:off x="6566168" y="5404668"/>
            <a:ext cx="5625832" cy="1115665"/>
            <a:chOff x="1164030" y="3929770"/>
            <a:chExt cx="4743156" cy="1115665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E74422EB-D0C8-BF80-5BF2-F956BF6A3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64030" y="3929770"/>
              <a:ext cx="4706520" cy="111566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99643E86-3CE6-342A-5E1E-1039D9F028CB}"/>
                </a:ext>
              </a:extLst>
            </p:cNvPr>
            <p:cNvSpPr txBox="1"/>
            <p:nvPr/>
          </p:nvSpPr>
          <p:spPr>
            <a:xfrm>
              <a:off x="1534048" y="4230872"/>
              <a:ext cx="4373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D. 2 KG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4C48384-5190-D0C4-7110-00C379EE01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55440" y="3554261"/>
            <a:ext cx="2530059" cy="56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9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51273A4-FE89-4D27-9C34-ED48AB2C7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005" y="0"/>
            <a:ext cx="1243997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948F06-AA0E-4320-9103-205E36EF9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00" y="3681"/>
            <a:ext cx="1825570" cy="2033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C30D2D6-9212-49BB-8A70-BB41283B63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750">
            <a:off x="9085312" y="631123"/>
            <a:ext cx="2109779" cy="1088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F183298-CCD7-4FA5-A4F3-4A12CFDF85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806" y="3005868"/>
            <a:ext cx="3264535" cy="3852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C5500F5-2FD1-4B7B-A851-A8ADCEAA44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0719">
            <a:off x="5908288" y="420670"/>
            <a:ext cx="938436" cy="19024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48A72BC-64AA-1E85-1918-B5276D8FAB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20634" y="1692942"/>
            <a:ext cx="12192000" cy="214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5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63307 -0.01805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54" y="-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3022" y="1144165"/>
            <a:ext cx="5358137" cy="53581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518320F-C2D5-DF41-28E4-E949E4DB5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903" y="1873639"/>
            <a:ext cx="6663506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4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D986DC9-6F5C-6A38-1F3B-F536F3D5C1C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AF2A35C-4511-D6D8-41FD-AB7A47E863F8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D2DD"/>
            </a:solidFill>
            <a:ln>
              <a:solidFill>
                <a:srgbClr val="FFD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40D0108-1869-5292-7F1F-127268FF8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5310"/>
              <a:ext cx="9144000" cy="5098190"/>
            </a:xfrm>
            <a:prstGeom prst="rect">
              <a:avLst/>
            </a:prstGeom>
          </p:spPr>
        </p:pic>
      </p:grpSp>
      <p:sp>
        <p:nvSpPr>
          <p:cNvPr id="19" name="Google Shape;85;p3">
            <a:extLst>
              <a:ext uri="{FF2B5EF4-FFF2-40B4-BE49-F238E27FC236}">
                <a16:creationId xmlns:a16="http://schemas.microsoft.com/office/drawing/2014/main" xmlns="" id="{41B9C947-9E36-7681-0E83-BE1FE4C714D6}"/>
              </a:ext>
            </a:extLst>
          </p:cNvPr>
          <p:cNvSpPr/>
          <p:nvPr/>
        </p:nvSpPr>
        <p:spPr>
          <a:xfrm>
            <a:off x="5202846" y="3608095"/>
            <a:ext cx="831788" cy="7853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0" name="Google Shape;740;p36">
            <a:extLst>
              <a:ext uri="{FF2B5EF4-FFF2-40B4-BE49-F238E27FC236}">
                <a16:creationId xmlns:a16="http://schemas.microsoft.com/office/drawing/2014/main" xmlns="" id="{7BF8DBAA-A97A-550B-8792-4C8278E527D6}"/>
              </a:ext>
            </a:extLst>
          </p:cNvPr>
          <p:cNvGrpSpPr/>
          <p:nvPr/>
        </p:nvGrpSpPr>
        <p:grpSpPr>
          <a:xfrm>
            <a:off x="850905" y="2286000"/>
            <a:ext cx="3691278" cy="3012693"/>
            <a:chOff x="285458" y="868293"/>
            <a:chExt cx="1991370" cy="1988339"/>
          </a:xfrm>
        </p:grpSpPr>
        <p:grpSp>
          <p:nvGrpSpPr>
            <p:cNvPr id="21" name="Google Shape;741;p36">
              <a:extLst>
                <a:ext uri="{FF2B5EF4-FFF2-40B4-BE49-F238E27FC236}">
                  <a16:creationId xmlns:a16="http://schemas.microsoft.com/office/drawing/2014/main" xmlns="" id="{8CC59159-3C1F-B4A7-BE1A-0C9E5A3A0B23}"/>
                </a:ext>
              </a:extLst>
            </p:cNvPr>
            <p:cNvGrpSpPr/>
            <p:nvPr/>
          </p:nvGrpSpPr>
          <p:grpSpPr>
            <a:xfrm>
              <a:off x="294139" y="868293"/>
              <a:ext cx="1974002" cy="1988288"/>
              <a:chOff x="1572275" y="2999375"/>
              <a:chExt cx="2107175" cy="2122425"/>
            </a:xfrm>
          </p:grpSpPr>
          <p:sp>
            <p:nvSpPr>
              <p:cNvPr id="133" name="Google Shape;742;p36">
                <a:extLst>
                  <a:ext uri="{FF2B5EF4-FFF2-40B4-BE49-F238E27FC236}">
                    <a16:creationId xmlns:a16="http://schemas.microsoft.com/office/drawing/2014/main" xmlns="" id="{800AE6F5-F65B-2D24-9098-E103F53E22C8}"/>
                  </a:ext>
                </a:extLst>
              </p:cNvPr>
              <p:cNvSpPr/>
              <p:nvPr/>
            </p:nvSpPr>
            <p:spPr>
              <a:xfrm>
                <a:off x="1572275" y="3015625"/>
                <a:ext cx="2107175" cy="2106175"/>
              </a:xfrm>
              <a:custGeom>
                <a:avLst/>
                <a:gdLst/>
                <a:ahLst/>
                <a:cxnLst/>
                <a:rect l="l" t="t" r="r" b="b"/>
                <a:pathLst>
                  <a:path w="84287" h="84247" extrusionOk="0">
                    <a:moveTo>
                      <a:pt x="28118" y="7506"/>
                    </a:moveTo>
                    <a:lnTo>
                      <a:pt x="28118" y="7506"/>
                    </a:lnTo>
                    <a:cubicBezTo>
                      <a:pt x="28086" y="7571"/>
                      <a:pt x="27988" y="7571"/>
                      <a:pt x="27923" y="7604"/>
                    </a:cubicBezTo>
                    <a:cubicBezTo>
                      <a:pt x="27988" y="7571"/>
                      <a:pt x="28053" y="7571"/>
                      <a:pt x="28118" y="7506"/>
                    </a:cubicBezTo>
                    <a:close/>
                    <a:moveTo>
                      <a:pt x="23225" y="9528"/>
                    </a:moveTo>
                    <a:cubicBezTo>
                      <a:pt x="19735" y="11061"/>
                      <a:pt x="16473" y="12790"/>
                      <a:pt x="13635" y="14584"/>
                    </a:cubicBezTo>
                    <a:cubicBezTo>
                      <a:pt x="16473" y="12725"/>
                      <a:pt x="19605" y="11094"/>
                      <a:pt x="23225" y="9528"/>
                    </a:cubicBezTo>
                    <a:close/>
                    <a:moveTo>
                      <a:pt x="13244" y="45932"/>
                    </a:moveTo>
                    <a:cubicBezTo>
                      <a:pt x="13276" y="45965"/>
                      <a:pt x="13276" y="45997"/>
                      <a:pt x="13244" y="45997"/>
                    </a:cubicBezTo>
                    <a:lnTo>
                      <a:pt x="13244" y="45932"/>
                    </a:lnTo>
                    <a:close/>
                    <a:moveTo>
                      <a:pt x="13440" y="52424"/>
                    </a:moveTo>
                    <a:cubicBezTo>
                      <a:pt x="13472" y="52521"/>
                      <a:pt x="13472" y="52652"/>
                      <a:pt x="13505" y="52815"/>
                    </a:cubicBezTo>
                    <a:cubicBezTo>
                      <a:pt x="13472" y="52684"/>
                      <a:pt x="13472" y="52521"/>
                      <a:pt x="13440" y="52424"/>
                    </a:cubicBezTo>
                    <a:close/>
                    <a:moveTo>
                      <a:pt x="14418" y="56273"/>
                    </a:moveTo>
                    <a:lnTo>
                      <a:pt x="14418" y="56273"/>
                    </a:lnTo>
                    <a:cubicBezTo>
                      <a:pt x="14516" y="56403"/>
                      <a:pt x="14549" y="56566"/>
                      <a:pt x="14581" y="56729"/>
                    </a:cubicBezTo>
                    <a:cubicBezTo>
                      <a:pt x="14549" y="56566"/>
                      <a:pt x="14451" y="56436"/>
                      <a:pt x="14418" y="56273"/>
                    </a:cubicBezTo>
                    <a:close/>
                    <a:moveTo>
                      <a:pt x="15756" y="59372"/>
                    </a:moveTo>
                    <a:cubicBezTo>
                      <a:pt x="15853" y="59502"/>
                      <a:pt x="15919" y="59632"/>
                      <a:pt x="16016" y="59795"/>
                    </a:cubicBezTo>
                    <a:cubicBezTo>
                      <a:pt x="15919" y="59665"/>
                      <a:pt x="15853" y="59502"/>
                      <a:pt x="15756" y="59372"/>
                    </a:cubicBezTo>
                    <a:close/>
                    <a:moveTo>
                      <a:pt x="16082" y="59959"/>
                    </a:moveTo>
                    <a:cubicBezTo>
                      <a:pt x="16180" y="60089"/>
                      <a:pt x="16245" y="60187"/>
                      <a:pt x="16343" y="60350"/>
                    </a:cubicBezTo>
                    <a:cubicBezTo>
                      <a:pt x="16245" y="60252"/>
                      <a:pt x="16180" y="60089"/>
                      <a:pt x="16082" y="59959"/>
                    </a:cubicBezTo>
                    <a:close/>
                    <a:moveTo>
                      <a:pt x="16408" y="60513"/>
                    </a:moveTo>
                    <a:cubicBezTo>
                      <a:pt x="16506" y="60644"/>
                      <a:pt x="16571" y="60774"/>
                      <a:pt x="16669" y="60937"/>
                    </a:cubicBezTo>
                    <a:cubicBezTo>
                      <a:pt x="16571" y="60807"/>
                      <a:pt x="16506" y="60644"/>
                      <a:pt x="16408" y="60513"/>
                    </a:cubicBezTo>
                    <a:close/>
                    <a:moveTo>
                      <a:pt x="16799" y="61100"/>
                    </a:moveTo>
                    <a:lnTo>
                      <a:pt x="16799" y="61100"/>
                    </a:lnTo>
                    <a:cubicBezTo>
                      <a:pt x="16865" y="61231"/>
                      <a:pt x="16962" y="61329"/>
                      <a:pt x="17028" y="61492"/>
                    </a:cubicBezTo>
                    <a:cubicBezTo>
                      <a:pt x="16962" y="61394"/>
                      <a:pt x="16865" y="61263"/>
                      <a:pt x="16799" y="61100"/>
                    </a:cubicBezTo>
                    <a:close/>
                    <a:moveTo>
                      <a:pt x="18985" y="63938"/>
                    </a:moveTo>
                    <a:lnTo>
                      <a:pt x="19148" y="64101"/>
                    </a:lnTo>
                    <a:cubicBezTo>
                      <a:pt x="19083" y="64052"/>
                      <a:pt x="19034" y="63995"/>
                      <a:pt x="18985" y="63938"/>
                    </a:cubicBezTo>
                    <a:close/>
                    <a:moveTo>
                      <a:pt x="20257" y="65210"/>
                    </a:moveTo>
                    <a:lnTo>
                      <a:pt x="20257" y="65210"/>
                    </a:lnTo>
                    <a:cubicBezTo>
                      <a:pt x="20388" y="65308"/>
                      <a:pt x="20453" y="65373"/>
                      <a:pt x="20583" y="65504"/>
                    </a:cubicBezTo>
                    <a:cubicBezTo>
                      <a:pt x="20453" y="65406"/>
                      <a:pt x="20322" y="65308"/>
                      <a:pt x="20257" y="65210"/>
                    </a:cubicBezTo>
                    <a:close/>
                    <a:moveTo>
                      <a:pt x="12494" y="54739"/>
                    </a:moveTo>
                    <a:lnTo>
                      <a:pt x="12494" y="54739"/>
                    </a:lnTo>
                    <a:cubicBezTo>
                      <a:pt x="13635" y="59208"/>
                      <a:pt x="16082" y="63286"/>
                      <a:pt x="19670" y="66222"/>
                    </a:cubicBezTo>
                    <a:cubicBezTo>
                      <a:pt x="19269" y="66263"/>
                      <a:pt x="18864" y="66286"/>
                      <a:pt x="18462" y="66286"/>
                    </a:cubicBezTo>
                    <a:cubicBezTo>
                      <a:pt x="16638" y="66286"/>
                      <a:pt x="14853" y="65811"/>
                      <a:pt x="13570" y="64395"/>
                    </a:cubicBezTo>
                    <a:cubicBezTo>
                      <a:pt x="11189" y="61818"/>
                      <a:pt x="11580" y="57871"/>
                      <a:pt x="12494" y="54739"/>
                    </a:cubicBezTo>
                    <a:close/>
                    <a:moveTo>
                      <a:pt x="25378" y="68570"/>
                    </a:moveTo>
                    <a:cubicBezTo>
                      <a:pt x="25509" y="68603"/>
                      <a:pt x="25639" y="68635"/>
                      <a:pt x="25770" y="68733"/>
                    </a:cubicBezTo>
                    <a:cubicBezTo>
                      <a:pt x="25639" y="68668"/>
                      <a:pt x="25509" y="68603"/>
                      <a:pt x="25378" y="68570"/>
                    </a:cubicBezTo>
                    <a:close/>
                    <a:moveTo>
                      <a:pt x="29554" y="69875"/>
                    </a:moveTo>
                    <a:lnTo>
                      <a:pt x="29554" y="69875"/>
                    </a:lnTo>
                    <a:cubicBezTo>
                      <a:pt x="29684" y="69908"/>
                      <a:pt x="29749" y="69908"/>
                      <a:pt x="29880" y="69940"/>
                    </a:cubicBezTo>
                    <a:cubicBezTo>
                      <a:pt x="29749" y="69908"/>
                      <a:pt x="29619" y="69908"/>
                      <a:pt x="29554" y="69875"/>
                    </a:cubicBezTo>
                    <a:close/>
                    <a:moveTo>
                      <a:pt x="30271" y="70038"/>
                    </a:moveTo>
                    <a:cubicBezTo>
                      <a:pt x="30402" y="70038"/>
                      <a:pt x="30500" y="70038"/>
                      <a:pt x="30598" y="70071"/>
                    </a:cubicBezTo>
                    <a:cubicBezTo>
                      <a:pt x="30500" y="70071"/>
                      <a:pt x="30369" y="70038"/>
                      <a:pt x="30271" y="70038"/>
                    </a:cubicBezTo>
                    <a:close/>
                    <a:moveTo>
                      <a:pt x="26992" y="0"/>
                    </a:moveTo>
                    <a:cubicBezTo>
                      <a:pt x="25386" y="0"/>
                      <a:pt x="23725" y="274"/>
                      <a:pt x="22084" y="851"/>
                    </a:cubicBezTo>
                    <a:cubicBezTo>
                      <a:pt x="15658" y="3167"/>
                      <a:pt x="11874" y="9137"/>
                      <a:pt x="13276" y="14780"/>
                    </a:cubicBezTo>
                    <a:cubicBezTo>
                      <a:pt x="4893" y="20130"/>
                      <a:pt x="0" y="26067"/>
                      <a:pt x="1566" y="29916"/>
                    </a:cubicBezTo>
                    <a:cubicBezTo>
                      <a:pt x="2572" y="32313"/>
                      <a:pt x="5914" y="33475"/>
                      <a:pt x="10667" y="33475"/>
                    </a:cubicBezTo>
                    <a:cubicBezTo>
                      <a:pt x="11153" y="33475"/>
                      <a:pt x="11653" y="33463"/>
                      <a:pt x="12167" y="33439"/>
                    </a:cubicBezTo>
                    <a:cubicBezTo>
                      <a:pt x="12591" y="38593"/>
                      <a:pt x="12494" y="42996"/>
                      <a:pt x="12494" y="42996"/>
                    </a:cubicBezTo>
                    <a:cubicBezTo>
                      <a:pt x="12004" y="44856"/>
                      <a:pt x="11776" y="46813"/>
                      <a:pt x="11776" y="48737"/>
                    </a:cubicBezTo>
                    <a:cubicBezTo>
                      <a:pt x="8481" y="54381"/>
                      <a:pt x="6622" y="61394"/>
                      <a:pt x="11156" y="66352"/>
                    </a:cubicBezTo>
                    <a:cubicBezTo>
                      <a:pt x="13203" y="68603"/>
                      <a:pt x="15814" y="69455"/>
                      <a:pt x="18636" y="69455"/>
                    </a:cubicBezTo>
                    <a:cubicBezTo>
                      <a:pt x="20312" y="69455"/>
                      <a:pt x="22062" y="69154"/>
                      <a:pt x="23813" y="68668"/>
                    </a:cubicBezTo>
                    <a:cubicBezTo>
                      <a:pt x="25933" y="69647"/>
                      <a:pt x="28282" y="70266"/>
                      <a:pt x="30891" y="70462"/>
                    </a:cubicBezTo>
                    <a:cubicBezTo>
                      <a:pt x="30989" y="72256"/>
                      <a:pt x="30728" y="74279"/>
                      <a:pt x="29913" y="75355"/>
                    </a:cubicBezTo>
                    <a:cubicBezTo>
                      <a:pt x="29169" y="76347"/>
                      <a:pt x="28246" y="76693"/>
                      <a:pt x="27320" y="76693"/>
                    </a:cubicBezTo>
                    <a:cubicBezTo>
                      <a:pt x="25687" y="76693"/>
                      <a:pt x="24043" y="75615"/>
                      <a:pt x="23356" y="75094"/>
                    </a:cubicBezTo>
                    <a:cubicBezTo>
                      <a:pt x="23258" y="74996"/>
                      <a:pt x="23128" y="74964"/>
                      <a:pt x="23030" y="74931"/>
                    </a:cubicBezTo>
                    <a:cubicBezTo>
                      <a:pt x="23187" y="74006"/>
                      <a:pt x="22811" y="73791"/>
                      <a:pt x="22428" y="73791"/>
                    </a:cubicBezTo>
                    <a:cubicBezTo>
                      <a:pt x="22096" y="73791"/>
                      <a:pt x="21758" y="73952"/>
                      <a:pt x="21758" y="73952"/>
                    </a:cubicBezTo>
                    <a:cubicBezTo>
                      <a:pt x="20403" y="72509"/>
                      <a:pt x="19417" y="71948"/>
                      <a:pt x="18656" y="71948"/>
                    </a:cubicBezTo>
                    <a:cubicBezTo>
                      <a:pt x="17197" y="71948"/>
                      <a:pt x="16559" y="74002"/>
                      <a:pt x="15723" y="75844"/>
                    </a:cubicBezTo>
                    <a:cubicBezTo>
                      <a:pt x="14451" y="78682"/>
                      <a:pt x="12820" y="83477"/>
                      <a:pt x="16897" y="83477"/>
                    </a:cubicBezTo>
                    <a:cubicBezTo>
                      <a:pt x="20942" y="83477"/>
                      <a:pt x="19637" y="77704"/>
                      <a:pt x="19637" y="77704"/>
                    </a:cubicBezTo>
                    <a:lnTo>
                      <a:pt x="20257" y="77280"/>
                    </a:lnTo>
                    <a:cubicBezTo>
                      <a:pt x="20257" y="77280"/>
                      <a:pt x="20425" y="78526"/>
                      <a:pt x="20968" y="78526"/>
                    </a:cubicBezTo>
                    <a:cubicBezTo>
                      <a:pt x="21180" y="78526"/>
                      <a:pt x="21450" y="78334"/>
                      <a:pt x="21790" y="77802"/>
                    </a:cubicBezTo>
                    <a:cubicBezTo>
                      <a:pt x="22540" y="78454"/>
                      <a:pt x="24335" y="79726"/>
                      <a:pt x="26814" y="79987"/>
                    </a:cubicBezTo>
                    <a:cubicBezTo>
                      <a:pt x="27029" y="80007"/>
                      <a:pt x="27245" y="80017"/>
                      <a:pt x="27459" y="80017"/>
                    </a:cubicBezTo>
                    <a:cubicBezTo>
                      <a:pt x="29024" y="80017"/>
                      <a:pt x="30522" y="79473"/>
                      <a:pt x="31641" y="78095"/>
                    </a:cubicBezTo>
                    <a:cubicBezTo>
                      <a:pt x="33142" y="76301"/>
                      <a:pt x="33664" y="73333"/>
                      <a:pt x="33533" y="70527"/>
                    </a:cubicBezTo>
                    <a:cubicBezTo>
                      <a:pt x="35230" y="70430"/>
                      <a:pt x="36958" y="70201"/>
                      <a:pt x="38752" y="69777"/>
                    </a:cubicBezTo>
                    <a:cubicBezTo>
                      <a:pt x="38981" y="69745"/>
                      <a:pt x="39144" y="69712"/>
                      <a:pt x="39307" y="69647"/>
                    </a:cubicBezTo>
                    <a:cubicBezTo>
                      <a:pt x="39568" y="69614"/>
                      <a:pt x="39862" y="69516"/>
                      <a:pt x="40155" y="69451"/>
                    </a:cubicBezTo>
                    <a:cubicBezTo>
                      <a:pt x="43058" y="68766"/>
                      <a:pt x="45505" y="67820"/>
                      <a:pt x="47560" y="66711"/>
                    </a:cubicBezTo>
                    <a:cubicBezTo>
                      <a:pt x="47723" y="66841"/>
                      <a:pt x="47984" y="66972"/>
                      <a:pt x="48212" y="67004"/>
                    </a:cubicBezTo>
                    <a:cubicBezTo>
                      <a:pt x="50528" y="67461"/>
                      <a:pt x="51964" y="68962"/>
                      <a:pt x="52877" y="71147"/>
                    </a:cubicBezTo>
                    <a:cubicBezTo>
                      <a:pt x="53725" y="73202"/>
                      <a:pt x="54345" y="75681"/>
                      <a:pt x="54541" y="77899"/>
                    </a:cubicBezTo>
                    <a:cubicBezTo>
                      <a:pt x="54573" y="78258"/>
                      <a:pt x="54736" y="78552"/>
                      <a:pt x="54965" y="78748"/>
                    </a:cubicBezTo>
                    <a:cubicBezTo>
                      <a:pt x="53660" y="80052"/>
                      <a:pt x="55421" y="80379"/>
                      <a:pt x="55421" y="80379"/>
                    </a:cubicBezTo>
                    <a:cubicBezTo>
                      <a:pt x="55865" y="83308"/>
                      <a:pt x="56731" y="84247"/>
                      <a:pt x="57818" y="84247"/>
                    </a:cubicBezTo>
                    <a:cubicBezTo>
                      <a:pt x="58971" y="84247"/>
                      <a:pt x="60372" y="83192"/>
                      <a:pt x="61782" y="82336"/>
                    </a:cubicBezTo>
                    <a:cubicBezTo>
                      <a:pt x="64620" y="80672"/>
                      <a:pt x="68893" y="77443"/>
                      <a:pt x="65403" y="75029"/>
                    </a:cubicBezTo>
                    <a:cubicBezTo>
                      <a:pt x="64793" y="74605"/>
                      <a:pt x="64217" y="74430"/>
                      <a:pt x="63681" y="74430"/>
                    </a:cubicBezTo>
                    <a:cubicBezTo>
                      <a:pt x="61127" y="74430"/>
                      <a:pt x="59499" y="78421"/>
                      <a:pt x="59499" y="78421"/>
                    </a:cubicBezTo>
                    <a:lnTo>
                      <a:pt x="58748" y="78421"/>
                    </a:lnTo>
                    <a:cubicBezTo>
                      <a:pt x="58748" y="78421"/>
                      <a:pt x="59550" y="76818"/>
                      <a:pt x="58507" y="76818"/>
                    </a:cubicBezTo>
                    <a:cubicBezTo>
                      <a:pt x="58253" y="76818"/>
                      <a:pt x="57889" y="76913"/>
                      <a:pt x="57378" y="77149"/>
                    </a:cubicBezTo>
                    <a:cubicBezTo>
                      <a:pt x="57052" y="74344"/>
                      <a:pt x="56237" y="71049"/>
                      <a:pt x="54867" y="68603"/>
                    </a:cubicBezTo>
                    <a:cubicBezTo>
                      <a:pt x="53758" y="66711"/>
                      <a:pt x="52388" y="65471"/>
                      <a:pt x="50594" y="64721"/>
                    </a:cubicBezTo>
                    <a:cubicBezTo>
                      <a:pt x="54182" y="61818"/>
                      <a:pt x="56172" y="58034"/>
                      <a:pt x="57150" y="53565"/>
                    </a:cubicBezTo>
                    <a:cubicBezTo>
                      <a:pt x="57183" y="53467"/>
                      <a:pt x="57281" y="53435"/>
                      <a:pt x="57313" y="53337"/>
                    </a:cubicBezTo>
                    <a:cubicBezTo>
                      <a:pt x="57378" y="53239"/>
                      <a:pt x="57444" y="53076"/>
                      <a:pt x="57444" y="52913"/>
                    </a:cubicBezTo>
                    <a:cubicBezTo>
                      <a:pt x="57444" y="52684"/>
                      <a:pt x="57444" y="52489"/>
                      <a:pt x="57411" y="52293"/>
                    </a:cubicBezTo>
                    <a:cubicBezTo>
                      <a:pt x="57672" y="50629"/>
                      <a:pt x="57802" y="48868"/>
                      <a:pt x="57835" y="47041"/>
                    </a:cubicBezTo>
                    <a:cubicBezTo>
                      <a:pt x="57966" y="46813"/>
                      <a:pt x="58063" y="46584"/>
                      <a:pt x="57998" y="46258"/>
                    </a:cubicBezTo>
                    <a:cubicBezTo>
                      <a:pt x="57998" y="46095"/>
                      <a:pt x="57933" y="45932"/>
                      <a:pt x="57835" y="45802"/>
                    </a:cubicBezTo>
                    <a:lnTo>
                      <a:pt x="57835" y="45769"/>
                    </a:lnTo>
                    <a:cubicBezTo>
                      <a:pt x="57835" y="43551"/>
                      <a:pt x="57672" y="41267"/>
                      <a:pt x="57444" y="38919"/>
                    </a:cubicBezTo>
                    <a:cubicBezTo>
                      <a:pt x="61423" y="38788"/>
                      <a:pt x="65403" y="38299"/>
                      <a:pt x="69285" y="37516"/>
                    </a:cubicBezTo>
                    <a:cubicBezTo>
                      <a:pt x="69383" y="37810"/>
                      <a:pt x="69513" y="38071"/>
                      <a:pt x="69644" y="38299"/>
                    </a:cubicBezTo>
                    <a:cubicBezTo>
                      <a:pt x="69937" y="38860"/>
                      <a:pt x="70538" y="39159"/>
                      <a:pt x="71140" y="39159"/>
                    </a:cubicBezTo>
                    <a:cubicBezTo>
                      <a:pt x="71273" y="39159"/>
                      <a:pt x="71406" y="39144"/>
                      <a:pt x="71535" y="39114"/>
                    </a:cubicBezTo>
                    <a:lnTo>
                      <a:pt x="72123" y="38951"/>
                    </a:lnTo>
                    <a:cubicBezTo>
                      <a:pt x="72123" y="38951"/>
                      <a:pt x="72712" y="40084"/>
                      <a:pt x="73965" y="40084"/>
                    </a:cubicBezTo>
                    <a:cubicBezTo>
                      <a:pt x="74216" y="40084"/>
                      <a:pt x="74493" y="40039"/>
                      <a:pt x="74797" y="39930"/>
                    </a:cubicBezTo>
                    <a:cubicBezTo>
                      <a:pt x="74797" y="39930"/>
                      <a:pt x="75603" y="40147"/>
                      <a:pt x="76501" y="40147"/>
                    </a:cubicBezTo>
                    <a:cubicBezTo>
                      <a:pt x="77779" y="40147"/>
                      <a:pt x="79245" y="39708"/>
                      <a:pt x="78842" y="37581"/>
                    </a:cubicBezTo>
                    <a:cubicBezTo>
                      <a:pt x="79038" y="37483"/>
                      <a:pt x="79495" y="37223"/>
                      <a:pt x="79788" y="36766"/>
                    </a:cubicBezTo>
                    <a:cubicBezTo>
                      <a:pt x="79854" y="36635"/>
                      <a:pt x="80343" y="35787"/>
                      <a:pt x="79919" y="35004"/>
                    </a:cubicBezTo>
                    <a:cubicBezTo>
                      <a:pt x="79600" y="34500"/>
                      <a:pt x="79000" y="34168"/>
                      <a:pt x="78348" y="34168"/>
                    </a:cubicBezTo>
                    <a:cubicBezTo>
                      <a:pt x="78236" y="34168"/>
                      <a:pt x="78123" y="34178"/>
                      <a:pt x="78009" y="34198"/>
                    </a:cubicBezTo>
                    <a:lnTo>
                      <a:pt x="78009" y="34198"/>
                    </a:lnTo>
                    <a:cubicBezTo>
                      <a:pt x="78876" y="33983"/>
                      <a:pt x="84287" y="32337"/>
                      <a:pt x="83344" y="30633"/>
                    </a:cubicBezTo>
                    <a:cubicBezTo>
                      <a:pt x="83166" y="30321"/>
                      <a:pt x="82753" y="30198"/>
                      <a:pt x="82216" y="30198"/>
                    </a:cubicBezTo>
                    <a:cubicBezTo>
                      <a:pt x="80287" y="30198"/>
                      <a:pt x="76755" y="31775"/>
                      <a:pt x="76755" y="31775"/>
                    </a:cubicBezTo>
                    <a:cubicBezTo>
                      <a:pt x="76755" y="31775"/>
                      <a:pt x="75751" y="30894"/>
                      <a:pt x="74410" y="30894"/>
                    </a:cubicBezTo>
                    <a:cubicBezTo>
                      <a:pt x="73357" y="30894"/>
                      <a:pt x="72096" y="31437"/>
                      <a:pt x="70948" y="33373"/>
                    </a:cubicBezTo>
                    <a:cubicBezTo>
                      <a:pt x="70948" y="33373"/>
                      <a:pt x="70501" y="33118"/>
                      <a:pt x="70057" y="33118"/>
                    </a:cubicBezTo>
                    <a:cubicBezTo>
                      <a:pt x="69723" y="33118"/>
                      <a:pt x="69392" y="33262"/>
                      <a:pt x="69252" y="33765"/>
                    </a:cubicBezTo>
                    <a:cubicBezTo>
                      <a:pt x="69219" y="33895"/>
                      <a:pt x="69187" y="34156"/>
                      <a:pt x="69154" y="34482"/>
                    </a:cubicBezTo>
                    <a:cubicBezTo>
                      <a:pt x="65175" y="35298"/>
                      <a:pt x="61195" y="35787"/>
                      <a:pt x="57150" y="35885"/>
                    </a:cubicBezTo>
                    <a:cubicBezTo>
                      <a:pt x="56922" y="34058"/>
                      <a:pt x="56628" y="32232"/>
                      <a:pt x="56302" y="30307"/>
                    </a:cubicBezTo>
                    <a:cubicBezTo>
                      <a:pt x="55356" y="24794"/>
                      <a:pt x="53268" y="20717"/>
                      <a:pt x="50561" y="17748"/>
                    </a:cubicBezTo>
                    <a:cubicBezTo>
                      <a:pt x="55030" y="13801"/>
                      <a:pt x="57281" y="9920"/>
                      <a:pt x="56139" y="7147"/>
                    </a:cubicBezTo>
                    <a:cubicBezTo>
                      <a:pt x="55146" y="4737"/>
                      <a:pt x="51777" y="3559"/>
                      <a:pt x="47015" y="3559"/>
                    </a:cubicBezTo>
                    <a:cubicBezTo>
                      <a:pt x="44107" y="3559"/>
                      <a:pt x="40681" y="3998"/>
                      <a:pt x="36958" y="4864"/>
                    </a:cubicBezTo>
                    <a:cubicBezTo>
                      <a:pt x="34848" y="1791"/>
                      <a:pt x="31101" y="0"/>
                      <a:pt x="269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743;p36">
                <a:extLst>
                  <a:ext uri="{FF2B5EF4-FFF2-40B4-BE49-F238E27FC236}">
                    <a16:creationId xmlns:a16="http://schemas.microsoft.com/office/drawing/2014/main" xmlns="" id="{79DBAC4C-51F9-CEF5-9E7B-C691A165B224}"/>
                  </a:ext>
                </a:extLst>
              </p:cNvPr>
              <p:cNvSpPr/>
              <p:nvPr/>
            </p:nvSpPr>
            <p:spPr>
              <a:xfrm>
                <a:off x="3200289" y="4068683"/>
                <a:ext cx="79125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7568" extrusionOk="0">
                    <a:moveTo>
                      <a:pt x="1664" y="1"/>
                    </a:moveTo>
                    <a:cubicBezTo>
                      <a:pt x="1631" y="99"/>
                      <a:pt x="1631" y="131"/>
                      <a:pt x="1566" y="229"/>
                    </a:cubicBezTo>
                    <a:cubicBezTo>
                      <a:pt x="1012" y="1632"/>
                      <a:pt x="490" y="3198"/>
                      <a:pt x="229" y="4731"/>
                    </a:cubicBezTo>
                    <a:cubicBezTo>
                      <a:pt x="98" y="5514"/>
                      <a:pt x="0" y="6492"/>
                      <a:pt x="490" y="7112"/>
                    </a:cubicBezTo>
                    <a:cubicBezTo>
                      <a:pt x="711" y="7408"/>
                      <a:pt x="1058" y="7567"/>
                      <a:pt x="1418" y="7567"/>
                    </a:cubicBezTo>
                    <a:cubicBezTo>
                      <a:pt x="1694" y="7567"/>
                      <a:pt x="1978" y="7473"/>
                      <a:pt x="2219" y="7275"/>
                    </a:cubicBezTo>
                    <a:cubicBezTo>
                      <a:pt x="3165" y="6525"/>
                      <a:pt x="2871" y="4992"/>
                      <a:pt x="2708" y="3981"/>
                    </a:cubicBezTo>
                    <a:cubicBezTo>
                      <a:pt x="2512" y="2611"/>
                      <a:pt x="2153" y="1273"/>
                      <a:pt x="16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744;p36">
                <a:extLst>
                  <a:ext uri="{FF2B5EF4-FFF2-40B4-BE49-F238E27FC236}">
                    <a16:creationId xmlns:a16="http://schemas.microsoft.com/office/drawing/2014/main" xmlns="" id="{1E99B20C-C0A7-1608-244B-E61F99A33B1F}"/>
                  </a:ext>
                </a:extLst>
              </p:cNvPr>
              <p:cNvSpPr/>
              <p:nvPr/>
            </p:nvSpPr>
            <p:spPr>
              <a:xfrm>
                <a:off x="1610657" y="4459128"/>
                <a:ext cx="90525" cy="216375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8655" extrusionOk="0">
                    <a:moveTo>
                      <a:pt x="913" y="0"/>
                    </a:moveTo>
                    <a:cubicBezTo>
                      <a:pt x="881" y="65"/>
                      <a:pt x="881" y="163"/>
                      <a:pt x="816" y="229"/>
                    </a:cubicBezTo>
                    <a:cubicBezTo>
                      <a:pt x="359" y="1990"/>
                      <a:pt x="0" y="3817"/>
                      <a:pt x="0" y="5611"/>
                    </a:cubicBezTo>
                    <a:cubicBezTo>
                      <a:pt x="0" y="6524"/>
                      <a:pt x="0" y="7666"/>
                      <a:pt x="652" y="8286"/>
                    </a:cubicBezTo>
                    <a:cubicBezTo>
                      <a:pt x="929" y="8531"/>
                      <a:pt x="1270" y="8654"/>
                      <a:pt x="1608" y="8654"/>
                    </a:cubicBezTo>
                    <a:cubicBezTo>
                      <a:pt x="1989" y="8654"/>
                      <a:pt x="2366" y="8499"/>
                      <a:pt x="2642" y="8188"/>
                    </a:cubicBezTo>
                    <a:cubicBezTo>
                      <a:pt x="3621" y="7177"/>
                      <a:pt x="3066" y="5513"/>
                      <a:pt x="2707" y="4371"/>
                    </a:cubicBezTo>
                    <a:cubicBezTo>
                      <a:pt x="2283" y="2838"/>
                      <a:pt x="1631" y="1370"/>
                      <a:pt x="9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745;p36">
                <a:extLst>
                  <a:ext uri="{FF2B5EF4-FFF2-40B4-BE49-F238E27FC236}">
                    <a16:creationId xmlns:a16="http://schemas.microsoft.com/office/drawing/2014/main" xmlns="" id="{574863A1-A0DE-6551-8ABD-E55292BFB7DC}"/>
                  </a:ext>
                </a:extLst>
              </p:cNvPr>
              <p:cNvSpPr/>
              <p:nvPr/>
            </p:nvSpPr>
            <p:spPr>
              <a:xfrm>
                <a:off x="3058100" y="2999375"/>
                <a:ext cx="210425" cy="168850"/>
              </a:xfrm>
              <a:custGeom>
                <a:avLst/>
                <a:gdLst/>
                <a:ahLst/>
                <a:cxnLst/>
                <a:rect l="l" t="t" r="r" b="b"/>
                <a:pathLst>
                  <a:path w="8417" h="6754" extrusionOk="0">
                    <a:moveTo>
                      <a:pt x="7373" y="1"/>
                    </a:moveTo>
                    <a:lnTo>
                      <a:pt x="0" y="5318"/>
                    </a:lnTo>
                    <a:lnTo>
                      <a:pt x="1044" y="6753"/>
                    </a:lnTo>
                    <a:lnTo>
                      <a:pt x="8416" y="1436"/>
                    </a:lnTo>
                    <a:lnTo>
                      <a:pt x="7373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746;p36">
                <a:extLst>
                  <a:ext uri="{FF2B5EF4-FFF2-40B4-BE49-F238E27FC236}">
                    <a16:creationId xmlns:a16="http://schemas.microsoft.com/office/drawing/2014/main" xmlns="" id="{686A283B-14A1-C564-9D1B-339DA0C09030}"/>
                  </a:ext>
                </a:extLst>
              </p:cNvPr>
              <p:cNvSpPr/>
              <p:nvPr/>
            </p:nvSpPr>
            <p:spPr>
              <a:xfrm>
                <a:off x="3238325" y="3569425"/>
                <a:ext cx="2104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8417" h="2154" extrusionOk="0">
                    <a:moveTo>
                      <a:pt x="66" y="0"/>
                    </a:moveTo>
                    <a:lnTo>
                      <a:pt x="0" y="1762"/>
                    </a:lnTo>
                    <a:lnTo>
                      <a:pt x="8351" y="2153"/>
                    </a:lnTo>
                    <a:lnTo>
                      <a:pt x="8416" y="39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747;p36">
                <a:extLst>
                  <a:ext uri="{FF2B5EF4-FFF2-40B4-BE49-F238E27FC236}">
                    <a16:creationId xmlns:a16="http://schemas.microsoft.com/office/drawing/2014/main" xmlns="" id="{2AC434CD-F434-CAA6-B392-7872F7B181CD}"/>
                  </a:ext>
                </a:extLst>
              </p:cNvPr>
              <p:cNvSpPr/>
              <p:nvPr/>
            </p:nvSpPr>
            <p:spPr>
              <a:xfrm>
                <a:off x="3172275" y="3258700"/>
                <a:ext cx="2438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5253" extrusionOk="0">
                    <a:moveTo>
                      <a:pt x="9101" y="1"/>
                    </a:moveTo>
                    <a:lnTo>
                      <a:pt x="0" y="3622"/>
                    </a:lnTo>
                    <a:lnTo>
                      <a:pt x="653" y="5253"/>
                    </a:lnTo>
                    <a:lnTo>
                      <a:pt x="9754" y="1632"/>
                    </a:lnTo>
                    <a:lnTo>
                      <a:pt x="91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748;p36">
              <a:extLst>
                <a:ext uri="{FF2B5EF4-FFF2-40B4-BE49-F238E27FC236}">
                  <a16:creationId xmlns:a16="http://schemas.microsoft.com/office/drawing/2014/main" xmlns="" id="{4F03513B-8B84-7022-04A4-4327DAE5AD27}"/>
                </a:ext>
              </a:extLst>
            </p:cNvPr>
            <p:cNvGrpSpPr/>
            <p:nvPr/>
          </p:nvGrpSpPr>
          <p:grpSpPr>
            <a:xfrm>
              <a:off x="285458" y="868352"/>
              <a:ext cx="1991370" cy="1988280"/>
              <a:chOff x="363508" y="499852"/>
              <a:chExt cx="1991370" cy="1988280"/>
            </a:xfrm>
          </p:grpSpPr>
          <p:grpSp>
            <p:nvGrpSpPr>
              <p:cNvPr id="23" name="Google Shape;749;p36">
                <a:extLst>
                  <a:ext uri="{FF2B5EF4-FFF2-40B4-BE49-F238E27FC236}">
                    <a16:creationId xmlns:a16="http://schemas.microsoft.com/office/drawing/2014/main" xmlns="" id="{68D48779-C913-3592-F8E5-E76B1AE19DEC}"/>
                  </a:ext>
                </a:extLst>
              </p:cNvPr>
              <p:cNvGrpSpPr/>
              <p:nvPr/>
            </p:nvGrpSpPr>
            <p:grpSpPr>
              <a:xfrm>
                <a:off x="786505" y="1274102"/>
                <a:ext cx="885740" cy="849856"/>
                <a:chOff x="2006100" y="3826300"/>
                <a:chExt cx="946000" cy="907675"/>
              </a:xfrm>
            </p:grpSpPr>
            <p:sp>
              <p:nvSpPr>
                <p:cNvPr id="109" name="Google Shape;750;p36">
                  <a:extLst>
                    <a:ext uri="{FF2B5EF4-FFF2-40B4-BE49-F238E27FC236}">
                      <a16:creationId xmlns:a16="http://schemas.microsoft.com/office/drawing/2014/main" xmlns="" id="{B1BDECC4-C0EC-A861-2FE7-72FF8CDB78F3}"/>
                    </a:ext>
                  </a:extLst>
                </p:cNvPr>
                <p:cNvSpPr/>
                <p:nvPr/>
              </p:nvSpPr>
              <p:spPr>
                <a:xfrm>
                  <a:off x="2284200" y="3903025"/>
                  <a:ext cx="530100" cy="2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4" h="10354" extrusionOk="0">
                      <a:moveTo>
                        <a:pt x="17522" y="0"/>
                      </a:moveTo>
                      <a:cubicBezTo>
                        <a:pt x="17219" y="0"/>
                        <a:pt x="16919" y="22"/>
                        <a:pt x="16636" y="63"/>
                      </a:cubicBezTo>
                      <a:cubicBezTo>
                        <a:pt x="14320" y="454"/>
                        <a:pt x="12461" y="1922"/>
                        <a:pt x="10080" y="2183"/>
                      </a:cubicBezTo>
                      <a:cubicBezTo>
                        <a:pt x="7829" y="2477"/>
                        <a:pt x="5611" y="2151"/>
                        <a:pt x="3360" y="2575"/>
                      </a:cubicBezTo>
                      <a:cubicBezTo>
                        <a:pt x="1468" y="2933"/>
                        <a:pt x="0" y="3749"/>
                        <a:pt x="294" y="5576"/>
                      </a:cubicBezTo>
                      <a:cubicBezTo>
                        <a:pt x="620" y="7565"/>
                        <a:pt x="2349" y="8838"/>
                        <a:pt x="4371" y="9588"/>
                      </a:cubicBezTo>
                      <a:cubicBezTo>
                        <a:pt x="5676" y="10077"/>
                        <a:pt x="7111" y="10273"/>
                        <a:pt x="8384" y="10338"/>
                      </a:cubicBezTo>
                      <a:cubicBezTo>
                        <a:pt x="8603" y="10348"/>
                        <a:pt x="8822" y="10353"/>
                        <a:pt x="9042" y="10353"/>
                      </a:cubicBezTo>
                      <a:cubicBezTo>
                        <a:pt x="12418" y="10353"/>
                        <a:pt x="15815" y="9178"/>
                        <a:pt x="18235" y="6880"/>
                      </a:cubicBezTo>
                      <a:cubicBezTo>
                        <a:pt x="19572" y="5576"/>
                        <a:pt x="21203" y="3586"/>
                        <a:pt x="20746" y="1792"/>
                      </a:cubicBezTo>
                      <a:cubicBezTo>
                        <a:pt x="20424" y="476"/>
                        <a:pt x="18931" y="0"/>
                        <a:pt x="175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751;p36">
                  <a:extLst>
                    <a:ext uri="{FF2B5EF4-FFF2-40B4-BE49-F238E27FC236}">
                      <a16:creationId xmlns:a16="http://schemas.microsoft.com/office/drawing/2014/main" xmlns="" id="{CFE26D7B-1956-DDE8-DAA3-2944ED1BA024}"/>
                    </a:ext>
                  </a:extLst>
                </p:cNvPr>
                <p:cNvSpPr/>
                <p:nvPr/>
              </p:nvSpPr>
              <p:spPr>
                <a:xfrm>
                  <a:off x="2393475" y="4031675"/>
                  <a:ext cx="346600" cy="1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4" h="5208" extrusionOk="0">
                      <a:moveTo>
                        <a:pt x="8569" y="0"/>
                      </a:moveTo>
                      <a:cubicBezTo>
                        <a:pt x="7852" y="0"/>
                        <a:pt x="7111" y="76"/>
                        <a:pt x="6361" y="234"/>
                      </a:cubicBezTo>
                      <a:cubicBezTo>
                        <a:pt x="3425" y="788"/>
                        <a:pt x="1077" y="2419"/>
                        <a:pt x="0" y="4442"/>
                      </a:cubicBezTo>
                      <a:cubicBezTo>
                        <a:pt x="1305" y="4931"/>
                        <a:pt x="2740" y="5127"/>
                        <a:pt x="4013" y="5192"/>
                      </a:cubicBezTo>
                      <a:cubicBezTo>
                        <a:pt x="4232" y="5202"/>
                        <a:pt x="4451" y="5207"/>
                        <a:pt x="4671" y="5207"/>
                      </a:cubicBezTo>
                      <a:cubicBezTo>
                        <a:pt x="8047" y="5207"/>
                        <a:pt x="11444" y="4032"/>
                        <a:pt x="13864" y="1734"/>
                      </a:cubicBezTo>
                      <a:cubicBezTo>
                        <a:pt x="12552" y="641"/>
                        <a:pt x="10661" y="0"/>
                        <a:pt x="85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752;p36">
                  <a:extLst>
                    <a:ext uri="{FF2B5EF4-FFF2-40B4-BE49-F238E27FC236}">
                      <a16:creationId xmlns:a16="http://schemas.microsoft.com/office/drawing/2014/main" xmlns="" id="{57E59741-2CA5-0341-E178-8C037BF5FDA4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  <a:lnTo>
                        <a:pt x="616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753;p36">
                  <a:extLst>
                    <a:ext uri="{FF2B5EF4-FFF2-40B4-BE49-F238E27FC236}">
                      <a16:creationId xmlns:a16="http://schemas.microsoft.com/office/drawing/2014/main" xmlns="" id="{3479E4C3-59E5-202B-A83D-1F4E6DEF59B6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fill="none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754;p36">
                  <a:extLst>
                    <a:ext uri="{FF2B5EF4-FFF2-40B4-BE49-F238E27FC236}">
                      <a16:creationId xmlns:a16="http://schemas.microsoft.com/office/drawing/2014/main" xmlns="" id="{A4BD3D95-0B0D-A127-5914-ED11A9D860C5}"/>
                    </a:ext>
                  </a:extLst>
                </p:cNvPr>
                <p:cNvSpPr/>
                <p:nvPr/>
              </p:nvSpPr>
              <p:spPr>
                <a:xfrm>
                  <a:off x="2230850" y="4098450"/>
                  <a:ext cx="27375" cy="1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97" extrusionOk="0">
                      <a:moveTo>
                        <a:pt x="558" y="1"/>
                      </a:moveTo>
                      <a:cubicBezTo>
                        <a:pt x="530" y="1"/>
                        <a:pt x="501" y="4"/>
                        <a:pt x="471" y="9"/>
                      </a:cubicBezTo>
                      <a:cubicBezTo>
                        <a:pt x="1" y="72"/>
                        <a:pt x="102" y="796"/>
                        <a:pt x="573" y="796"/>
                      </a:cubicBezTo>
                      <a:cubicBezTo>
                        <a:pt x="593" y="796"/>
                        <a:pt x="613" y="795"/>
                        <a:pt x="634" y="792"/>
                      </a:cubicBezTo>
                      <a:cubicBezTo>
                        <a:pt x="1094" y="700"/>
                        <a:pt x="1006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755;p36">
                  <a:extLst>
                    <a:ext uri="{FF2B5EF4-FFF2-40B4-BE49-F238E27FC236}">
                      <a16:creationId xmlns:a16="http://schemas.microsoft.com/office/drawing/2014/main" xmlns="" id="{93BE82B0-24B2-72CA-7E9B-D370BFAC25CA}"/>
                    </a:ext>
                  </a:extLst>
                </p:cNvPr>
                <p:cNvSpPr/>
                <p:nvPr/>
              </p:nvSpPr>
              <p:spPr>
                <a:xfrm>
                  <a:off x="2804375" y="3934550"/>
                  <a:ext cx="27150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768" extrusionOk="0">
                      <a:moveTo>
                        <a:pt x="549" y="0"/>
                      </a:moveTo>
                      <a:cubicBezTo>
                        <a:pt x="521" y="0"/>
                        <a:pt x="492" y="3"/>
                        <a:pt x="461" y="9"/>
                      </a:cubicBezTo>
                      <a:cubicBezTo>
                        <a:pt x="1" y="70"/>
                        <a:pt x="60" y="768"/>
                        <a:pt x="532" y="768"/>
                      </a:cubicBezTo>
                      <a:cubicBezTo>
                        <a:pt x="561" y="768"/>
                        <a:pt x="592" y="765"/>
                        <a:pt x="624" y="759"/>
                      </a:cubicBezTo>
                      <a:cubicBezTo>
                        <a:pt x="1085" y="698"/>
                        <a:pt x="996" y="0"/>
                        <a:pt x="5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756;p36">
                  <a:extLst>
                    <a:ext uri="{FF2B5EF4-FFF2-40B4-BE49-F238E27FC236}">
                      <a16:creationId xmlns:a16="http://schemas.microsoft.com/office/drawing/2014/main" xmlns="" id="{E2281C8A-C496-4315-B7B8-2623F91DC6F2}"/>
                    </a:ext>
                  </a:extLst>
                </p:cNvPr>
                <p:cNvSpPr/>
                <p:nvPr/>
              </p:nvSpPr>
              <p:spPr>
                <a:xfrm>
                  <a:off x="2907125" y="3920675"/>
                  <a:ext cx="27125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801" extrusionOk="0">
                      <a:moveTo>
                        <a:pt x="547" y="1"/>
                      </a:moveTo>
                      <a:cubicBezTo>
                        <a:pt x="520" y="1"/>
                        <a:pt x="491" y="3"/>
                        <a:pt x="461" y="9"/>
                      </a:cubicBezTo>
                      <a:cubicBezTo>
                        <a:pt x="1" y="101"/>
                        <a:pt x="90" y="801"/>
                        <a:pt x="537" y="801"/>
                      </a:cubicBezTo>
                      <a:cubicBezTo>
                        <a:pt x="565" y="801"/>
                        <a:pt x="594" y="798"/>
                        <a:pt x="625" y="792"/>
                      </a:cubicBezTo>
                      <a:cubicBezTo>
                        <a:pt x="1084" y="670"/>
                        <a:pt x="968" y="1"/>
                        <a:pt x="54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757;p36">
                  <a:extLst>
                    <a:ext uri="{FF2B5EF4-FFF2-40B4-BE49-F238E27FC236}">
                      <a16:creationId xmlns:a16="http://schemas.microsoft.com/office/drawing/2014/main" xmlns="" id="{37355E82-56E4-C683-EAD8-7E51AACF1A00}"/>
                    </a:ext>
                  </a:extLst>
                </p:cNvPr>
                <p:cNvSpPr/>
                <p:nvPr/>
              </p:nvSpPr>
              <p:spPr>
                <a:xfrm>
                  <a:off x="2871850" y="3984300"/>
                  <a:ext cx="27350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796" extrusionOk="0">
                      <a:moveTo>
                        <a:pt x="552" y="0"/>
                      </a:moveTo>
                      <a:cubicBezTo>
                        <a:pt x="526" y="0"/>
                        <a:pt x="499" y="3"/>
                        <a:pt x="470" y="9"/>
                      </a:cubicBezTo>
                      <a:cubicBezTo>
                        <a:pt x="0" y="71"/>
                        <a:pt x="102" y="795"/>
                        <a:pt x="572" y="795"/>
                      </a:cubicBezTo>
                      <a:cubicBezTo>
                        <a:pt x="592" y="795"/>
                        <a:pt x="612" y="794"/>
                        <a:pt x="633" y="792"/>
                      </a:cubicBezTo>
                      <a:cubicBezTo>
                        <a:pt x="1094" y="699"/>
                        <a:pt x="976" y="0"/>
                        <a:pt x="5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758;p36">
                  <a:extLst>
                    <a:ext uri="{FF2B5EF4-FFF2-40B4-BE49-F238E27FC236}">
                      <a16:creationId xmlns:a16="http://schemas.microsoft.com/office/drawing/2014/main" xmlns="" id="{435F0418-5F65-79FC-4AD4-B273FAFEEC80}"/>
                    </a:ext>
                  </a:extLst>
                </p:cNvPr>
                <p:cNvSpPr/>
                <p:nvPr/>
              </p:nvSpPr>
              <p:spPr>
                <a:xfrm>
                  <a:off x="2677275" y="4185125"/>
                  <a:ext cx="83200" cy="8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3263" extrusionOk="0">
                      <a:moveTo>
                        <a:pt x="2544" y="0"/>
                      </a:moveTo>
                      <a:lnTo>
                        <a:pt x="0" y="1566"/>
                      </a:lnTo>
                      <a:lnTo>
                        <a:pt x="522" y="3262"/>
                      </a:lnTo>
                      <a:lnTo>
                        <a:pt x="3327" y="2740"/>
                      </a:lnTo>
                      <a:lnTo>
                        <a:pt x="254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759;p36">
                  <a:extLst>
                    <a:ext uri="{FF2B5EF4-FFF2-40B4-BE49-F238E27FC236}">
                      <a16:creationId xmlns:a16="http://schemas.microsoft.com/office/drawing/2014/main" xmlns="" id="{DF18A5FA-8CD7-C5BB-FB32-394052ECDE7F}"/>
                    </a:ext>
                  </a:extLst>
                </p:cNvPr>
                <p:cNvSpPr/>
                <p:nvPr/>
              </p:nvSpPr>
              <p:spPr>
                <a:xfrm>
                  <a:off x="2440775" y="4194075"/>
                  <a:ext cx="131325" cy="2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3" h="8320" extrusionOk="0">
                      <a:moveTo>
                        <a:pt x="3588" y="1"/>
                      </a:moveTo>
                      <a:cubicBezTo>
                        <a:pt x="2479" y="66"/>
                        <a:pt x="1240" y="164"/>
                        <a:pt x="0" y="392"/>
                      </a:cubicBezTo>
                      <a:cubicBezTo>
                        <a:pt x="1142" y="1926"/>
                        <a:pt x="2121" y="4405"/>
                        <a:pt x="1957" y="8319"/>
                      </a:cubicBezTo>
                      <a:cubicBezTo>
                        <a:pt x="3067" y="7960"/>
                        <a:pt x="4143" y="7569"/>
                        <a:pt x="5122" y="7112"/>
                      </a:cubicBezTo>
                      <a:cubicBezTo>
                        <a:pt x="5252" y="3817"/>
                        <a:pt x="4502" y="1534"/>
                        <a:pt x="35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760;p36">
                  <a:extLst>
                    <a:ext uri="{FF2B5EF4-FFF2-40B4-BE49-F238E27FC236}">
                      <a16:creationId xmlns:a16="http://schemas.microsoft.com/office/drawing/2014/main" xmlns="" id="{3D458D4E-E82A-E746-4C38-7674EF40287D}"/>
                    </a:ext>
                  </a:extLst>
                </p:cNvPr>
                <p:cNvSpPr/>
                <p:nvPr/>
              </p:nvSpPr>
              <p:spPr>
                <a:xfrm>
                  <a:off x="2053400" y="4358825"/>
                  <a:ext cx="63650" cy="9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6" h="3682" extrusionOk="0">
                      <a:moveTo>
                        <a:pt x="1371" y="0"/>
                      </a:moveTo>
                      <a:lnTo>
                        <a:pt x="653" y="196"/>
                      </a:lnTo>
                      <a:cubicBezTo>
                        <a:pt x="229" y="261"/>
                        <a:pt x="1" y="718"/>
                        <a:pt x="99" y="1109"/>
                      </a:cubicBezTo>
                      <a:lnTo>
                        <a:pt x="816" y="3197"/>
                      </a:lnTo>
                      <a:cubicBezTo>
                        <a:pt x="869" y="3514"/>
                        <a:pt x="1115" y="3681"/>
                        <a:pt x="1414" y="3681"/>
                      </a:cubicBezTo>
                      <a:cubicBezTo>
                        <a:pt x="1484" y="3681"/>
                        <a:pt x="1558" y="3672"/>
                        <a:pt x="1632" y="3654"/>
                      </a:cubicBezTo>
                      <a:lnTo>
                        <a:pt x="2545" y="3360"/>
                      </a:lnTo>
                      <a:lnTo>
                        <a:pt x="137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761;p36">
                  <a:extLst>
                    <a:ext uri="{FF2B5EF4-FFF2-40B4-BE49-F238E27FC236}">
                      <a16:creationId xmlns:a16="http://schemas.microsoft.com/office/drawing/2014/main" xmlns="" id="{C979B829-2895-C4F7-5E63-10AE05AE3534}"/>
                    </a:ext>
                  </a:extLst>
                </p:cNvPr>
                <p:cNvSpPr/>
                <p:nvPr/>
              </p:nvSpPr>
              <p:spPr>
                <a:xfrm>
                  <a:off x="2080325" y="4316400"/>
                  <a:ext cx="100325" cy="14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" h="5722" extrusionOk="0">
                      <a:moveTo>
                        <a:pt x="2121" y="1"/>
                      </a:moveTo>
                      <a:lnTo>
                        <a:pt x="1044" y="262"/>
                      </a:lnTo>
                      <a:cubicBezTo>
                        <a:pt x="392" y="425"/>
                        <a:pt x="0" y="1110"/>
                        <a:pt x="229" y="1730"/>
                      </a:cubicBezTo>
                      <a:lnTo>
                        <a:pt x="1272" y="4992"/>
                      </a:lnTo>
                      <a:cubicBezTo>
                        <a:pt x="1432" y="5443"/>
                        <a:pt x="1850" y="5722"/>
                        <a:pt x="2282" y="5722"/>
                      </a:cubicBezTo>
                      <a:cubicBezTo>
                        <a:pt x="2381" y="5722"/>
                        <a:pt x="2480" y="5707"/>
                        <a:pt x="2577" y="5677"/>
                      </a:cubicBezTo>
                      <a:lnTo>
                        <a:pt x="4013" y="5285"/>
                      </a:lnTo>
                      <a:lnTo>
                        <a:pt x="212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Google Shape;762;p36">
                  <a:extLst>
                    <a:ext uri="{FF2B5EF4-FFF2-40B4-BE49-F238E27FC236}">
                      <a16:creationId xmlns:a16="http://schemas.microsoft.com/office/drawing/2014/main" xmlns="" id="{A3F6D89F-4517-AE7D-8F05-3FFFC08B6AFE}"/>
                    </a:ext>
                  </a:extLst>
                </p:cNvPr>
                <p:cNvSpPr/>
                <p:nvPr/>
              </p:nvSpPr>
              <p:spPr>
                <a:xfrm>
                  <a:off x="2231300" y="4466700"/>
                  <a:ext cx="339800" cy="2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2" h="10381" extrusionOk="0">
                      <a:moveTo>
                        <a:pt x="2623" y="0"/>
                      </a:moveTo>
                      <a:cubicBezTo>
                        <a:pt x="2554" y="0"/>
                        <a:pt x="2483" y="8"/>
                        <a:pt x="2410" y="24"/>
                      </a:cubicBezTo>
                      <a:cubicBezTo>
                        <a:pt x="1529" y="252"/>
                        <a:pt x="1594" y="2568"/>
                        <a:pt x="1921" y="4199"/>
                      </a:cubicBezTo>
                      <a:lnTo>
                        <a:pt x="1855" y="4003"/>
                      </a:lnTo>
                      <a:cubicBezTo>
                        <a:pt x="1855" y="4003"/>
                        <a:pt x="1616" y="3945"/>
                        <a:pt x="1315" y="3945"/>
                      </a:cubicBezTo>
                      <a:cubicBezTo>
                        <a:pt x="838" y="3945"/>
                        <a:pt x="206" y="4092"/>
                        <a:pt x="126" y="4851"/>
                      </a:cubicBezTo>
                      <a:cubicBezTo>
                        <a:pt x="0" y="6017"/>
                        <a:pt x="1975" y="10381"/>
                        <a:pt x="3580" y="10381"/>
                      </a:cubicBezTo>
                      <a:cubicBezTo>
                        <a:pt x="3636" y="10381"/>
                        <a:pt x="3692" y="10375"/>
                        <a:pt x="3747" y="10364"/>
                      </a:cubicBezTo>
                      <a:cubicBezTo>
                        <a:pt x="4824" y="10136"/>
                        <a:pt x="4856" y="9320"/>
                        <a:pt x="4856" y="9320"/>
                      </a:cubicBezTo>
                      <a:cubicBezTo>
                        <a:pt x="5313" y="9382"/>
                        <a:pt x="5753" y="9410"/>
                        <a:pt x="6174" y="9410"/>
                      </a:cubicBezTo>
                      <a:cubicBezTo>
                        <a:pt x="11138" y="9410"/>
                        <a:pt x="13592" y="5455"/>
                        <a:pt x="12359" y="4493"/>
                      </a:cubicBezTo>
                      <a:cubicBezTo>
                        <a:pt x="12196" y="4362"/>
                        <a:pt x="12131" y="4329"/>
                        <a:pt x="12131" y="4329"/>
                      </a:cubicBezTo>
                      <a:cubicBezTo>
                        <a:pt x="12522" y="2372"/>
                        <a:pt x="11054" y="2242"/>
                        <a:pt x="11054" y="2242"/>
                      </a:cubicBezTo>
                      <a:cubicBezTo>
                        <a:pt x="11315" y="1296"/>
                        <a:pt x="10989" y="839"/>
                        <a:pt x="10597" y="643"/>
                      </a:cubicBezTo>
                      <a:cubicBezTo>
                        <a:pt x="10475" y="570"/>
                        <a:pt x="10344" y="533"/>
                        <a:pt x="10212" y="533"/>
                      </a:cubicBezTo>
                      <a:cubicBezTo>
                        <a:pt x="9991" y="533"/>
                        <a:pt x="9770" y="635"/>
                        <a:pt x="9586" y="839"/>
                      </a:cubicBezTo>
                      <a:cubicBezTo>
                        <a:pt x="8053" y="2698"/>
                        <a:pt x="4334" y="2862"/>
                        <a:pt x="4334" y="2862"/>
                      </a:cubicBezTo>
                      <a:cubicBezTo>
                        <a:pt x="4334" y="2862"/>
                        <a:pt x="3951" y="0"/>
                        <a:pt x="26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Google Shape;763;p36">
                  <a:extLst>
                    <a:ext uri="{FF2B5EF4-FFF2-40B4-BE49-F238E27FC236}">
                      <a16:creationId xmlns:a16="http://schemas.microsoft.com/office/drawing/2014/main" xmlns="" id="{7595CED0-C5D9-4EA0-449F-F93470720426}"/>
                    </a:ext>
                  </a:extLst>
                </p:cNvPr>
                <p:cNvSpPr/>
                <p:nvPr/>
              </p:nvSpPr>
              <p:spPr>
                <a:xfrm>
                  <a:off x="2231175" y="4459125"/>
                  <a:ext cx="342550" cy="2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2" h="10994" fill="none" extrusionOk="0">
                      <a:moveTo>
                        <a:pt x="1860" y="4306"/>
                      </a:moveTo>
                      <a:cubicBezTo>
                        <a:pt x="1860" y="4306"/>
                        <a:pt x="262" y="3915"/>
                        <a:pt x="131" y="5154"/>
                      </a:cubicBezTo>
                      <a:cubicBezTo>
                        <a:pt x="1" y="6361"/>
                        <a:pt x="2121" y="10993"/>
                        <a:pt x="3752" y="10667"/>
                      </a:cubicBezTo>
                      <a:cubicBezTo>
                        <a:pt x="4829" y="10439"/>
                        <a:pt x="4861" y="9623"/>
                        <a:pt x="4861" y="9623"/>
                      </a:cubicBezTo>
                      <a:cubicBezTo>
                        <a:pt x="10700" y="10406"/>
                        <a:pt x="13701" y="5839"/>
                        <a:pt x="12364" y="4796"/>
                      </a:cubicBezTo>
                      <a:cubicBezTo>
                        <a:pt x="12201" y="4665"/>
                        <a:pt x="12136" y="4632"/>
                        <a:pt x="12136" y="4632"/>
                      </a:cubicBezTo>
                      <a:cubicBezTo>
                        <a:pt x="12527" y="2675"/>
                        <a:pt x="11059" y="2545"/>
                        <a:pt x="11059" y="2545"/>
                      </a:cubicBezTo>
                      <a:cubicBezTo>
                        <a:pt x="11320" y="1599"/>
                        <a:pt x="10994" y="1142"/>
                        <a:pt x="10602" y="946"/>
                      </a:cubicBezTo>
                      <a:cubicBezTo>
                        <a:pt x="10276" y="751"/>
                        <a:pt x="9885" y="816"/>
                        <a:pt x="9591" y="1142"/>
                      </a:cubicBezTo>
                      <a:cubicBezTo>
                        <a:pt x="8058" y="3001"/>
                        <a:pt x="4339" y="3165"/>
                        <a:pt x="4339" y="3165"/>
                      </a:cubicBezTo>
                      <a:cubicBezTo>
                        <a:pt x="4339" y="3165"/>
                        <a:pt x="3915" y="0"/>
                        <a:pt x="2415" y="327"/>
                      </a:cubicBezTo>
                      <a:cubicBezTo>
                        <a:pt x="1534" y="555"/>
                        <a:pt x="1599" y="2871"/>
                        <a:pt x="1926" y="4502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764;p36">
                  <a:extLst>
                    <a:ext uri="{FF2B5EF4-FFF2-40B4-BE49-F238E27FC236}">
                      <a16:creationId xmlns:a16="http://schemas.microsoft.com/office/drawing/2014/main" xmlns="" id="{A1C6A353-4A3D-2287-1F6B-E47202D9E3D3}"/>
                    </a:ext>
                  </a:extLst>
                </p:cNvPr>
                <p:cNvSpPr/>
                <p:nvPr/>
              </p:nvSpPr>
              <p:spPr>
                <a:xfrm>
                  <a:off x="2412225" y="4521925"/>
                  <a:ext cx="95450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8" h="2284" fill="none" extrusionOk="0">
                      <a:moveTo>
                        <a:pt x="1" y="2284"/>
                      </a:moveTo>
                      <a:cubicBezTo>
                        <a:pt x="1" y="2284"/>
                        <a:pt x="2153" y="2120"/>
                        <a:pt x="3817" y="0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765;p36">
                  <a:extLst>
                    <a:ext uri="{FF2B5EF4-FFF2-40B4-BE49-F238E27FC236}">
                      <a16:creationId xmlns:a16="http://schemas.microsoft.com/office/drawing/2014/main" xmlns="" id="{A2519F38-46DF-4733-BFEA-D7EE6F6AF9A4}"/>
                    </a:ext>
                  </a:extLst>
                </p:cNvPr>
                <p:cNvSpPr/>
                <p:nvPr/>
              </p:nvSpPr>
              <p:spPr>
                <a:xfrm>
                  <a:off x="2432625" y="4574925"/>
                  <a:ext cx="102775" cy="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1" h="2382" fill="none" extrusionOk="0">
                      <a:moveTo>
                        <a:pt x="0" y="2382"/>
                      </a:moveTo>
                      <a:cubicBezTo>
                        <a:pt x="0" y="2382"/>
                        <a:pt x="2120" y="2055"/>
                        <a:pt x="4110" y="0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766;p36">
                  <a:extLst>
                    <a:ext uri="{FF2B5EF4-FFF2-40B4-BE49-F238E27FC236}">
                      <a16:creationId xmlns:a16="http://schemas.microsoft.com/office/drawing/2014/main" xmlns="" id="{885A297F-9ECA-9C42-98D8-3E84E84F0A7E}"/>
                    </a:ext>
                  </a:extLst>
                </p:cNvPr>
                <p:cNvSpPr/>
                <p:nvPr/>
              </p:nvSpPr>
              <p:spPr>
                <a:xfrm>
                  <a:off x="2279300" y="4568400"/>
                  <a:ext cx="171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99" fill="none" extrusionOk="0">
                      <a:moveTo>
                        <a:pt x="1" y="0"/>
                      </a:moveTo>
                      <a:lnTo>
                        <a:pt x="686" y="1599"/>
                      </a:ln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6" name="Google Shape;767;p36">
                  <a:extLst>
                    <a:ext uri="{FF2B5EF4-FFF2-40B4-BE49-F238E27FC236}">
                      <a16:creationId xmlns:a16="http://schemas.microsoft.com/office/drawing/2014/main" xmlns="" id="{4F002349-8B2E-EBA5-2E4D-8F9A9C5C3B80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768;p36">
                  <a:extLst>
                    <a:ext uri="{FF2B5EF4-FFF2-40B4-BE49-F238E27FC236}">
                      <a16:creationId xmlns:a16="http://schemas.microsoft.com/office/drawing/2014/main" xmlns="" id="{54C995D8-5612-0637-10A3-DD97CDD8970A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fill="none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769;p36">
                  <a:extLst>
                    <a:ext uri="{FF2B5EF4-FFF2-40B4-BE49-F238E27FC236}">
                      <a16:creationId xmlns:a16="http://schemas.microsoft.com/office/drawing/2014/main" xmlns="" id="{8E206150-BEE2-784D-AFE0-0AFC1FCBF386}"/>
                    </a:ext>
                  </a:extLst>
                </p:cNvPr>
                <p:cNvSpPr/>
                <p:nvPr/>
              </p:nvSpPr>
              <p:spPr>
                <a:xfrm>
                  <a:off x="2772675" y="4004850"/>
                  <a:ext cx="179425" cy="17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7" h="7114" extrusionOk="0">
                      <a:moveTo>
                        <a:pt x="4996" y="1"/>
                      </a:moveTo>
                      <a:cubicBezTo>
                        <a:pt x="4783" y="1"/>
                        <a:pt x="4571" y="25"/>
                        <a:pt x="4372" y="67"/>
                      </a:cubicBezTo>
                      <a:cubicBezTo>
                        <a:pt x="3556" y="328"/>
                        <a:pt x="2773" y="850"/>
                        <a:pt x="2219" y="1470"/>
                      </a:cubicBezTo>
                      <a:cubicBezTo>
                        <a:pt x="1175" y="2514"/>
                        <a:pt x="620" y="3851"/>
                        <a:pt x="327" y="5287"/>
                      </a:cubicBezTo>
                      <a:cubicBezTo>
                        <a:pt x="261" y="5743"/>
                        <a:pt x="131" y="6167"/>
                        <a:pt x="98" y="6591"/>
                      </a:cubicBezTo>
                      <a:cubicBezTo>
                        <a:pt x="33" y="6722"/>
                        <a:pt x="33" y="6950"/>
                        <a:pt x="1" y="7113"/>
                      </a:cubicBezTo>
                      <a:cubicBezTo>
                        <a:pt x="522" y="6265"/>
                        <a:pt x="1110" y="5417"/>
                        <a:pt x="1827" y="4667"/>
                      </a:cubicBezTo>
                      <a:cubicBezTo>
                        <a:pt x="2708" y="3819"/>
                        <a:pt x="3752" y="3427"/>
                        <a:pt x="4828" y="2971"/>
                      </a:cubicBezTo>
                      <a:cubicBezTo>
                        <a:pt x="5644" y="2612"/>
                        <a:pt x="7177" y="1503"/>
                        <a:pt x="6198" y="394"/>
                      </a:cubicBezTo>
                      <a:cubicBezTo>
                        <a:pt x="6068" y="296"/>
                        <a:pt x="5970" y="198"/>
                        <a:pt x="5807" y="133"/>
                      </a:cubicBezTo>
                      <a:cubicBezTo>
                        <a:pt x="5550" y="41"/>
                        <a:pt x="5271" y="1"/>
                        <a:pt x="49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770;p36">
                  <a:extLst>
                    <a:ext uri="{FF2B5EF4-FFF2-40B4-BE49-F238E27FC236}">
                      <a16:creationId xmlns:a16="http://schemas.microsoft.com/office/drawing/2014/main" xmlns="" id="{A8BCC6C9-7846-6D25-C36F-F5F41DA522BB}"/>
                    </a:ext>
                  </a:extLst>
                </p:cNvPr>
                <p:cNvSpPr/>
                <p:nvPr/>
              </p:nvSpPr>
              <p:spPr>
                <a:xfrm>
                  <a:off x="2903975" y="4017625"/>
                  <a:ext cx="18775" cy="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503" extrusionOk="0">
                      <a:moveTo>
                        <a:pt x="353" y="1"/>
                      </a:moveTo>
                      <a:cubicBezTo>
                        <a:pt x="331" y="1"/>
                        <a:pt x="310" y="5"/>
                        <a:pt x="294" y="13"/>
                      </a:cubicBezTo>
                      <a:cubicBezTo>
                        <a:pt x="229" y="46"/>
                        <a:pt x="163" y="176"/>
                        <a:pt x="229" y="274"/>
                      </a:cubicBezTo>
                      <a:cubicBezTo>
                        <a:pt x="261" y="307"/>
                        <a:pt x="261" y="339"/>
                        <a:pt x="294" y="437"/>
                      </a:cubicBezTo>
                      <a:cubicBezTo>
                        <a:pt x="294" y="470"/>
                        <a:pt x="327" y="470"/>
                        <a:pt x="327" y="502"/>
                      </a:cubicBezTo>
                      <a:lnTo>
                        <a:pt x="327" y="535"/>
                      </a:lnTo>
                      <a:cubicBezTo>
                        <a:pt x="327" y="600"/>
                        <a:pt x="359" y="633"/>
                        <a:pt x="359" y="665"/>
                      </a:cubicBezTo>
                      <a:lnTo>
                        <a:pt x="359" y="698"/>
                      </a:lnTo>
                      <a:lnTo>
                        <a:pt x="359" y="796"/>
                      </a:lnTo>
                      <a:lnTo>
                        <a:pt x="359" y="861"/>
                      </a:lnTo>
                      <a:cubicBezTo>
                        <a:pt x="359" y="926"/>
                        <a:pt x="359" y="926"/>
                        <a:pt x="327" y="959"/>
                      </a:cubicBezTo>
                      <a:lnTo>
                        <a:pt x="327" y="992"/>
                      </a:lnTo>
                      <a:cubicBezTo>
                        <a:pt x="294" y="1024"/>
                        <a:pt x="294" y="1090"/>
                        <a:pt x="261" y="1122"/>
                      </a:cubicBezTo>
                      <a:lnTo>
                        <a:pt x="229" y="1155"/>
                      </a:lnTo>
                      <a:cubicBezTo>
                        <a:pt x="163" y="1155"/>
                        <a:pt x="163" y="1187"/>
                        <a:pt x="131" y="1187"/>
                      </a:cubicBezTo>
                      <a:cubicBezTo>
                        <a:pt x="0" y="1253"/>
                        <a:pt x="0" y="1350"/>
                        <a:pt x="66" y="1448"/>
                      </a:cubicBezTo>
                      <a:cubicBezTo>
                        <a:pt x="104" y="1487"/>
                        <a:pt x="164" y="1502"/>
                        <a:pt x="221" y="1502"/>
                      </a:cubicBezTo>
                      <a:cubicBezTo>
                        <a:pt x="261" y="1502"/>
                        <a:pt x="300" y="1494"/>
                        <a:pt x="327" y="1481"/>
                      </a:cubicBezTo>
                      <a:cubicBezTo>
                        <a:pt x="522" y="1318"/>
                        <a:pt x="718" y="1090"/>
                        <a:pt x="718" y="829"/>
                      </a:cubicBezTo>
                      <a:cubicBezTo>
                        <a:pt x="751" y="600"/>
                        <a:pt x="653" y="339"/>
                        <a:pt x="522" y="111"/>
                      </a:cubicBezTo>
                      <a:cubicBezTo>
                        <a:pt x="498" y="38"/>
                        <a:pt x="418" y="1"/>
                        <a:pt x="3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771;p36">
                  <a:extLst>
                    <a:ext uri="{FF2B5EF4-FFF2-40B4-BE49-F238E27FC236}">
                      <a16:creationId xmlns:a16="http://schemas.microsoft.com/office/drawing/2014/main" xmlns="" id="{139C14DE-6543-F96D-D4D8-D13B572BE638}"/>
                    </a:ext>
                  </a:extLst>
                </p:cNvPr>
                <p:cNvSpPr/>
                <p:nvPr/>
              </p:nvSpPr>
              <p:spPr>
                <a:xfrm>
                  <a:off x="2006100" y="3826300"/>
                  <a:ext cx="26950" cy="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2786" extrusionOk="0">
                      <a:moveTo>
                        <a:pt x="580" y="0"/>
                      </a:moveTo>
                      <a:cubicBezTo>
                        <a:pt x="534" y="0"/>
                        <a:pt x="490" y="11"/>
                        <a:pt x="458" y="33"/>
                      </a:cubicBezTo>
                      <a:cubicBezTo>
                        <a:pt x="327" y="164"/>
                        <a:pt x="327" y="327"/>
                        <a:pt x="360" y="457"/>
                      </a:cubicBezTo>
                      <a:cubicBezTo>
                        <a:pt x="621" y="1077"/>
                        <a:pt x="523" y="1762"/>
                        <a:pt x="131" y="2316"/>
                      </a:cubicBezTo>
                      <a:cubicBezTo>
                        <a:pt x="1" y="2447"/>
                        <a:pt x="1" y="2610"/>
                        <a:pt x="164" y="2740"/>
                      </a:cubicBezTo>
                      <a:cubicBezTo>
                        <a:pt x="193" y="2770"/>
                        <a:pt x="256" y="2786"/>
                        <a:pt x="321" y="2786"/>
                      </a:cubicBezTo>
                      <a:cubicBezTo>
                        <a:pt x="402" y="2786"/>
                        <a:pt x="487" y="2762"/>
                        <a:pt x="523" y="2708"/>
                      </a:cubicBezTo>
                      <a:cubicBezTo>
                        <a:pt x="784" y="2316"/>
                        <a:pt x="979" y="1925"/>
                        <a:pt x="1012" y="1468"/>
                      </a:cubicBezTo>
                      <a:cubicBezTo>
                        <a:pt x="1077" y="979"/>
                        <a:pt x="979" y="522"/>
                        <a:pt x="816" y="131"/>
                      </a:cubicBezTo>
                      <a:cubicBezTo>
                        <a:pt x="773" y="44"/>
                        <a:pt x="671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772;p36">
                  <a:extLst>
                    <a:ext uri="{FF2B5EF4-FFF2-40B4-BE49-F238E27FC236}">
                      <a16:creationId xmlns:a16="http://schemas.microsoft.com/office/drawing/2014/main" xmlns="" id="{0C0B184F-E8DE-CE60-3306-B5B59770973D}"/>
                    </a:ext>
                  </a:extLst>
                </p:cNvPr>
                <p:cNvSpPr/>
                <p:nvPr/>
              </p:nvSpPr>
              <p:spPr>
                <a:xfrm>
                  <a:off x="2686225" y="4354750"/>
                  <a:ext cx="79125" cy="1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7521" extrusionOk="0">
                      <a:moveTo>
                        <a:pt x="1664" y="0"/>
                      </a:moveTo>
                      <a:cubicBezTo>
                        <a:pt x="1632" y="65"/>
                        <a:pt x="1599" y="163"/>
                        <a:pt x="1599" y="196"/>
                      </a:cubicBezTo>
                      <a:cubicBezTo>
                        <a:pt x="979" y="1631"/>
                        <a:pt x="490" y="3164"/>
                        <a:pt x="229" y="4730"/>
                      </a:cubicBezTo>
                      <a:cubicBezTo>
                        <a:pt x="131" y="5480"/>
                        <a:pt x="1" y="6459"/>
                        <a:pt x="490" y="7079"/>
                      </a:cubicBezTo>
                      <a:cubicBezTo>
                        <a:pt x="746" y="7371"/>
                        <a:pt x="1094" y="7520"/>
                        <a:pt x="1448" y="7520"/>
                      </a:cubicBezTo>
                      <a:cubicBezTo>
                        <a:pt x="1726" y="7520"/>
                        <a:pt x="2008" y="7428"/>
                        <a:pt x="2252" y="7242"/>
                      </a:cubicBezTo>
                      <a:cubicBezTo>
                        <a:pt x="3165" y="6459"/>
                        <a:pt x="2904" y="4958"/>
                        <a:pt x="2741" y="3947"/>
                      </a:cubicBezTo>
                      <a:cubicBezTo>
                        <a:pt x="2513" y="2610"/>
                        <a:pt x="2154" y="1240"/>
                        <a:pt x="166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773;p36">
                  <a:extLst>
                    <a:ext uri="{FF2B5EF4-FFF2-40B4-BE49-F238E27FC236}">
                      <a16:creationId xmlns:a16="http://schemas.microsoft.com/office/drawing/2014/main" xmlns="" id="{DC6E85C6-47A7-A768-FED6-F2E1671419AD}"/>
                    </a:ext>
                  </a:extLst>
                </p:cNvPr>
                <p:cNvSpPr/>
                <p:nvPr/>
              </p:nvSpPr>
              <p:spPr>
                <a:xfrm>
                  <a:off x="2722925" y="4473500"/>
                  <a:ext cx="26125" cy="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" h="2339" extrusionOk="0">
                      <a:moveTo>
                        <a:pt x="713" y="1"/>
                      </a:moveTo>
                      <a:cubicBezTo>
                        <a:pt x="689" y="1"/>
                        <a:pt x="669" y="5"/>
                        <a:pt x="653" y="13"/>
                      </a:cubicBezTo>
                      <a:cubicBezTo>
                        <a:pt x="523" y="78"/>
                        <a:pt x="490" y="208"/>
                        <a:pt x="523" y="339"/>
                      </a:cubicBezTo>
                      <a:cubicBezTo>
                        <a:pt x="686" y="893"/>
                        <a:pt x="523" y="1513"/>
                        <a:pt x="131" y="1937"/>
                      </a:cubicBezTo>
                      <a:cubicBezTo>
                        <a:pt x="33" y="2002"/>
                        <a:pt x="1" y="2165"/>
                        <a:pt x="33" y="2231"/>
                      </a:cubicBezTo>
                      <a:cubicBezTo>
                        <a:pt x="91" y="2307"/>
                        <a:pt x="170" y="2339"/>
                        <a:pt x="240" y="2339"/>
                      </a:cubicBezTo>
                      <a:cubicBezTo>
                        <a:pt x="289" y="2339"/>
                        <a:pt x="333" y="2323"/>
                        <a:pt x="360" y="2296"/>
                      </a:cubicBezTo>
                      <a:cubicBezTo>
                        <a:pt x="588" y="2035"/>
                        <a:pt x="849" y="1676"/>
                        <a:pt x="947" y="1317"/>
                      </a:cubicBezTo>
                      <a:cubicBezTo>
                        <a:pt x="1045" y="893"/>
                        <a:pt x="1045" y="502"/>
                        <a:pt x="947" y="143"/>
                      </a:cubicBezTo>
                      <a:cubicBezTo>
                        <a:pt x="897" y="43"/>
                        <a:pt x="790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" name="Google Shape;774;p36">
                <a:extLst>
                  <a:ext uri="{FF2B5EF4-FFF2-40B4-BE49-F238E27FC236}">
                    <a16:creationId xmlns:a16="http://schemas.microsoft.com/office/drawing/2014/main" xmlns="" id="{93EFBE0D-7FA7-ED84-73D1-8B1AE0FB7997}"/>
                  </a:ext>
                </a:extLst>
              </p:cNvPr>
              <p:cNvGrpSpPr/>
              <p:nvPr/>
            </p:nvGrpSpPr>
            <p:grpSpPr>
              <a:xfrm>
                <a:off x="363508" y="499852"/>
                <a:ext cx="1991370" cy="1988280"/>
                <a:chOff x="1554325" y="2999375"/>
                <a:chExt cx="2126850" cy="2123550"/>
              </a:xfrm>
            </p:grpSpPr>
            <p:sp>
              <p:nvSpPr>
                <p:cNvPr id="25" name="Google Shape;775;p36">
                  <a:extLst>
                    <a:ext uri="{FF2B5EF4-FFF2-40B4-BE49-F238E27FC236}">
                      <a16:creationId xmlns:a16="http://schemas.microsoft.com/office/drawing/2014/main" xmlns="" id="{031CC668-53BC-18DD-EE66-075BC07F58DD}"/>
                    </a:ext>
                  </a:extLst>
                </p:cNvPr>
                <p:cNvSpPr/>
                <p:nvPr/>
              </p:nvSpPr>
              <p:spPr>
                <a:xfrm>
                  <a:off x="1554325" y="3105850"/>
                  <a:ext cx="1476075" cy="74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3" h="29910" extrusionOk="0">
                      <a:moveTo>
                        <a:pt x="47668" y="1"/>
                      </a:moveTo>
                      <a:cubicBezTo>
                        <a:pt x="41791" y="1"/>
                        <a:pt x="33793" y="1778"/>
                        <a:pt x="25477" y="5234"/>
                      </a:cubicBezTo>
                      <a:cubicBezTo>
                        <a:pt x="10406" y="11530"/>
                        <a:pt x="0" y="20957"/>
                        <a:pt x="2251" y="26339"/>
                      </a:cubicBezTo>
                      <a:cubicBezTo>
                        <a:pt x="3245" y="28737"/>
                        <a:pt x="6611" y="29909"/>
                        <a:pt x="11380" y="29909"/>
                      </a:cubicBezTo>
                      <a:cubicBezTo>
                        <a:pt x="17252" y="29909"/>
                        <a:pt x="25250" y="28132"/>
                        <a:pt x="33566" y="24676"/>
                      </a:cubicBezTo>
                      <a:cubicBezTo>
                        <a:pt x="48637" y="18380"/>
                        <a:pt x="59042" y="8953"/>
                        <a:pt x="56824" y="3571"/>
                      </a:cubicBezTo>
                      <a:cubicBezTo>
                        <a:pt x="55816" y="1173"/>
                        <a:pt x="52442" y="1"/>
                        <a:pt x="476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776;p36">
                  <a:extLst>
                    <a:ext uri="{FF2B5EF4-FFF2-40B4-BE49-F238E27FC236}">
                      <a16:creationId xmlns:a16="http://schemas.microsoft.com/office/drawing/2014/main" xmlns="" id="{E379DA71-79F7-0A95-C6CB-BC3CE90630F5}"/>
                    </a:ext>
                  </a:extLst>
                </p:cNvPr>
                <p:cNvSpPr/>
                <p:nvPr/>
              </p:nvSpPr>
              <p:spPr>
                <a:xfrm>
                  <a:off x="1868300" y="3016775"/>
                  <a:ext cx="627950" cy="36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18" h="14767" extrusionOk="0">
                      <a:moveTo>
                        <a:pt x="15153" y="1"/>
                      </a:moveTo>
                      <a:cubicBezTo>
                        <a:pt x="13535" y="1"/>
                        <a:pt x="11861" y="280"/>
                        <a:pt x="10210" y="871"/>
                      </a:cubicBezTo>
                      <a:cubicBezTo>
                        <a:pt x="3751" y="3154"/>
                        <a:pt x="0" y="9156"/>
                        <a:pt x="1403" y="14767"/>
                      </a:cubicBezTo>
                      <a:cubicBezTo>
                        <a:pt x="4697" y="12646"/>
                        <a:pt x="8449" y="10689"/>
                        <a:pt x="12918" y="8830"/>
                      </a:cubicBezTo>
                      <a:cubicBezTo>
                        <a:pt x="17256" y="7036"/>
                        <a:pt x="21497" y="5633"/>
                        <a:pt x="25117" y="4915"/>
                      </a:cubicBezTo>
                      <a:cubicBezTo>
                        <a:pt x="23011" y="1803"/>
                        <a:pt x="19261" y="1"/>
                        <a:pt x="1515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777;p36">
                  <a:extLst>
                    <a:ext uri="{FF2B5EF4-FFF2-40B4-BE49-F238E27FC236}">
                      <a16:creationId xmlns:a16="http://schemas.microsoft.com/office/drawing/2014/main" xmlns="" id="{B4758E5B-0376-CDFA-D743-D07377D5F7D0}"/>
                    </a:ext>
                  </a:extLst>
                </p:cNvPr>
                <p:cNvSpPr/>
                <p:nvPr/>
              </p:nvSpPr>
              <p:spPr>
                <a:xfrm>
                  <a:off x="2891750" y="4877925"/>
                  <a:ext cx="403675" cy="2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7" h="9800" extrusionOk="0">
                      <a:moveTo>
                        <a:pt x="10930" y="1"/>
                      </a:moveTo>
                      <a:cubicBezTo>
                        <a:pt x="8387" y="1"/>
                        <a:pt x="6785" y="3962"/>
                        <a:pt x="6785" y="3962"/>
                      </a:cubicBezTo>
                      <a:lnTo>
                        <a:pt x="6002" y="3962"/>
                      </a:lnTo>
                      <a:cubicBezTo>
                        <a:pt x="6002" y="3962"/>
                        <a:pt x="6819" y="2345"/>
                        <a:pt x="5797" y="2345"/>
                      </a:cubicBezTo>
                      <a:cubicBezTo>
                        <a:pt x="5404" y="2345"/>
                        <a:pt x="4740" y="2583"/>
                        <a:pt x="3653" y="3244"/>
                      </a:cubicBezTo>
                      <a:cubicBezTo>
                        <a:pt x="0" y="5495"/>
                        <a:pt x="2707" y="5919"/>
                        <a:pt x="2707" y="5919"/>
                      </a:cubicBezTo>
                      <a:cubicBezTo>
                        <a:pt x="3136" y="8855"/>
                        <a:pt x="3989" y="9799"/>
                        <a:pt x="5075" y="9799"/>
                      </a:cubicBezTo>
                      <a:cubicBezTo>
                        <a:pt x="6222" y="9799"/>
                        <a:pt x="7628" y="8747"/>
                        <a:pt x="9068" y="7876"/>
                      </a:cubicBezTo>
                      <a:cubicBezTo>
                        <a:pt x="11874" y="6213"/>
                        <a:pt x="16147" y="3049"/>
                        <a:pt x="12657" y="602"/>
                      </a:cubicBezTo>
                      <a:cubicBezTo>
                        <a:pt x="12044" y="176"/>
                        <a:pt x="11466" y="1"/>
                        <a:pt x="109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778;p36">
                  <a:extLst>
                    <a:ext uri="{FF2B5EF4-FFF2-40B4-BE49-F238E27FC236}">
                      <a16:creationId xmlns:a16="http://schemas.microsoft.com/office/drawing/2014/main" xmlns="" id="{B1CB527C-9AEB-1CD8-D78E-6C6FA6176931}"/>
                    </a:ext>
                  </a:extLst>
                </p:cNvPr>
                <p:cNvSpPr/>
                <p:nvPr/>
              </p:nvSpPr>
              <p:spPr>
                <a:xfrm>
                  <a:off x="2959425" y="5008775"/>
                  <a:ext cx="44050" cy="1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" h="686" extrusionOk="0">
                      <a:moveTo>
                        <a:pt x="1762" y="0"/>
                      </a:moveTo>
                      <a:lnTo>
                        <a:pt x="0" y="685"/>
                      </a:lnTo>
                      <a:cubicBezTo>
                        <a:pt x="0" y="685"/>
                        <a:pt x="816" y="653"/>
                        <a:pt x="17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779;p36">
                  <a:extLst>
                    <a:ext uri="{FF2B5EF4-FFF2-40B4-BE49-F238E27FC236}">
                      <a16:creationId xmlns:a16="http://schemas.microsoft.com/office/drawing/2014/main" xmlns="" id="{AFD025AF-6987-BE2E-B20F-8F9D0CA7F59B}"/>
                    </a:ext>
                  </a:extLst>
                </p:cNvPr>
                <p:cNvSpPr/>
                <p:nvPr/>
              </p:nvSpPr>
              <p:spPr>
                <a:xfrm>
                  <a:off x="2959425" y="5008775"/>
                  <a:ext cx="44050" cy="1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" h="686" fill="none" extrusionOk="0">
                      <a:moveTo>
                        <a:pt x="0" y="685"/>
                      </a:moveTo>
                      <a:cubicBezTo>
                        <a:pt x="0" y="685"/>
                        <a:pt x="816" y="653"/>
                        <a:pt x="1762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780;p36">
                  <a:extLst>
                    <a:ext uri="{FF2B5EF4-FFF2-40B4-BE49-F238E27FC236}">
                      <a16:creationId xmlns:a16="http://schemas.microsoft.com/office/drawing/2014/main" xmlns="" id="{21F21B54-4020-65E1-7EA1-8226D853DB3C}"/>
                    </a:ext>
                  </a:extLst>
                </p:cNvPr>
                <p:cNvSpPr/>
                <p:nvPr/>
              </p:nvSpPr>
              <p:spPr>
                <a:xfrm>
                  <a:off x="3027925" y="4976975"/>
                  <a:ext cx="13075" cy="1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88" extrusionOk="0">
                      <a:moveTo>
                        <a:pt x="522" y="0"/>
                      </a:moveTo>
                      <a:lnTo>
                        <a:pt x="1" y="587"/>
                      </a:lnTo>
                      <a:cubicBezTo>
                        <a:pt x="1" y="587"/>
                        <a:pt x="229" y="457"/>
                        <a:pt x="5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781;p36">
                  <a:extLst>
                    <a:ext uri="{FF2B5EF4-FFF2-40B4-BE49-F238E27FC236}">
                      <a16:creationId xmlns:a16="http://schemas.microsoft.com/office/drawing/2014/main" xmlns="" id="{30129F68-4850-4C3C-A329-3C68B512A79A}"/>
                    </a:ext>
                  </a:extLst>
                </p:cNvPr>
                <p:cNvSpPr/>
                <p:nvPr/>
              </p:nvSpPr>
              <p:spPr>
                <a:xfrm>
                  <a:off x="3027925" y="4976975"/>
                  <a:ext cx="13075" cy="1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88" fill="none" extrusionOk="0">
                      <a:moveTo>
                        <a:pt x="1" y="587"/>
                      </a:moveTo>
                      <a:cubicBezTo>
                        <a:pt x="1" y="587"/>
                        <a:pt x="229" y="457"/>
                        <a:pt x="522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782;p36">
                  <a:extLst>
                    <a:ext uri="{FF2B5EF4-FFF2-40B4-BE49-F238E27FC236}">
                      <a16:creationId xmlns:a16="http://schemas.microsoft.com/office/drawing/2014/main" xmlns="" id="{0ED97749-3B4D-E368-328A-C8896E6B6869}"/>
                    </a:ext>
                  </a:extLst>
                </p:cNvPr>
                <p:cNvSpPr/>
                <p:nvPr/>
              </p:nvSpPr>
              <p:spPr>
                <a:xfrm>
                  <a:off x="3045875" y="4976975"/>
                  <a:ext cx="15500" cy="4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1958" fill="none" extrusionOk="0">
                      <a:moveTo>
                        <a:pt x="620" y="0"/>
                      </a:moveTo>
                      <a:lnTo>
                        <a:pt x="0" y="1957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783;p36">
                  <a:extLst>
                    <a:ext uri="{FF2B5EF4-FFF2-40B4-BE49-F238E27FC236}">
                      <a16:creationId xmlns:a16="http://schemas.microsoft.com/office/drawing/2014/main" xmlns="" id="{1A016757-15DD-F00F-C91E-180C6F38D49C}"/>
                    </a:ext>
                  </a:extLst>
                </p:cNvPr>
                <p:cNvSpPr/>
                <p:nvPr/>
              </p:nvSpPr>
              <p:spPr>
                <a:xfrm>
                  <a:off x="3061350" y="4976975"/>
                  <a:ext cx="17150" cy="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34" fill="none" extrusionOk="0">
                      <a:moveTo>
                        <a:pt x="1" y="0"/>
                      </a:moveTo>
                      <a:lnTo>
                        <a:pt x="686" y="1533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784;p36">
                  <a:extLst>
                    <a:ext uri="{FF2B5EF4-FFF2-40B4-BE49-F238E27FC236}">
                      <a16:creationId xmlns:a16="http://schemas.microsoft.com/office/drawing/2014/main" xmlns="" id="{EBBA8FD8-A3AF-EE20-75A8-41E037F9FA6A}"/>
                    </a:ext>
                  </a:extLst>
                </p:cNvPr>
                <p:cNvSpPr/>
                <p:nvPr/>
              </p:nvSpPr>
              <p:spPr>
                <a:xfrm>
                  <a:off x="3142900" y="4895425"/>
                  <a:ext cx="77500" cy="5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0" h="2023" extrusionOk="0">
                      <a:moveTo>
                        <a:pt x="1012" y="0"/>
                      </a:moveTo>
                      <a:cubicBezTo>
                        <a:pt x="653" y="0"/>
                        <a:pt x="327" y="65"/>
                        <a:pt x="1" y="163"/>
                      </a:cubicBezTo>
                      <a:cubicBezTo>
                        <a:pt x="178" y="137"/>
                        <a:pt x="357" y="122"/>
                        <a:pt x="536" y="122"/>
                      </a:cubicBezTo>
                      <a:cubicBezTo>
                        <a:pt x="1019" y="122"/>
                        <a:pt x="1506" y="228"/>
                        <a:pt x="1958" y="489"/>
                      </a:cubicBezTo>
                      <a:cubicBezTo>
                        <a:pt x="2186" y="652"/>
                        <a:pt x="2480" y="881"/>
                        <a:pt x="2643" y="1142"/>
                      </a:cubicBezTo>
                      <a:cubicBezTo>
                        <a:pt x="2741" y="1272"/>
                        <a:pt x="2806" y="1435"/>
                        <a:pt x="2904" y="1566"/>
                      </a:cubicBezTo>
                      <a:cubicBezTo>
                        <a:pt x="2969" y="1696"/>
                        <a:pt x="3002" y="1859"/>
                        <a:pt x="3100" y="2022"/>
                      </a:cubicBezTo>
                      <a:lnTo>
                        <a:pt x="2969" y="1533"/>
                      </a:lnTo>
                      <a:cubicBezTo>
                        <a:pt x="2937" y="1403"/>
                        <a:pt x="2839" y="1240"/>
                        <a:pt x="2774" y="1077"/>
                      </a:cubicBezTo>
                      <a:cubicBezTo>
                        <a:pt x="2611" y="783"/>
                        <a:pt x="2317" y="555"/>
                        <a:pt x="2023" y="326"/>
                      </a:cubicBezTo>
                      <a:cubicBezTo>
                        <a:pt x="1697" y="131"/>
                        <a:pt x="1371" y="65"/>
                        <a:pt x="10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785;p36">
                  <a:extLst>
                    <a:ext uri="{FF2B5EF4-FFF2-40B4-BE49-F238E27FC236}">
                      <a16:creationId xmlns:a16="http://schemas.microsoft.com/office/drawing/2014/main" xmlns="" id="{73E3818E-47A1-2076-EC72-3F803A26FD9A}"/>
                    </a:ext>
                  </a:extLst>
                </p:cNvPr>
                <p:cNvSpPr/>
                <p:nvPr/>
              </p:nvSpPr>
              <p:spPr>
                <a:xfrm>
                  <a:off x="2734350" y="4619125"/>
                  <a:ext cx="276750" cy="37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0" h="14971" extrusionOk="0">
                      <a:moveTo>
                        <a:pt x="1835" y="1"/>
                      </a:moveTo>
                      <a:cubicBezTo>
                        <a:pt x="229" y="1"/>
                        <a:pt x="0" y="2587"/>
                        <a:pt x="1729" y="2864"/>
                      </a:cubicBezTo>
                      <a:cubicBezTo>
                        <a:pt x="4078" y="3321"/>
                        <a:pt x="5481" y="4822"/>
                        <a:pt x="6394" y="7040"/>
                      </a:cubicBezTo>
                      <a:cubicBezTo>
                        <a:pt x="7242" y="9062"/>
                        <a:pt x="7862" y="11541"/>
                        <a:pt x="8058" y="13759"/>
                      </a:cubicBezTo>
                      <a:cubicBezTo>
                        <a:pt x="8145" y="14589"/>
                        <a:pt x="8771" y="14971"/>
                        <a:pt x="9421" y="14971"/>
                      </a:cubicBezTo>
                      <a:cubicBezTo>
                        <a:pt x="10227" y="14971"/>
                        <a:pt x="11069" y="14383"/>
                        <a:pt x="10961" y="13335"/>
                      </a:cubicBezTo>
                      <a:cubicBezTo>
                        <a:pt x="10667" y="10465"/>
                        <a:pt x="9852" y="6975"/>
                        <a:pt x="8384" y="4463"/>
                      </a:cubicBezTo>
                      <a:cubicBezTo>
                        <a:pt x="6916" y="1918"/>
                        <a:pt x="4926" y="548"/>
                        <a:pt x="2121" y="27"/>
                      </a:cubicBezTo>
                      <a:cubicBezTo>
                        <a:pt x="2021" y="9"/>
                        <a:pt x="1926" y="1"/>
                        <a:pt x="18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786;p36">
                  <a:extLst>
                    <a:ext uri="{FF2B5EF4-FFF2-40B4-BE49-F238E27FC236}">
                      <a16:creationId xmlns:a16="http://schemas.microsoft.com/office/drawing/2014/main" xmlns="" id="{A102326D-2C1E-4512-AACA-1D7250107685}"/>
                    </a:ext>
                  </a:extLst>
                </p:cNvPr>
                <p:cNvSpPr/>
                <p:nvPr/>
              </p:nvSpPr>
              <p:spPr>
                <a:xfrm>
                  <a:off x="1893575" y="4816125"/>
                  <a:ext cx="266350" cy="28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11491" extrusionOk="0">
                      <a:moveTo>
                        <a:pt x="5811" y="1"/>
                      </a:moveTo>
                      <a:cubicBezTo>
                        <a:pt x="4347" y="1"/>
                        <a:pt x="3708" y="2065"/>
                        <a:pt x="2871" y="3890"/>
                      </a:cubicBezTo>
                      <a:cubicBezTo>
                        <a:pt x="1599" y="6695"/>
                        <a:pt x="0" y="11490"/>
                        <a:pt x="4045" y="11490"/>
                      </a:cubicBezTo>
                      <a:cubicBezTo>
                        <a:pt x="8090" y="11490"/>
                        <a:pt x="6785" y="5716"/>
                        <a:pt x="6785" y="5716"/>
                      </a:cubicBezTo>
                      <a:lnTo>
                        <a:pt x="7405" y="5292"/>
                      </a:lnTo>
                      <a:cubicBezTo>
                        <a:pt x="7405" y="5292"/>
                        <a:pt x="7582" y="6559"/>
                        <a:pt x="8134" y="6559"/>
                      </a:cubicBezTo>
                      <a:cubicBezTo>
                        <a:pt x="8468" y="6559"/>
                        <a:pt x="8939" y="6095"/>
                        <a:pt x="9591" y="4607"/>
                      </a:cubicBezTo>
                      <a:cubicBezTo>
                        <a:pt x="10653" y="2278"/>
                        <a:pt x="10116" y="1843"/>
                        <a:pt x="9566" y="1843"/>
                      </a:cubicBezTo>
                      <a:cubicBezTo>
                        <a:pt x="9238" y="1843"/>
                        <a:pt x="8906" y="1998"/>
                        <a:pt x="8906" y="1998"/>
                      </a:cubicBezTo>
                      <a:cubicBezTo>
                        <a:pt x="7556" y="559"/>
                        <a:pt x="6572" y="1"/>
                        <a:pt x="58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787;p36">
                  <a:extLst>
                    <a:ext uri="{FF2B5EF4-FFF2-40B4-BE49-F238E27FC236}">
                      <a16:creationId xmlns:a16="http://schemas.microsoft.com/office/drawing/2014/main" xmlns="" id="{7143411D-767E-9C65-23A6-6F9D322F3F45}"/>
                    </a:ext>
                  </a:extLst>
                </p:cNvPr>
                <p:cNvSpPr/>
                <p:nvPr/>
              </p:nvSpPr>
              <p:spPr>
                <a:xfrm>
                  <a:off x="2091725" y="4866050"/>
                  <a:ext cx="24500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" h="1469" extrusionOk="0">
                      <a:moveTo>
                        <a:pt x="980" y="1"/>
                      </a:moveTo>
                      <a:cubicBezTo>
                        <a:pt x="979" y="1"/>
                        <a:pt x="360" y="458"/>
                        <a:pt x="1" y="1469"/>
                      </a:cubicBezTo>
                      <a:lnTo>
                        <a:pt x="98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788;p36">
                  <a:extLst>
                    <a:ext uri="{FF2B5EF4-FFF2-40B4-BE49-F238E27FC236}">
                      <a16:creationId xmlns:a16="http://schemas.microsoft.com/office/drawing/2014/main" xmlns="" id="{6ECE0925-1B3D-5BE0-DF21-21A3DC145C74}"/>
                    </a:ext>
                  </a:extLst>
                </p:cNvPr>
                <p:cNvSpPr/>
                <p:nvPr/>
              </p:nvSpPr>
              <p:spPr>
                <a:xfrm>
                  <a:off x="2091725" y="4866050"/>
                  <a:ext cx="24500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" h="1469" fill="none" extrusionOk="0">
                      <a:moveTo>
                        <a:pt x="980" y="1"/>
                      </a:moveTo>
                      <a:cubicBezTo>
                        <a:pt x="980" y="1"/>
                        <a:pt x="360" y="457"/>
                        <a:pt x="1" y="1469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789;p36">
                  <a:extLst>
                    <a:ext uri="{FF2B5EF4-FFF2-40B4-BE49-F238E27FC236}">
                      <a16:creationId xmlns:a16="http://schemas.microsoft.com/office/drawing/2014/main" xmlns="" id="{211FA3B8-40F2-61C3-0C5E-86F1331A3020}"/>
                    </a:ext>
                  </a:extLst>
                </p:cNvPr>
                <p:cNvSpPr/>
                <p:nvPr/>
              </p:nvSpPr>
              <p:spPr>
                <a:xfrm>
                  <a:off x="2078700" y="4930475"/>
                  <a:ext cx="3275" cy="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" h="719" extrusionOk="0">
                      <a:moveTo>
                        <a:pt x="131" y="1"/>
                      </a:moveTo>
                      <a:cubicBezTo>
                        <a:pt x="130" y="1"/>
                        <a:pt x="0" y="197"/>
                        <a:pt x="0" y="718"/>
                      </a:cubicBezTo>
                      <a:lnTo>
                        <a:pt x="13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790;p36">
                  <a:extLst>
                    <a:ext uri="{FF2B5EF4-FFF2-40B4-BE49-F238E27FC236}">
                      <a16:creationId xmlns:a16="http://schemas.microsoft.com/office/drawing/2014/main" xmlns="" id="{7F17A093-8A1A-66CB-2ED6-F670FEDFE440}"/>
                    </a:ext>
                  </a:extLst>
                </p:cNvPr>
                <p:cNvSpPr/>
                <p:nvPr/>
              </p:nvSpPr>
              <p:spPr>
                <a:xfrm>
                  <a:off x="2078700" y="4930475"/>
                  <a:ext cx="3275" cy="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" h="719" fill="none" extrusionOk="0">
                      <a:moveTo>
                        <a:pt x="131" y="1"/>
                      </a:moveTo>
                      <a:cubicBezTo>
                        <a:pt x="131" y="1"/>
                        <a:pt x="0" y="196"/>
                        <a:pt x="0" y="718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791;p36">
                  <a:extLst>
                    <a:ext uri="{FF2B5EF4-FFF2-40B4-BE49-F238E27FC236}">
                      <a16:creationId xmlns:a16="http://schemas.microsoft.com/office/drawing/2014/main" xmlns="" id="{B9E4601D-5ACF-9237-B362-3E68392FCBD2}"/>
                    </a:ext>
                  </a:extLst>
                </p:cNvPr>
                <p:cNvSpPr/>
                <p:nvPr/>
              </p:nvSpPr>
              <p:spPr>
                <a:xfrm>
                  <a:off x="2048525" y="4913350"/>
                  <a:ext cx="1470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1828" fill="none" extrusionOk="0">
                      <a:moveTo>
                        <a:pt x="587" y="1827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792;p36">
                  <a:extLst>
                    <a:ext uri="{FF2B5EF4-FFF2-40B4-BE49-F238E27FC236}">
                      <a16:creationId xmlns:a16="http://schemas.microsoft.com/office/drawing/2014/main" xmlns="" id="{BEC84F3D-7887-26BD-BED0-61DBB6575D17}"/>
                    </a:ext>
                  </a:extLst>
                </p:cNvPr>
                <p:cNvSpPr/>
                <p:nvPr/>
              </p:nvSpPr>
              <p:spPr>
                <a:xfrm>
                  <a:off x="2028125" y="4939450"/>
                  <a:ext cx="35100" cy="1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784" fill="none" extrusionOk="0">
                      <a:moveTo>
                        <a:pt x="1403" y="783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793;p36">
                  <a:extLst>
                    <a:ext uri="{FF2B5EF4-FFF2-40B4-BE49-F238E27FC236}">
                      <a16:creationId xmlns:a16="http://schemas.microsoft.com/office/drawing/2014/main" xmlns="" id="{510F98B8-D1A6-AF87-5C4A-9F9F27598C31}"/>
                    </a:ext>
                  </a:extLst>
                </p:cNvPr>
                <p:cNvSpPr/>
                <p:nvPr/>
              </p:nvSpPr>
              <p:spPr>
                <a:xfrm>
                  <a:off x="1956375" y="5064225"/>
                  <a:ext cx="84825" cy="2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3" h="947" extrusionOk="0">
                      <a:moveTo>
                        <a:pt x="3393" y="0"/>
                      </a:moveTo>
                      <a:cubicBezTo>
                        <a:pt x="2936" y="392"/>
                        <a:pt x="2316" y="718"/>
                        <a:pt x="1696" y="751"/>
                      </a:cubicBezTo>
                      <a:cubicBezTo>
                        <a:pt x="1627" y="758"/>
                        <a:pt x="1558" y="762"/>
                        <a:pt x="1488" y="762"/>
                      </a:cubicBezTo>
                      <a:cubicBezTo>
                        <a:pt x="1264" y="762"/>
                        <a:pt x="1040" y="720"/>
                        <a:pt x="816" y="620"/>
                      </a:cubicBezTo>
                      <a:cubicBezTo>
                        <a:pt x="685" y="588"/>
                        <a:pt x="555" y="522"/>
                        <a:pt x="391" y="424"/>
                      </a:cubicBezTo>
                      <a:cubicBezTo>
                        <a:pt x="228" y="359"/>
                        <a:pt x="98" y="261"/>
                        <a:pt x="0" y="196"/>
                      </a:cubicBezTo>
                      <a:lnTo>
                        <a:pt x="0" y="196"/>
                      </a:lnTo>
                      <a:cubicBezTo>
                        <a:pt x="131" y="294"/>
                        <a:pt x="228" y="392"/>
                        <a:pt x="359" y="522"/>
                      </a:cubicBezTo>
                      <a:cubicBezTo>
                        <a:pt x="489" y="588"/>
                        <a:pt x="587" y="718"/>
                        <a:pt x="783" y="751"/>
                      </a:cubicBezTo>
                      <a:cubicBezTo>
                        <a:pt x="1044" y="914"/>
                        <a:pt x="1435" y="946"/>
                        <a:pt x="1762" y="946"/>
                      </a:cubicBezTo>
                      <a:cubicBezTo>
                        <a:pt x="2088" y="946"/>
                        <a:pt x="2414" y="848"/>
                        <a:pt x="2675" y="685"/>
                      </a:cubicBezTo>
                      <a:cubicBezTo>
                        <a:pt x="2968" y="490"/>
                        <a:pt x="3229" y="261"/>
                        <a:pt x="33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794;p36">
                  <a:extLst>
                    <a:ext uri="{FF2B5EF4-FFF2-40B4-BE49-F238E27FC236}">
                      <a16:creationId xmlns:a16="http://schemas.microsoft.com/office/drawing/2014/main" xmlns="" id="{32C67113-EAF3-F60F-5630-9F96EB17CE16}"/>
                    </a:ext>
                  </a:extLst>
                </p:cNvPr>
                <p:cNvSpPr/>
                <p:nvPr/>
              </p:nvSpPr>
              <p:spPr>
                <a:xfrm>
                  <a:off x="2100700" y="4669050"/>
                  <a:ext cx="320525" cy="3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1" h="13913" extrusionOk="0">
                      <a:moveTo>
                        <a:pt x="10841" y="1"/>
                      </a:moveTo>
                      <a:cubicBezTo>
                        <a:pt x="10009" y="1"/>
                        <a:pt x="9116" y="973"/>
                        <a:pt x="9428" y="2303"/>
                      </a:cubicBezTo>
                      <a:cubicBezTo>
                        <a:pt x="9917" y="4293"/>
                        <a:pt x="9885" y="7750"/>
                        <a:pt x="8743" y="9283"/>
                      </a:cubicBezTo>
                      <a:cubicBezTo>
                        <a:pt x="8005" y="10256"/>
                        <a:pt x="7089" y="10597"/>
                        <a:pt x="6170" y="10597"/>
                      </a:cubicBezTo>
                      <a:cubicBezTo>
                        <a:pt x="4530" y="10597"/>
                        <a:pt x="2876" y="9512"/>
                        <a:pt x="2186" y="8990"/>
                      </a:cubicBezTo>
                      <a:cubicBezTo>
                        <a:pt x="1992" y="8834"/>
                        <a:pt x="1762" y="8760"/>
                        <a:pt x="1539" y="8760"/>
                      </a:cubicBezTo>
                      <a:cubicBezTo>
                        <a:pt x="1389" y="8760"/>
                        <a:pt x="1241" y="8794"/>
                        <a:pt x="1110" y="8859"/>
                      </a:cubicBezTo>
                      <a:cubicBezTo>
                        <a:pt x="718" y="9055"/>
                        <a:pt x="392" y="9381"/>
                        <a:pt x="229" y="9838"/>
                      </a:cubicBezTo>
                      <a:cubicBezTo>
                        <a:pt x="1" y="10458"/>
                        <a:pt x="131" y="11143"/>
                        <a:pt x="621" y="11632"/>
                      </a:cubicBezTo>
                      <a:cubicBezTo>
                        <a:pt x="1306" y="12252"/>
                        <a:pt x="3165" y="13589"/>
                        <a:pt x="5677" y="13883"/>
                      </a:cubicBezTo>
                      <a:cubicBezTo>
                        <a:pt x="5892" y="13902"/>
                        <a:pt x="6108" y="13913"/>
                        <a:pt x="6322" y="13913"/>
                      </a:cubicBezTo>
                      <a:cubicBezTo>
                        <a:pt x="7887" y="13913"/>
                        <a:pt x="9385" y="13368"/>
                        <a:pt x="10504" y="11991"/>
                      </a:cubicBezTo>
                      <a:cubicBezTo>
                        <a:pt x="12657" y="9479"/>
                        <a:pt x="12820" y="4586"/>
                        <a:pt x="11972" y="1063"/>
                      </a:cubicBezTo>
                      <a:cubicBezTo>
                        <a:pt x="11771" y="317"/>
                        <a:pt x="11316" y="1"/>
                        <a:pt x="108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795;p36">
                  <a:extLst>
                    <a:ext uri="{FF2B5EF4-FFF2-40B4-BE49-F238E27FC236}">
                      <a16:creationId xmlns:a16="http://schemas.microsoft.com/office/drawing/2014/main" xmlns="" id="{6248574D-154E-107B-1CDB-1FE5D18C2112}"/>
                    </a:ext>
                  </a:extLst>
                </p:cNvPr>
                <p:cNvSpPr/>
                <p:nvPr/>
              </p:nvSpPr>
              <p:spPr>
                <a:xfrm>
                  <a:off x="2870250" y="3859975"/>
                  <a:ext cx="565825" cy="1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33" h="5160" extrusionOk="0">
                      <a:moveTo>
                        <a:pt x="20585" y="0"/>
                      </a:moveTo>
                      <a:cubicBezTo>
                        <a:pt x="20454" y="0"/>
                        <a:pt x="20316" y="18"/>
                        <a:pt x="20171" y="56"/>
                      </a:cubicBezTo>
                      <a:cubicBezTo>
                        <a:pt x="14574" y="1494"/>
                        <a:pt x="8890" y="2186"/>
                        <a:pt x="3121" y="2186"/>
                      </a:cubicBezTo>
                      <a:cubicBezTo>
                        <a:pt x="2737" y="2186"/>
                        <a:pt x="2353" y="2182"/>
                        <a:pt x="1969" y="2176"/>
                      </a:cubicBezTo>
                      <a:cubicBezTo>
                        <a:pt x="1949" y="2176"/>
                        <a:pt x="1928" y="2175"/>
                        <a:pt x="1908" y="2175"/>
                      </a:cubicBezTo>
                      <a:cubicBezTo>
                        <a:pt x="43" y="2175"/>
                        <a:pt x="0" y="5145"/>
                        <a:pt x="1936" y="5145"/>
                      </a:cubicBezTo>
                      <a:cubicBezTo>
                        <a:pt x="2411" y="5154"/>
                        <a:pt x="2885" y="5159"/>
                        <a:pt x="3359" y="5159"/>
                      </a:cubicBezTo>
                      <a:cubicBezTo>
                        <a:pt x="9273" y="5159"/>
                        <a:pt x="15151" y="4406"/>
                        <a:pt x="20889" y="2927"/>
                      </a:cubicBezTo>
                      <a:cubicBezTo>
                        <a:pt x="22633" y="2475"/>
                        <a:pt x="22131" y="0"/>
                        <a:pt x="205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796;p36">
                  <a:extLst>
                    <a:ext uri="{FF2B5EF4-FFF2-40B4-BE49-F238E27FC236}">
                      <a16:creationId xmlns:a16="http://schemas.microsoft.com/office/drawing/2014/main" xmlns="" id="{A0C5D5F8-94AD-17EE-C04B-469FFA331415}"/>
                    </a:ext>
                  </a:extLst>
                </p:cNvPr>
                <p:cNvSpPr/>
                <p:nvPr/>
              </p:nvSpPr>
              <p:spPr>
                <a:xfrm>
                  <a:off x="3291325" y="3770575"/>
                  <a:ext cx="389850" cy="24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4" h="9949" extrusionOk="0">
                      <a:moveTo>
                        <a:pt x="13393" y="0"/>
                      </a:moveTo>
                      <a:cubicBezTo>
                        <a:pt x="11472" y="0"/>
                        <a:pt x="7960" y="1577"/>
                        <a:pt x="7960" y="1577"/>
                      </a:cubicBezTo>
                      <a:cubicBezTo>
                        <a:pt x="7960" y="1577"/>
                        <a:pt x="6946" y="696"/>
                        <a:pt x="5596" y="696"/>
                      </a:cubicBezTo>
                      <a:cubicBezTo>
                        <a:pt x="4536" y="696"/>
                        <a:pt x="3269" y="1239"/>
                        <a:pt x="2121" y="3175"/>
                      </a:cubicBezTo>
                      <a:cubicBezTo>
                        <a:pt x="2121" y="3175"/>
                        <a:pt x="1684" y="2920"/>
                        <a:pt x="1249" y="2920"/>
                      </a:cubicBezTo>
                      <a:cubicBezTo>
                        <a:pt x="923" y="2920"/>
                        <a:pt x="597" y="3064"/>
                        <a:pt x="457" y="3567"/>
                      </a:cubicBezTo>
                      <a:cubicBezTo>
                        <a:pt x="327" y="4023"/>
                        <a:pt x="1" y="6470"/>
                        <a:pt x="914" y="8101"/>
                      </a:cubicBezTo>
                      <a:cubicBezTo>
                        <a:pt x="1208" y="8662"/>
                        <a:pt x="1808" y="8961"/>
                        <a:pt x="2428" y="8961"/>
                      </a:cubicBezTo>
                      <a:cubicBezTo>
                        <a:pt x="2565" y="8961"/>
                        <a:pt x="2703" y="8946"/>
                        <a:pt x="2839" y="8916"/>
                      </a:cubicBezTo>
                      <a:lnTo>
                        <a:pt x="3393" y="8753"/>
                      </a:lnTo>
                      <a:cubicBezTo>
                        <a:pt x="3393" y="8753"/>
                        <a:pt x="3982" y="9886"/>
                        <a:pt x="5255" y="9886"/>
                      </a:cubicBezTo>
                      <a:cubicBezTo>
                        <a:pt x="5509" y="9886"/>
                        <a:pt x="5791" y="9841"/>
                        <a:pt x="6101" y="9732"/>
                      </a:cubicBezTo>
                      <a:cubicBezTo>
                        <a:pt x="6101" y="9732"/>
                        <a:pt x="6906" y="9949"/>
                        <a:pt x="7802" y="9949"/>
                      </a:cubicBezTo>
                      <a:cubicBezTo>
                        <a:pt x="9077" y="9949"/>
                        <a:pt x="10534" y="9510"/>
                        <a:pt x="10113" y="7383"/>
                      </a:cubicBezTo>
                      <a:cubicBezTo>
                        <a:pt x="10341" y="7285"/>
                        <a:pt x="10765" y="7025"/>
                        <a:pt x="11059" y="6568"/>
                      </a:cubicBezTo>
                      <a:cubicBezTo>
                        <a:pt x="11157" y="6437"/>
                        <a:pt x="11646" y="5589"/>
                        <a:pt x="11189" y="4806"/>
                      </a:cubicBezTo>
                      <a:cubicBezTo>
                        <a:pt x="10979" y="4281"/>
                        <a:pt x="10409" y="3967"/>
                        <a:pt x="9752" y="3967"/>
                      </a:cubicBezTo>
                      <a:cubicBezTo>
                        <a:pt x="9594" y="3967"/>
                        <a:pt x="9430" y="3985"/>
                        <a:pt x="9265" y="4023"/>
                      </a:cubicBezTo>
                      <a:cubicBezTo>
                        <a:pt x="9265" y="4023"/>
                        <a:pt x="15593" y="2262"/>
                        <a:pt x="14517" y="435"/>
                      </a:cubicBezTo>
                      <a:cubicBezTo>
                        <a:pt x="14339" y="123"/>
                        <a:pt x="13928" y="0"/>
                        <a:pt x="133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797;p36">
                  <a:extLst>
                    <a:ext uri="{FF2B5EF4-FFF2-40B4-BE49-F238E27FC236}">
                      <a16:creationId xmlns:a16="http://schemas.microsoft.com/office/drawing/2014/main" xmlns="" id="{10FF5D6D-B9BC-9290-0CDD-F693D5DB0BFF}"/>
                    </a:ext>
                  </a:extLst>
                </p:cNvPr>
                <p:cNvSpPr/>
                <p:nvPr/>
              </p:nvSpPr>
              <p:spPr>
                <a:xfrm>
                  <a:off x="3448725" y="3870325"/>
                  <a:ext cx="97075" cy="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3" h="3660" extrusionOk="0">
                      <a:moveTo>
                        <a:pt x="3425" y="1"/>
                      </a:moveTo>
                      <a:cubicBezTo>
                        <a:pt x="2512" y="33"/>
                        <a:pt x="1338" y="197"/>
                        <a:pt x="555" y="719"/>
                      </a:cubicBezTo>
                      <a:cubicBezTo>
                        <a:pt x="33" y="1110"/>
                        <a:pt x="0" y="1762"/>
                        <a:pt x="164" y="2350"/>
                      </a:cubicBezTo>
                      <a:cubicBezTo>
                        <a:pt x="294" y="2839"/>
                        <a:pt x="620" y="3230"/>
                        <a:pt x="1044" y="3426"/>
                      </a:cubicBezTo>
                      <a:cubicBezTo>
                        <a:pt x="1422" y="3594"/>
                        <a:pt x="1835" y="3660"/>
                        <a:pt x="2254" y="3660"/>
                      </a:cubicBezTo>
                      <a:cubicBezTo>
                        <a:pt x="2812" y="3660"/>
                        <a:pt x="3379" y="3542"/>
                        <a:pt x="3882" y="3393"/>
                      </a:cubicBezTo>
                      <a:lnTo>
                        <a:pt x="342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798;p36">
                  <a:extLst>
                    <a:ext uri="{FF2B5EF4-FFF2-40B4-BE49-F238E27FC236}">
                      <a16:creationId xmlns:a16="http://schemas.microsoft.com/office/drawing/2014/main" xmlns="" id="{8DF4A40D-88B1-1C81-CDED-AE974DAF6878}"/>
                    </a:ext>
                  </a:extLst>
                </p:cNvPr>
                <p:cNvSpPr/>
                <p:nvPr/>
              </p:nvSpPr>
              <p:spPr>
                <a:xfrm>
                  <a:off x="3448725" y="3870325"/>
                  <a:ext cx="97075" cy="9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3" h="3818" fill="none" extrusionOk="0">
                      <a:moveTo>
                        <a:pt x="3882" y="3393"/>
                      </a:moveTo>
                      <a:cubicBezTo>
                        <a:pt x="3001" y="3654"/>
                        <a:pt x="1925" y="3817"/>
                        <a:pt x="1044" y="3426"/>
                      </a:cubicBezTo>
                      <a:cubicBezTo>
                        <a:pt x="620" y="3230"/>
                        <a:pt x="294" y="2839"/>
                        <a:pt x="164" y="2350"/>
                      </a:cubicBezTo>
                      <a:cubicBezTo>
                        <a:pt x="0" y="1762"/>
                        <a:pt x="33" y="1110"/>
                        <a:pt x="555" y="719"/>
                      </a:cubicBezTo>
                      <a:cubicBezTo>
                        <a:pt x="1338" y="197"/>
                        <a:pt x="2512" y="33"/>
                        <a:pt x="3425" y="1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799;p36">
                  <a:extLst>
                    <a:ext uri="{FF2B5EF4-FFF2-40B4-BE49-F238E27FC236}">
                      <a16:creationId xmlns:a16="http://schemas.microsoft.com/office/drawing/2014/main" xmlns="" id="{5B49BAE2-3590-8D79-A9AA-D36122744946}"/>
                    </a:ext>
                  </a:extLst>
                </p:cNvPr>
                <p:cNvSpPr/>
                <p:nvPr/>
              </p:nvSpPr>
              <p:spPr>
                <a:xfrm>
                  <a:off x="3429150" y="3945350"/>
                  <a:ext cx="31825" cy="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2774" extrusionOk="0">
                      <a:moveTo>
                        <a:pt x="1273" y="1"/>
                      </a:moveTo>
                      <a:cubicBezTo>
                        <a:pt x="1240" y="66"/>
                        <a:pt x="327" y="294"/>
                        <a:pt x="131" y="1077"/>
                      </a:cubicBezTo>
                      <a:cubicBezTo>
                        <a:pt x="1" y="1534"/>
                        <a:pt x="131" y="1860"/>
                        <a:pt x="164" y="1958"/>
                      </a:cubicBezTo>
                      <a:cubicBezTo>
                        <a:pt x="327" y="2415"/>
                        <a:pt x="686" y="2708"/>
                        <a:pt x="816" y="2774"/>
                      </a:cubicBezTo>
                      <a:lnTo>
                        <a:pt x="12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800;p36">
                  <a:extLst>
                    <a:ext uri="{FF2B5EF4-FFF2-40B4-BE49-F238E27FC236}">
                      <a16:creationId xmlns:a16="http://schemas.microsoft.com/office/drawing/2014/main" xmlns="" id="{C441CA4A-C35A-6B42-40EC-149844F97277}"/>
                    </a:ext>
                  </a:extLst>
                </p:cNvPr>
                <p:cNvSpPr/>
                <p:nvPr/>
              </p:nvSpPr>
              <p:spPr>
                <a:xfrm>
                  <a:off x="3429150" y="3945350"/>
                  <a:ext cx="31825" cy="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2774" fill="none" extrusionOk="0">
                      <a:moveTo>
                        <a:pt x="816" y="2774"/>
                      </a:moveTo>
                      <a:cubicBezTo>
                        <a:pt x="686" y="2708"/>
                        <a:pt x="327" y="2415"/>
                        <a:pt x="164" y="1958"/>
                      </a:cubicBezTo>
                      <a:cubicBezTo>
                        <a:pt x="131" y="1860"/>
                        <a:pt x="1" y="1534"/>
                        <a:pt x="131" y="1077"/>
                      </a:cubicBezTo>
                      <a:cubicBezTo>
                        <a:pt x="327" y="294"/>
                        <a:pt x="1240" y="66"/>
                        <a:pt x="1273" y="1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801;p36">
                  <a:extLst>
                    <a:ext uri="{FF2B5EF4-FFF2-40B4-BE49-F238E27FC236}">
                      <a16:creationId xmlns:a16="http://schemas.microsoft.com/office/drawing/2014/main" xmlns="" id="{AE1A3E37-83E9-6A49-660E-C0CD427AE61F}"/>
                    </a:ext>
                  </a:extLst>
                </p:cNvPr>
                <p:cNvSpPr/>
                <p:nvPr/>
              </p:nvSpPr>
              <p:spPr>
                <a:xfrm>
                  <a:off x="3394900" y="3810000"/>
                  <a:ext cx="146825" cy="1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3" h="5055" extrusionOk="0">
                      <a:moveTo>
                        <a:pt x="1655" y="2845"/>
                      </a:moveTo>
                      <a:lnTo>
                        <a:pt x="0" y="4991"/>
                      </a:lnTo>
                      <a:cubicBezTo>
                        <a:pt x="1424" y="4509"/>
                        <a:pt x="1665" y="3504"/>
                        <a:pt x="1655" y="2845"/>
                      </a:cubicBezTo>
                      <a:close/>
                      <a:moveTo>
                        <a:pt x="3850" y="0"/>
                      </a:moveTo>
                      <a:lnTo>
                        <a:pt x="1779" y="2685"/>
                      </a:lnTo>
                      <a:lnTo>
                        <a:pt x="1779" y="2685"/>
                      </a:lnTo>
                      <a:cubicBezTo>
                        <a:pt x="1704" y="2525"/>
                        <a:pt x="1633" y="2369"/>
                        <a:pt x="1566" y="2218"/>
                      </a:cubicBezTo>
                      <a:lnTo>
                        <a:pt x="1566" y="2218"/>
                      </a:lnTo>
                      <a:cubicBezTo>
                        <a:pt x="1566" y="2218"/>
                        <a:pt x="1650" y="2478"/>
                        <a:pt x="1655" y="2845"/>
                      </a:cubicBezTo>
                      <a:lnTo>
                        <a:pt x="1655" y="2845"/>
                      </a:lnTo>
                      <a:lnTo>
                        <a:pt x="1779" y="2685"/>
                      </a:lnTo>
                      <a:lnTo>
                        <a:pt x="1779" y="2685"/>
                      </a:lnTo>
                      <a:cubicBezTo>
                        <a:pt x="2311" y="3808"/>
                        <a:pt x="3060" y="5055"/>
                        <a:pt x="3985" y="5055"/>
                      </a:cubicBezTo>
                      <a:cubicBezTo>
                        <a:pt x="4152" y="5055"/>
                        <a:pt x="4324" y="5014"/>
                        <a:pt x="4502" y="4926"/>
                      </a:cubicBezTo>
                      <a:cubicBezTo>
                        <a:pt x="5872" y="4273"/>
                        <a:pt x="5089" y="2479"/>
                        <a:pt x="4633" y="1468"/>
                      </a:cubicBezTo>
                      <a:cubicBezTo>
                        <a:pt x="4437" y="979"/>
                        <a:pt x="4143" y="489"/>
                        <a:pt x="38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802;p36">
                  <a:extLst>
                    <a:ext uri="{FF2B5EF4-FFF2-40B4-BE49-F238E27FC236}">
                      <a16:creationId xmlns:a16="http://schemas.microsoft.com/office/drawing/2014/main" xmlns="" id="{81ACC615-E932-2218-2DA9-61D2B0BE6EE4}"/>
                    </a:ext>
                  </a:extLst>
                </p:cNvPr>
                <p:cNvSpPr/>
                <p:nvPr/>
              </p:nvSpPr>
              <p:spPr>
                <a:xfrm>
                  <a:off x="3394900" y="3810000"/>
                  <a:ext cx="146825" cy="13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3" h="5578" fill="none" extrusionOk="0">
                      <a:moveTo>
                        <a:pt x="3850" y="0"/>
                      </a:moveTo>
                      <a:cubicBezTo>
                        <a:pt x="4143" y="489"/>
                        <a:pt x="4437" y="979"/>
                        <a:pt x="4633" y="1468"/>
                      </a:cubicBezTo>
                      <a:cubicBezTo>
                        <a:pt x="5089" y="2479"/>
                        <a:pt x="5872" y="4273"/>
                        <a:pt x="4502" y="4926"/>
                      </a:cubicBezTo>
                      <a:cubicBezTo>
                        <a:pt x="3197" y="5578"/>
                        <a:pt x="2186" y="3621"/>
                        <a:pt x="1566" y="2218"/>
                      </a:cubicBezTo>
                      <a:cubicBezTo>
                        <a:pt x="1566" y="2218"/>
                        <a:pt x="2219" y="4241"/>
                        <a:pt x="0" y="4991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803;p36">
                  <a:extLst>
                    <a:ext uri="{FF2B5EF4-FFF2-40B4-BE49-F238E27FC236}">
                      <a16:creationId xmlns:a16="http://schemas.microsoft.com/office/drawing/2014/main" xmlns="" id="{09DD7306-CDD7-7956-33A1-50B7B5440464}"/>
                    </a:ext>
                  </a:extLst>
                </p:cNvPr>
                <p:cNvSpPr/>
                <p:nvPr/>
              </p:nvSpPr>
              <p:spPr>
                <a:xfrm>
                  <a:off x="3355750" y="3957600"/>
                  <a:ext cx="21225" cy="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127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360" y="1142"/>
                        <a:pt x="849" y="1272"/>
                        <a:pt x="849" y="127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804;p36">
                  <a:extLst>
                    <a:ext uri="{FF2B5EF4-FFF2-40B4-BE49-F238E27FC236}">
                      <a16:creationId xmlns:a16="http://schemas.microsoft.com/office/drawing/2014/main" xmlns="" id="{0D720A0B-4CF2-36E1-8069-C4B2B0941558}"/>
                    </a:ext>
                  </a:extLst>
                </p:cNvPr>
                <p:cNvSpPr/>
                <p:nvPr/>
              </p:nvSpPr>
              <p:spPr>
                <a:xfrm>
                  <a:off x="3355750" y="3957600"/>
                  <a:ext cx="21225" cy="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1273" fill="none" extrusionOk="0">
                      <a:moveTo>
                        <a:pt x="849" y="1272"/>
                      </a:moveTo>
                      <a:cubicBezTo>
                        <a:pt x="849" y="1272"/>
                        <a:pt x="360" y="1142"/>
                        <a:pt x="1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805;p36">
                  <a:extLst>
                    <a:ext uri="{FF2B5EF4-FFF2-40B4-BE49-F238E27FC236}">
                      <a16:creationId xmlns:a16="http://schemas.microsoft.com/office/drawing/2014/main" xmlns="" id="{560A0FE7-A516-E994-670A-5782DF405DB7}"/>
                    </a:ext>
                  </a:extLst>
                </p:cNvPr>
                <p:cNvSpPr/>
                <p:nvPr/>
              </p:nvSpPr>
              <p:spPr>
                <a:xfrm>
                  <a:off x="3333750" y="3849950"/>
                  <a:ext cx="12250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1991" extrusionOk="0">
                      <a:moveTo>
                        <a:pt x="489" y="0"/>
                      </a:moveTo>
                      <a:cubicBezTo>
                        <a:pt x="0" y="1175"/>
                        <a:pt x="228" y="1990"/>
                        <a:pt x="228" y="1990"/>
                      </a:cubicBezTo>
                      <a:lnTo>
                        <a:pt x="4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806;p36">
                  <a:extLst>
                    <a:ext uri="{FF2B5EF4-FFF2-40B4-BE49-F238E27FC236}">
                      <a16:creationId xmlns:a16="http://schemas.microsoft.com/office/drawing/2014/main" xmlns="" id="{48F5902C-67EB-A215-98CC-400DD0B892AD}"/>
                    </a:ext>
                  </a:extLst>
                </p:cNvPr>
                <p:cNvSpPr/>
                <p:nvPr/>
              </p:nvSpPr>
              <p:spPr>
                <a:xfrm>
                  <a:off x="3333750" y="3849950"/>
                  <a:ext cx="12250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1991" fill="none" extrusionOk="0">
                      <a:moveTo>
                        <a:pt x="228" y="1990"/>
                      </a:moveTo>
                      <a:cubicBezTo>
                        <a:pt x="228" y="1990"/>
                        <a:pt x="0" y="1175"/>
                        <a:pt x="489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807;p36">
                  <a:extLst>
                    <a:ext uri="{FF2B5EF4-FFF2-40B4-BE49-F238E27FC236}">
                      <a16:creationId xmlns:a16="http://schemas.microsoft.com/office/drawing/2014/main" xmlns="" id="{FAB370F0-6719-A15B-902C-EADF7695F8A0}"/>
                    </a:ext>
                  </a:extLst>
                </p:cNvPr>
                <p:cNvSpPr/>
                <p:nvPr/>
              </p:nvSpPr>
              <p:spPr>
                <a:xfrm>
                  <a:off x="1801375" y="3316600"/>
                  <a:ext cx="754400" cy="146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76" h="58548" extrusionOk="0">
                      <a:moveTo>
                        <a:pt x="30176" y="57673"/>
                      </a:moveTo>
                      <a:cubicBezTo>
                        <a:pt x="30013" y="57706"/>
                        <a:pt x="29817" y="57738"/>
                        <a:pt x="29588" y="57771"/>
                      </a:cubicBezTo>
                      <a:cubicBezTo>
                        <a:pt x="29475" y="57798"/>
                        <a:pt x="29361" y="57824"/>
                        <a:pt x="29248" y="57850"/>
                      </a:cubicBezTo>
                      <a:lnTo>
                        <a:pt x="29248" y="57850"/>
                      </a:lnTo>
                      <a:cubicBezTo>
                        <a:pt x="29555" y="57797"/>
                        <a:pt x="29864" y="57738"/>
                        <a:pt x="30176" y="57673"/>
                      </a:cubicBezTo>
                      <a:close/>
                      <a:moveTo>
                        <a:pt x="18987" y="1"/>
                      </a:moveTo>
                      <a:cubicBezTo>
                        <a:pt x="18106" y="197"/>
                        <a:pt x="17193" y="458"/>
                        <a:pt x="16345" y="751"/>
                      </a:cubicBezTo>
                      <a:cubicBezTo>
                        <a:pt x="5221" y="4437"/>
                        <a:pt x="2318" y="14321"/>
                        <a:pt x="2840" y="20030"/>
                      </a:cubicBezTo>
                      <a:cubicBezTo>
                        <a:pt x="3395" y="25738"/>
                        <a:pt x="3297" y="30990"/>
                        <a:pt x="3297" y="30990"/>
                      </a:cubicBezTo>
                      <a:cubicBezTo>
                        <a:pt x="1" y="43538"/>
                        <a:pt x="7879" y="58547"/>
                        <a:pt x="23296" y="58547"/>
                      </a:cubicBezTo>
                      <a:cubicBezTo>
                        <a:pt x="25171" y="58547"/>
                        <a:pt x="27157" y="58325"/>
                        <a:pt x="29248" y="57850"/>
                      </a:cubicBezTo>
                      <a:lnTo>
                        <a:pt x="29248" y="57850"/>
                      </a:lnTo>
                      <a:cubicBezTo>
                        <a:pt x="27683" y="58123"/>
                        <a:pt x="26181" y="58253"/>
                        <a:pt x="24745" y="58253"/>
                      </a:cubicBezTo>
                      <a:cubicBezTo>
                        <a:pt x="9274" y="58253"/>
                        <a:pt x="1405" y="43229"/>
                        <a:pt x="4634" y="30664"/>
                      </a:cubicBezTo>
                      <a:cubicBezTo>
                        <a:pt x="4634" y="30664"/>
                        <a:pt x="4732" y="25412"/>
                        <a:pt x="4210" y="19703"/>
                      </a:cubicBezTo>
                      <a:cubicBezTo>
                        <a:pt x="3656" y="13995"/>
                        <a:pt x="6559" y="4111"/>
                        <a:pt x="17747" y="360"/>
                      </a:cubicBezTo>
                      <a:cubicBezTo>
                        <a:pt x="18139" y="262"/>
                        <a:pt x="18563" y="131"/>
                        <a:pt x="189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808;p36">
                  <a:extLst>
                    <a:ext uri="{FF2B5EF4-FFF2-40B4-BE49-F238E27FC236}">
                      <a16:creationId xmlns:a16="http://schemas.microsoft.com/office/drawing/2014/main" xmlns="" id="{802AE242-EC97-AB1E-6230-36C3264E39B7}"/>
                    </a:ext>
                  </a:extLst>
                </p:cNvPr>
                <p:cNvSpPr/>
                <p:nvPr/>
              </p:nvSpPr>
              <p:spPr>
                <a:xfrm>
                  <a:off x="1836500" y="3294900"/>
                  <a:ext cx="1228975" cy="14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59" h="59098" extrusionOk="0">
                      <a:moveTo>
                        <a:pt x="24086" y="1"/>
                      </a:moveTo>
                      <a:cubicBezTo>
                        <a:pt x="21362" y="1"/>
                        <a:pt x="18717" y="445"/>
                        <a:pt x="16375" y="1228"/>
                      </a:cubicBezTo>
                      <a:cubicBezTo>
                        <a:pt x="5186" y="4979"/>
                        <a:pt x="2316" y="14863"/>
                        <a:pt x="2838" y="20571"/>
                      </a:cubicBezTo>
                      <a:cubicBezTo>
                        <a:pt x="3360" y="26280"/>
                        <a:pt x="3295" y="31532"/>
                        <a:pt x="3295" y="31532"/>
                      </a:cubicBezTo>
                      <a:cubicBezTo>
                        <a:pt x="0" y="44073"/>
                        <a:pt x="7867" y="59098"/>
                        <a:pt x="23290" y="59098"/>
                      </a:cubicBezTo>
                      <a:cubicBezTo>
                        <a:pt x="25277" y="59098"/>
                        <a:pt x="27389" y="58849"/>
                        <a:pt x="29619" y="58313"/>
                      </a:cubicBezTo>
                      <a:cubicBezTo>
                        <a:pt x="49158" y="53681"/>
                        <a:pt x="48897" y="38153"/>
                        <a:pt x="45733" y="19169"/>
                      </a:cubicBezTo>
                      <a:cubicBezTo>
                        <a:pt x="43368" y="5053"/>
                        <a:pt x="33277" y="1"/>
                        <a:pt x="240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809;p36">
                  <a:extLst>
                    <a:ext uri="{FF2B5EF4-FFF2-40B4-BE49-F238E27FC236}">
                      <a16:creationId xmlns:a16="http://schemas.microsoft.com/office/drawing/2014/main" xmlns="" id="{79A1B5C4-39DF-BF84-2631-B3787B0F5B35}"/>
                    </a:ext>
                  </a:extLst>
                </p:cNvPr>
                <p:cNvSpPr/>
                <p:nvPr/>
              </p:nvSpPr>
              <p:spPr>
                <a:xfrm>
                  <a:off x="2058300" y="3472300"/>
                  <a:ext cx="319700" cy="5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" h="23436" extrusionOk="0">
                      <a:moveTo>
                        <a:pt x="4744" y="0"/>
                      </a:moveTo>
                      <a:cubicBezTo>
                        <a:pt x="4597" y="0"/>
                        <a:pt x="4451" y="12"/>
                        <a:pt x="4306" y="36"/>
                      </a:cubicBezTo>
                      <a:cubicBezTo>
                        <a:pt x="1338" y="656"/>
                        <a:pt x="1" y="6332"/>
                        <a:pt x="1273" y="12790"/>
                      </a:cubicBezTo>
                      <a:cubicBezTo>
                        <a:pt x="2446" y="18873"/>
                        <a:pt x="5578" y="23436"/>
                        <a:pt x="8399" y="23436"/>
                      </a:cubicBezTo>
                      <a:cubicBezTo>
                        <a:pt x="8558" y="23436"/>
                        <a:pt x="8716" y="23421"/>
                        <a:pt x="8873" y="23392"/>
                      </a:cubicBezTo>
                      <a:cubicBezTo>
                        <a:pt x="9689" y="23229"/>
                        <a:pt x="10406" y="22642"/>
                        <a:pt x="10961" y="21793"/>
                      </a:cubicBezTo>
                      <a:cubicBezTo>
                        <a:pt x="12363" y="19575"/>
                        <a:pt x="12788" y="15335"/>
                        <a:pt x="11907" y="10703"/>
                      </a:cubicBezTo>
                      <a:cubicBezTo>
                        <a:pt x="10961" y="5973"/>
                        <a:pt x="8841" y="2124"/>
                        <a:pt x="6720" y="656"/>
                      </a:cubicBezTo>
                      <a:cubicBezTo>
                        <a:pt x="6056" y="230"/>
                        <a:pt x="5391" y="0"/>
                        <a:pt x="47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810;p36">
                  <a:extLst>
                    <a:ext uri="{FF2B5EF4-FFF2-40B4-BE49-F238E27FC236}">
                      <a16:creationId xmlns:a16="http://schemas.microsoft.com/office/drawing/2014/main" xmlns="" id="{8D9DD278-152A-F69F-B7BD-8720FCC30891}"/>
                    </a:ext>
                  </a:extLst>
                </p:cNvPr>
                <p:cNvSpPr/>
                <p:nvPr/>
              </p:nvSpPr>
              <p:spPr>
                <a:xfrm>
                  <a:off x="2124350" y="3488675"/>
                  <a:ext cx="253650" cy="52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" h="21120" extrusionOk="0">
                      <a:moveTo>
                        <a:pt x="4013" y="1"/>
                      </a:moveTo>
                      <a:cubicBezTo>
                        <a:pt x="1306" y="914"/>
                        <a:pt x="1" y="5970"/>
                        <a:pt x="1110" y="11548"/>
                      </a:cubicBezTo>
                      <a:cubicBezTo>
                        <a:pt x="1142" y="11744"/>
                        <a:pt x="1175" y="11907"/>
                        <a:pt x="1240" y="12070"/>
                      </a:cubicBezTo>
                      <a:lnTo>
                        <a:pt x="5742" y="11483"/>
                      </a:lnTo>
                      <a:lnTo>
                        <a:pt x="5742" y="11483"/>
                      </a:lnTo>
                      <a:lnTo>
                        <a:pt x="1991" y="14745"/>
                      </a:lnTo>
                      <a:cubicBezTo>
                        <a:pt x="3399" y="18563"/>
                        <a:pt x="5768" y="21120"/>
                        <a:pt x="8003" y="21120"/>
                      </a:cubicBezTo>
                      <a:cubicBezTo>
                        <a:pt x="8098" y="21120"/>
                        <a:pt x="8192" y="21115"/>
                        <a:pt x="8286" y="21106"/>
                      </a:cubicBezTo>
                      <a:cubicBezTo>
                        <a:pt x="9721" y="18855"/>
                        <a:pt x="10146" y="14614"/>
                        <a:pt x="9232" y="10015"/>
                      </a:cubicBezTo>
                      <a:cubicBezTo>
                        <a:pt x="8319" y="5318"/>
                        <a:pt x="6199" y="1469"/>
                        <a:pt x="40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811;p36">
                  <a:extLst>
                    <a:ext uri="{FF2B5EF4-FFF2-40B4-BE49-F238E27FC236}">
                      <a16:creationId xmlns:a16="http://schemas.microsoft.com/office/drawing/2014/main" xmlns="" id="{A5F8BD34-1846-E924-D115-1F739F7AC763}"/>
                    </a:ext>
                  </a:extLst>
                </p:cNvPr>
                <p:cNvSpPr/>
                <p:nvPr/>
              </p:nvSpPr>
              <p:spPr>
                <a:xfrm>
                  <a:off x="2543525" y="3376575"/>
                  <a:ext cx="319700" cy="5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" h="23421" extrusionOk="0">
                      <a:moveTo>
                        <a:pt x="4780" y="0"/>
                      </a:moveTo>
                      <a:cubicBezTo>
                        <a:pt x="4621" y="0"/>
                        <a:pt x="4463" y="16"/>
                        <a:pt x="4306" y="48"/>
                      </a:cubicBezTo>
                      <a:cubicBezTo>
                        <a:pt x="1338" y="668"/>
                        <a:pt x="0" y="6311"/>
                        <a:pt x="1273" y="12770"/>
                      </a:cubicBezTo>
                      <a:cubicBezTo>
                        <a:pt x="2442" y="18865"/>
                        <a:pt x="5559" y="23421"/>
                        <a:pt x="8373" y="23421"/>
                      </a:cubicBezTo>
                      <a:cubicBezTo>
                        <a:pt x="8541" y="23421"/>
                        <a:pt x="8708" y="23405"/>
                        <a:pt x="8873" y="23372"/>
                      </a:cubicBezTo>
                      <a:cubicBezTo>
                        <a:pt x="9688" y="23209"/>
                        <a:pt x="10373" y="22654"/>
                        <a:pt x="10961" y="21773"/>
                      </a:cubicBezTo>
                      <a:cubicBezTo>
                        <a:pt x="12363" y="19588"/>
                        <a:pt x="12787" y="15347"/>
                        <a:pt x="11907" y="10683"/>
                      </a:cubicBezTo>
                      <a:cubicBezTo>
                        <a:pt x="10961" y="5953"/>
                        <a:pt x="8873" y="2136"/>
                        <a:pt x="6720" y="668"/>
                      </a:cubicBezTo>
                      <a:cubicBezTo>
                        <a:pt x="6068" y="251"/>
                        <a:pt x="5415" y="0"/>
                        <a:pt x="47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812;p36">
                  <a:extLst>
                    <a:ext uri="{FF2B5EF4-FFF2-40B4-BE49-F238E27FC236}">
                      <a16:creationId xmlns:a16="http://schemas.microsoft.com/office/drawing/2014/main" xmlns="" id="{EC91DB5B-5CC1-9011-0141-11D6EFDE2D8A}"/>
                    </a:ext>
                  </a:extLst>
                </p:cNvPr>
                <p:cNvSpPr/>
                <p:nvPr/>
              </p:nvSpPr>
              <p:spPr>
                <a:xfrm>
                  <a:off x="2609575" y="3394075"/>
                  <a:ext cx="253650" cy="5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" h="21092" extrusionOk="0">
                      <a:moveTo>
                        <a:pt x="4013" y="1"/>
                      </a:moveTo>
                      <a:cubicBezTo>
                        <a:pt x="1305" y="914"/>
                        <a:pt x="1" y="5970"/>
                        <a:pt x="1110" y="11548"/>
                      </a:cubicBezTo>
                      <a:cubicBezTo>
                        <a:pt x="1142" y="11744"/>
                        <a:pt x="1175" y="11907"/>
                        <a:pt x="1240" y="12070"/>
                      </a:cubicBezTo>
                      <a:lnTo>
                        <a:pt x="5742" y="11450"/>
                      </a:lnTo>
                      <a:lnTo>
                        <a:pt x="1990" y="14712"/>
                      </a:lnTo>
                      <a:cubicBezTo>
                        <a:pt x="3391" y="18540"/>
                        <a:pt x="5741" y="21091"/>
                        <a:pt x="7965" y="21091"/>
                      </a:cubicBezTo>
                      <a:cubicBezTo>
                        <a:pt x="8073" y="21091"/>
                        <a:pt x="8179" y="21085"/>
                        <a:pt x="8286" y="21073"/>
                      </a:cubicBezTo>
                      <a:cubicBezTo>
                        <a:pt x="9721" y="18855"/>
                        <a:pt x="10145" y="14615"/>
                        <a:pt x="9232" y="9983"/>
                      </a:cubicBezTo>
                      <a:cubicBezTo>
                        <a:pt x="8319" y="5253"/>
                        <a:pt x="6231" y="1436"/>
                        <a:pt x="40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813;p36">
                  <a:extLst>
                    <a:ext uri="{FF2B5EF4-FFF2-40B4-BE49-F238E27FC236}">
                      <a16:creationId xmlns:a16="http://schemas.microsoft.com/office/drawing/2014/main" xmlns="" id="{19AD550F-7A86-E662-69D4-36E9D51E3F39}"/>
                    </a:ext>
                  </a:extLst>
                </p:cNvPr>
                <p:cNvSpPr/>
                <p:nvPr/>
              </p:nvSpPr>
              <p:spPr>
                <a:xfrm>
                  <a:off x="2284200" y="3903025"/>
                  <a:ext cx="530100" cy="2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4" h="10354" extrusionOk="0">
                      <a:moveTo>
                        <a:pt x="17522" y="0"/>
                      </a:moveTo>
                      <a:cubicBezTo>
                        <a:pt x="17219" y="0"/>
                        <a:pt x="16919" y="22"/>
                        <a:pt x="16636" y="63"/>
                      </a:cubicBezTo>
                      <a:cubicBezTo>
                        <a:pt x="14320" y="454"/>
                        <a:pt x="12461" y="1922"/>
                        <a:pt x="10080" y="2183"/>
                      </a:cubicBezTo>
                      <a:cubicBezTo>
                        <a:pt x="7829" y="2477"/>
                        <a:pt x="5611" y="2151"/>
                        <a:pt x="3360" y="2575"/>
                      </a:cubicBezTo>
                      <a:cubicBezTo>
                        <a:pt x="1468" y="2933"/>
                        <a:pt x="0" y="3749"/>
                        <a:pt x="294" y="5576"/>
                      </a:cubicBezTo>
                      <a:cubicBezTo>
                        <a:pt x="620" y="7565"/>
                        <a:pt x="2349" y="8838"/>
                        <a:pt x="4371" y="9588"/>
                      </a:cubicBezTo>
                      <a:cubicBezTo>
                        <a:pt x="5676" y="10077"/>
                        <a:pt x="7111" y="10273"/>
                        <a:pt x="8384" y="10338"/>
                      </a:cubicBezTo>
                      <a:cubicBezTo>
                        <a:pt x="8603" y="10348"/>
                        <a:pt x="8822" y="10353"/>
                        <a:pt x="9042" y="10353"/>
                      </a:cubicBezTo>
                      <a:cubicBezTo>
                        <a:pt x="12418" y="10353"/>
                        <a:pt x="15815" y="9178"/>
                        <a:pt x="18235" y="6880"/>
                      </a:cubicBezTo>
                      <a:cubicBezTo>
                        <a:pt x="19572" y="5576"/>
                        <a:pt x="21203" y="3586"/>
                        <a:pt x="20746" y="1792"/>
                      </a:cubicBezTo>
                      <a:cubicBezTo>
                        <a:pt x="20424" y="476"/>
                        <a:pt x="18931" y="0"/>
                        <a:pt x="17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814;p36">
                  <a:extLst>
                    <a:ext uri="{FF2B5EF4-FFF2-40B4-BE49-F238E27FC236}">
                      <a16:creationId xmlns:a16="http://schemas.microsoft.com/office/drawing/2014/main" xmlns="" id="{E76A0B54-C83F-8543-BC5E-070A20A98E46}"/>
                    </a:ext>
                  </a:extLst>
                </p:cNvPr>
                <p:cNvSpPr/>
                <p:nvPr/>
              </p:nvSpPr>
              <p:spPr>
                <a:xfrm>
                  <a:off x="2393475" y="4031675"/>
                  <a:ext cx="346600" cy="1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4" h="5208" extrusionOk="0">
                      <a:moveTo>
                        <a:pt x="8569" y="0"/>
                      </a:moveTo>
                      <a:cubicBezTo>
                        <a:pt x="7852" y="0"/>
                        <a:pt x="7111" y="76"/>
                        <a:pt x="6361" y="234"/>
                      </a:cubicBezTo>
                      <a:cubicBezTo>
                        <a:pt x="3425" y="788"/>
                        <a:pt x="1077" y="2419"/>
                        <a:pt x="0" y="4442"/>
                      </a:cubicBezTo>
                      <a:cubicBezTo>
                        <a:pt x="1305" y="4931"/>
                        <a:pt x="2740" y="5127"/>
                        <a:pt x="4013" y="5192"/>
                      </a:cubicBezTo>
                      <a:cubicBezTo>
                        <a:pt x="4232" y="5202"/>
                        <a:pt x="4451" y="5207"/>
                        <a:pt x="4671" y="5207"/>
                      </a:cubicBezTo>
                      <a:cubicBezTo>
                        <a:pt x="8047" y="5207"/>
                        <a:pt x="11444" y="4032"/>
                        <a:pt x="13864" y="1734"/>
                      </a:cubicBezTo>
                      <a:cubicBezTo>
                        <a:pt x="12552" y="641"/>
                        <a:pt x="10661" y="0"/>
                        <a:pt x="85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815;p36">
                  <a:extLst>
                    <a:ext uri="{FF2B5EF4-FFF2-40B4-BE49-F238E27FC236}">
                      <a16:creationId xmlns:a16="http://schemas.microsoft.com/office/drawing/2014/main" xmlns="" id="{65D8EE46-8C2C-8C6A-D391-65147A34ABD0}"/>
                    </a:ext>
                  </a:extLst>
                </p:cNvPr>
                <p:cNvSpPr/>
                <p:nvPr/>
              </p:nvSpPr>
              <p:spPr>
                <a:xfrm>
                  <a:off x="2135775" y="3969750"/>
                  <a:ext cx="215325" cy="2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3" h="9235" extrusionOk="0">
                      <a:moveTo>
                        <a:pt x="2060" y="1"/>
                      </a:moveTo>
                      <a:cubicBezTo>
                        <a:pt x="1409" y="1"/>
                        <a:pt x="721" y="54"/>
                        <a:pt x="0" y="167"/>
                      </a:cubicBezTo>
                      <a:lnTo>
                        <a:pt x="2121" y="9235"/>
                      </a:lnTo>
                      <a:cubicBezTo>
                        <a:pt x="5774" y="8909"/>
                        <a:pt x="8612" y="6527"/>
                        <a:pt x="8384" y="3918"/>
                      </a:cubicBezTo>
                      <a:cubicBezTo>
                        <a:pt x="8217" y="1700"/>
                        <a:pt x="5742" y="1"/>
                        <a:pt x="206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816;p36">
                  <a:extLst>
                    <a:ext uri="{FF2B5EF4-FFF2-40B4-BE49-F238E27FC236}">
                      <a16:creationId xmlns:a16="http://schemas.microsoft.com/office/drawing/2014/main" xmlns="" id="{7093AB03-EF29-E459-FA2B-F18923E32FBC}"/>
                    </a:ext>
                  </a:extLst>
                </p:cNvPr>
                <p:cNvSpPr/>
                <p:nvPr/>
              </p:nvSpPr>
              <p:spPr>
                <a:xfrm>
                  <a:off x="2135775" y="3955150"/>
                  <a:ext cx="215325" cy="24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3" h="9819" fill="none" extrusionOk="0">
                      <a:moveTo>
                        <a:pt x="0" y="751"/>
                      </a:moveTo>
                      <a:cubicBezTo>
                        <a:pt x="4796" y="0"/>
                        <a:pt x="8188" y="1892"/>
                        <a:pt x="8384" y="4502"/>
                      </a:cubicBezTo>
                      <a:cubicBezTo>
                        <a:pt x="8612" y="7111"/>
                        <a:pt x="5774" y="9493"/>
                        <a:pt x="2121" y="9819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817;p36">
                  <a:extLst>
                    <a:ext uri="{FF2B5EF4-FFF2-40B4-BE49-F238E27FC236}">
                      <a16:creationId xmlns:a16="http://schemas.microsoft.com/office/drawing/2014/main" xmlns="" id="{80F6F443-CA39-9737-E2BE-E95AA7BE7C1C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  <a:lnTo>
                        <a:pt x="616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818;p36">
                  <a:extLst>
                    <a:ext uri="{FF2B5EF4-FFF2-40B4-BE49-F238E27FC236}">
                      <a16:creationId xmlns:a16="http://schemas.microsoft.com/office/drawing/2014/main" xmlns="" id="{460E18F7-2D15-9896-CD15-A891D29B058B}"/>
                    </a:ext>
                  </a:extLst>
                </p:cNvPr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fill="none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819;p36">
                  <a:extLst>
                    <a:ext uri="{FF2B5EF4-FFF2-40B4-BE49-F238E27FC236}">
                      <a16:creationId xmlns:a16="http://schemas.microsoft.com/office/drawing/2014/main" xmlns="" id="{814279C1-D05D-F843-3C9F-EE1AB31BED13}"/>
                    </a:ext>
                  </a:extLst>
                </p:cNvPr>
                <p:cNvSpPr/>
                <p:nvPr/>
              </p:nvSpPr>
              <p:spPr>
                <a:xfrm>
                  <a:off x="2164225" y="4049400"/>
                  <a:ext cx="26950" cy="1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773" extrusionOk="0">
                      <a:moveTo>
                        <a:pt x="564" y="0"/>
                      </a:moveTo>
                      <a:cubicBezTo>
                        <a:pt x="531" y="0"/>
                        <a:pt x="497" y="5"/>
                        <a:pt x="461" y="14"/>
                      </a:cubicBezTo>
                      <a:cubicBezTo>
                        <a:pt x="0" y="76"/>
                        <a:pt x="60" y="773"/>
                        <a:pt x="531" y="773"/>
                      </a:cubicBezTo>
                      <a:cubicBezTo>
                        <a:pt x="560" y="773"/>
                        <a:pt x="591" y="770"/>
                        <a:pt x="624" y="765"/>
                      </a:cubicBezTo>
                      <a:cubicBezTo>
                        <a:pt x="1077" y="704"/>
                        <a:pt x="971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820;p36">
                  <a:extLst>
                    <a:ext uri="{FF2B5EF4-FFF2-40B4-BE49-F238E27FC236}">
                      <a16:creationId xmlns:a16="http://schemas.microsoft.com/office/drawing/2014/main" xmlns="" id="{F93322A0-2DF5-CAC7-62EA-688A5431E3E6}"/>
                    </a:ext>
                  </a:extLst>
                </p:cNvPr>
                <p:cNvSpPr/>
                <p:nvPr/>
              </p:nvSpPr>
              <p:spPr>
                <a:xfrm>
                  <a:off x="2266150" y="4034975"/>
                  <a:ext cx="27375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96" extrusionOk="0">
                      <a:moveTo>
                        <a:pt x="522" y="0"/>
                      </a:moveTo>
                      <a:cubicBezTo>
                        <a:pt x="502" y="0"/>
                        <a:pt x="482" y="1"/>
                        <a:pt x="461" y="4"/>
                      </a:cubicBezTo>
                      <a:cubicBezTo>
                        <a:pt x="1" y="96"/>
                        <a:pt x="60" y="795"/>
                        <a:pt x="532" y="795"/>
                      </a:cubicBezTo>
                      <a:cubicBezTo>
                        <a:pt x="561" y="795"/>
                        <a:pt x="592" y="793"/>
                        <a:pt x="624" y="787"/>
                      </a:cubicBezTo>
                      <a:cubicBezTo>
                        <a:pt x="1094" y="724"/>
                        <a:pt x="993" y="0"/>
                        <a:pt x="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821;p36">
                  <a:extLst>
                    <a:ext uri="{FF2B5EF4-FFF2-40B4-BE49-F238E27FC236}">
                      <a16:creationId xmlns:a16="http://schemas.microsoft.com/office/drawing/2014/main" xmlns="" id="{09A8AC66-76DC-BD3F-3116-47A0480F3C98}"/>
                    </a:ext>
                  </a:extLst>
                </p:cNvPr>
                <p:cNvSpPr/>
                <p:nvPr/>
              </p:nvSpPr>
              <p:spPr>
                <a:xfrm>
                  <a:off x="2230850" y="4098450"/>
                  <a:ext cx="27375" cy="1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97" extrusionOk="0">
                      <a:moveTo>
                        <a:pt x="558" y="1"/>
                      </a:moveTo>
                      <a:cubicBezTo>
                        <a:pt x="530" y="1"/>
                        <a:pt x="501" y="4"/>
                        <a:pt x="471" y="9"/>
                      </a:cubicBezTo>
                      <a:cubicBezTo>
                        <a:pt x="1" y="72"/>
                        <a:pt x="102" y="796"/>
                        <a:pt x="573" y="796"/>
                      </a:cubicBezTo>
                      <a:cubicBezTo>
                        <a:pt x="593" y="796"/>
                        <a:pt x="613" y="795"/>
                        <a:pt x="634" y="792"/>
                      </a:cubicBezTo>
                      <a:cubicBezTo>
                        <a:pt x="1094" y="700"/>
                        <a:pt x="1006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822;p36">
                  <a:extLst>
                    <a:ext uri="{FF2B5EF4-FFF2-40B4-BE49-F238E27FC236}">
                      <a16:creationId xmlns:a16="http://schemas.microsoft.com/office/drawing/2014/main" xmlns="" id="{32A05C50-0AD9-53D0-812E-CCC9058856B9}"/>
                    </a:ext>
                  </a:extLst>
                </p:cNvPr>
                <p:cNvSpPr/>
                <p:nvPr/>
              </p:nvSpPr>
              <p:spPr>
                <a:xfrm>
                  <a:off x="2804375" y="3934550"/>
                  <a:ext cx="27150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768" extrusionOk="0">
                      <a:moveTo>
                        <a:pt x="549" y="0"/>
                      </a:moveTo>
                      <a:cubicBezTo>
                        <a:pt x="521" y="0"/>
                        <a:pt x="492" y="3"/>
                        <a:pt x="461" y="9"/>
                      </a:cubicBezTo>
                      <a:cubicBezTo>
                        <a:pt x="1" y="70"/>
                        <a:pt x="60" y="768"/>
                        <a:pt x="532" y="768"/>
                      </a:cubicBezTo>
                      <a:cubicBezTo>
                        <a:pt x="561" y="768"/>
                        <a:pt x="592" y="765"/>
                        <a:pt x="624" y="759"/>
                      </a:cubicBezTo>
                      <a:cubicBezTo>
                        <a:pt x="1085" y="698"/>
                        <a:pt x="996" y="0"/>
                        <a:pt x="5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823;p36">
                  <a:extLst>
                    <a:ext uri="{FF2B5EF4-FFF2-40B4-BE49-F238E27FC236}">
                      <a16:creationId xmlns:a16="http://schemas.microsoft.com/office/drawing/2014/main" xmlns="" id="{A7C6E420-DF91-C0D3-B5DF-A994D720309D}"/>
                    </a:ext>
                  </a:extLst>
                </p:cNvPr>
                <p:cNvSpPr/>
                <p:nvPr/>
              </p:nvSpPr>
              <p:spPr>
                <a:xfrm>
                  <a:off x="2907125" y="3920675"/>
                  <a:ext cx="27125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801" extrusionOk="0">
                      <a:moveTo>
                        <a:pt x="547" y="1"/>
                      </a:moveTo>
                      <a:cubicBezTo>
                        <a:pt x="520" y="1"/>
                        <a:pt x="491" y="3"/>
                        <a:pt x="461" y="9"/>
                      </a:cubicBezTo>
                      <a:cubicBezTo>
                        <a:pt x="1" y="101"/>
                        <a:pt x="90" y="801"/>
                        <a:pt x="537" y="801"/>
                      </a:cubicBezTo>
                      <a:cubicBezTo>
                        <a:pt x="565" y="801"/>
                        <a:pt x="594" y="798"/>
                        <a:pt x="625" y="792"/>
                      </a:cubicBezTo>
                      <a:cubicBezTo>
                        <a:pt x="1084" y="670"/>
                        <a:pt x="968" y="1"/>
                        <a:pt x="5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824;p36">
                  <a:extLst>
                    <a:ext uri="{FF2B5EF4-FFF2-40B4-BE49-F238E27FC236}">
                      <a16:creationId xmlns:a16="http://schemas.microsoft.com/office/drawing/2014/main" xmlns="" id="{F9275E6D-6DDA-70B1-F095-7A86EAD0A34C}"/>
                    </a:ext>
                  </a:extLst>
                </p:cNvPr>
                <p:cNvSpPr/>
                <p:nvPr/>
              </p:nvSpPr>
              <p:spPr>
                <a:xfrm>
                  <a:off x="2871850" y="3984300"/>
                  <a:ext cx="27350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796" extrusionOk="0">
                      <a:moveTo>
                        <a:pt x="552" y="0"/>
                      </a:moveTo>
                      <a:cubicBezTo>
                        <a:pt x="526" y="0"/>
                        <a:pt x="499" y="3"/>
                        <a:pt x="470" y="9"/>
                      </a:cubicBezTo>
                      <a:cubicBezTo>
                        <a:pt x="0" y="71"/>
                        <a:pt x="102" y="795"/>
                        <a:pt x="572" y="795"/>
                      </a:cubicBezTo>
                      <a:cubicBezTo>
                        <a:pt x="592" y="795"/>
                        <a:pt x="612" y="794"/>
                        <a:pt x="633" y="792"/>
                      </a:cubicBezTo>
                      <a:cubicBezTo>
                        <a:pt x="1094" y="699"/>
                        <a:pt x="976" y="0"/>
                        <a:pt x="5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825;p36">
                  <a:extLst>
                    <a:ext uri="{FF2B5EF4-FFF2-40B4-BE49-F238E27FC236}">
                      <a16:creationId xmlns:a16="http://schemas.microsoft.com/office/drawing/2014/main" xmlns="" id="{9E9CF7E7-7A28-9778-C250-60E435830E78}"/>
                    </a:ext>
                  </a:extLst>
                </p:cNvPr>
                <p:cNvSpPr/>
                <p:nvPr/>
              </p:nvSpPr>
              <p:spPr>
                <a:xfrm>
                  <a:off x="2483175" y="3806725"/>
                  <a:ext cx="112575" cy="1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" h="4731" extrusionOk="0">
                      <a:moveTo>
                        <a:pt x="0" y="1"/>
                      </a:moveTo>
                      <a:lnTo>
                        <a:pt x="490" y="4730"/>
                      </a:lnTo>
                      <a:cubicBezTo>
                        <a:pt x="490" y="4730"/>
                        <a:pt x="4502" y="4730"/>
                        <a:pt x="4111" y="3002"/>
                      </a:cubicBezTo>
                      <a:cubicBezTo>
                        <a:pt x="3928" y="2104"/>
                        <a:pt x="2975" y="1884"/>
                        <a:pt x="2083" y="1884"/>
                      </a:cubicBezTo>
                      <a:cubicBezTo>
                        <a:pt x="1225" y="1884"/>
                        <a:pt x="425" y="2088"/>
                        <a:pt x="425" y="2088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826;p36">
                  <a:extLst>
                    <a:ext uri="{FF2B5EF4-FFF2-40B4-BE49-F238E27FC236}">
                      <a16:creationId xmlns:a16="http://schemas.microsoft.com/office/drawing/2014/main" xmlns="" id="{DF8631E4-600B-1DBA-8F63-E89D31F4E34D}"/>
                    </a:ext>
                  </a:extLst>
                </p:cNvPr>
                <p:cNvSpPr/>
                <p:nvPr/>
              </p:nvSpPr>
              <p:spPr>
                <a:xfrm>
                  <a:off x="2483175" y="3806725"/>
                  <a:ext cx="112575" cy="1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" h="4731" fill="none" extrusionOk="0">
                      <a:moveTo>
                        <a:pt x="0" y="1"/>
                      </a:moveTo>
                      <a:lnTo>
                        <a:pt x="425" y="2088"/>
                      </a:lnTo>
                      <a:cubicBezTo>
                        <a:pt x="425" y="2088"/>
                        <a:pt x="3752" y="1240"/>
                        <a:pt x="4111" y="3002"/>
                      </a:cubicBezTo>
                      <a:cubicBezTo>
                        <a:pt x="4502" y="4730"/>
                        <a:pt x="490" y="4730"/>
                        <a:pt x="490" y="473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827;p36">
                  <a:extLst>
                    <a:ext uri="{FF2B5EF4-FFF2-40B4-BE49-F238E27FC236}">
                      <a16:creationId xmlns:a16="http://schemas.microsoft.com/office/drawing/2014/main" xmlns="" id="{A1A3B589-5228-A303-12D0-934448130015}"/>
                    </a:ext>
                  </a:extLst>
                </p:cNvPr>
                <p:cNvSpPr/>
                <p:nvPr/>
              </p:nvSpPr>
              <p:spPr>
                <a:xfrm>
                  <a:off x="1694600" y="4079425"/>
                  <a:ext cx="666275" cy="6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1" h="27059" extrusionOk="0">
                      <a:moveTo>
                        <a:pt x="12322" y="1"/>
                      </a:moveTo>
                      <a:cubicBezTo>
                        <a:pt x="11888" y="1"/>
                        <a:pt x="11445" y="169"/>
                        <a:pt x="11091" y="575"/>
                      </a:cubicBezTo>
                      <a:cubicBezTo>
                        <a:pt x="5937" y="6153"/>
                        <a:pt x="0" y="16950"/>
                        <a:pt x="6263" y="23931"/>
                      </a:cubicBezTo>
                      <a:cubicBezTo>
                        <a:pt x="8314" y="26202"/>
                        <a:pt x="10944" y="27058"/>
                        <a:pt x="13771" y="27058"/>
                      </a:cubicBezTo>
                      <a:cubicBezTo>
                        <a:pt x="18050" y="27058"/>
                        <a:pt x="22782" y="25099"/>
                        <a:pt x="26651" y="23115"/>
                      </a:cubicBezTo>
                      <a:cubicBezTo>
                        <a:pt x="26031" y="22136"/>
                        <a:pt x="25541" y="21190"/>
                        <a:pt x="25052" y="20244"/>
                      </a:cubicBezTo>
                      <a:cubicBezTo>
                        <a:pt x="22606" y="21484"/>
                        <a:pt x="20094" y="22495"/>
                        <a:pt x="17484" y="23180"/>
                      </a:cubicBezTo>
                      <a:cubicBezTo>
                        <a:pt x="16239" y="23498"/>
                        <a:pt x="14877" y="23752"/>
                        <a:pt x="13546" y="23752"/>
                      </a:cubicBezTo>
                      <a:cubicBezTo>
                        <a:pt x="11740" y="23752"/>
                        <a:pt x="9992" y="23284"/>
                        <a:pt x="8677" y="21875"/>
                      </a:cubicBezTo>
                      <a:cubicBezTo>
                        <a:pt x="6100" y="19168"/>
                        <a:pt x="6720" y="14797"/>
                        <a:pt x="7829" y="11535"/>
                      </a:cubicBezTo>
                      <a:cubicBezTo>
                        <a:pt x="9003" y="8012"/>
                        <a:pt x="11156" y="5142"/>
                        <a:pt x="13635" y="2401"/>
                      </a:cubicBezTo>
                      <a:cubicBezTo>
                        <a:pt x="14667" y="1298"/>
                        <a:pt x="13529" y="1"/>
                        <a:pt x="12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828;p36">
                  <a:extLst>
                    <a:ext uri="{FF2B5EF4-FFF2-40B4-BE49-F238E27FC236}">
                      <a16:creationId xmlns:a16="http://schemas.microsoft.com/office/drawing/2014/main" xmlns="" id="{4ADA84F2-A634-F111-6C18-F2292948DB3E}"/>
                    </a:ext>
                  </a:extLst>
                </p:cNvPr>
                <p:cNvSpPr/>
                <p:nvPr/>
              </p:nvSpPr>
              <p:spPr>
                <a:xfrm>
                  <a:off x="2677275" y="4185125"/>
                  <a:ext cx="83200" cy="8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3263" extrusionOk="0">
                      <a:moveTo>
                        <a:pt x="2544" y="0"/>
                      </a:moveTo>
                      <a:lnTo>
                        <a:pt x="0" y="1566"/>
                      </a:lnTo>
                      <a:lnTo>
                        <a:pt x="522" y="3262"/>
                      </a:lnTo>
                      <a:lnTo>
                        <a:pt x="3327" y="2740"/>
                      </a:lnTo>
                      <a:lnTo>
                        <a:pt x="254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829;p36">
                  <a:extLst>
                    <a:ext uri="{FF2B5EF4-FFF2-40B4-BE49-F238E27FC236}">
                      <a16:creationId xmlns:a16="http://schemas.microsoft.com/office/drawing/2014/main" xmlns="" id="{0ACF8D38-22F1-A137-09A8-7E04192526ED}"/>
                    </a:ext>
                  </a:extLst>
                </p:cNvPr>
                <p:cNvSpPr/>
                <p:nvPr/>
              </p:nvSpPr>
              <p:spPr>
                <a:xfrm>
                  <a:off x="2281750" y="4340875"/>
                  <a:ext cx="222650" cy="39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6" h="15952" extrusionOk="0">
                      <a:moveTo>
                        <a:pt x="6263" y="1"/>
                      </a:moveTo>
                      <a:lnTo>
                        <a:pt x="0" y="1142"/>
                      </a:lnTo>
                      <a:lnTo>
                        <a:pt x="5383" y="15952"/>
                      </a:lnTo>
                      <a:lnTo>
                        <a:pt x="8906" y="15136"/>
                      </a:lnTo>
                      <a:lnTo>
                        <a:pt x="626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830;p36">
                  <a:extLst>
                    <a:ext uri="{FF2B5EF4-FFF2-40B4-BE49-F238E27FC236}">
                      <a16:creationId xmlns:a16="http://schemas.microsoft.com/office/drawing/2014/main" xmlns="" id="{9FD189A0-DBD9-FDB3-98FA-233A660D8FC1}"/>
                    </a:ext>
                  </a:extLst>
                </p:cNvPr>
                <p:cNvSpPr/>
                <p:nvPr/>
              </p:nvSpPr>
              <p:spPr>
                <a:xfrm>
                  <a:off x="2101525" y="4193550"/>
                  <a:ext cx="604300" cy="24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2" h="9969" extrusionOk="0">
                      <a:moveTo>
                        <a:pt x="18108" y="1"/>
                      </a:moveTo>
                      <a:cubicBezTo>
                        <a:pt x="17810" y="1"/>
                        <a:pt x="17504" y="8"/>
                        <a:pt x="17191" y="22"/>
                      </a:cubicBezTo>
                      <a:cubicBezTo>
                        <a:pt x="16082" y="87"/>
                        <a:pt x="14842" y="185"/>
                        <a:pt x="13603" y="413"/>
                      </a:cubicBezTo>
                      <a:cubicBezTo>
                        <a:pt x="12787" y="577"/>
                        <a:pt x="11972" y="740"/>
                        <a:pt x="11124" y="935"/>
                      </a:cubicBezTo>
                      <a:cubicBezTo>
                        <a:pt x="10341" y="1098"/>
                        <a:pt x="9591" y="1294"/>
                        <a:pt x="8906" y="1555"/>
                      </a:cubicBezTo>
                      <a:cubicBezTo>
                        <a:pt x="7797" y="1881"/>
                        <a:pt x="6785" y="2273"/>
                        <a:pt x="5839" y="2697"/>
                      </a:cubicBezTo>
                      <a:cubicBezTo>
                        <a:pt x="2219" y="4263"/>
                        <a:pt x="0" y="6285"/>
                        <a:pt x="392" y="7851"/>
                      </a:cubicBezTo>
                      <a:cubicBezTo>
                        <a:pt x="700" y="9221"/>
                        <a:pt x="2950" y="9968"/>
                        <a:pt x="6135" y="9968"/>
                      </a:cubicBezTo>
                      <a:cubicBezTo>
                        <a:pt x="6665" y="9968"/>
                        <a:pt x="7220" y="9948"/>
                        <a:pt x="7797" y="9906"/>
                      </a:cubicBezTo>
                      <a:cubicBezTo>
                        <a:pt x="8808" y="9808"/>
                        <a:pt x="9884" y="9710"/>
                        <a:pt x="10993" y="9482"/>
                      </a:cubicBezTo>
                      <a:cubicBezTo>
                        <a:pt x="11678" y="9384"/>
                        <a:pt x="12363" y="9221"/>
                        <a:pt x="13114" y="9058"/>
                      </a:cubicBezTo>
                      <a:cubicBezTo>
                        <a:pt x="13962" y="8829"/>
                        <a:pt x="14777" y="8601"/>
                        <a:pt x="15560" y="8340"/>
                      </a:cubicBezTo>
                      <a:cubicBezTo>
                        <a:pt x="16702" y="7981"/>
                        <a:pt x="17746" y="7590"/>
                        <a:pt x="18724" y="7133"/>
                      </a:cubicBezTo>
                      <a:cubicBezTo>
                        <a:pt x="22084" y="5535"/>
                        <a:pt x="24172" y="3610"/>
                        <a:pt x="23780" y="2110"/>
                      </a:cubicBezTo>
                      <a:cubicBezTo>
                        <a:pt x="23453" y="770"/>
                        <a:pt x="21223" y="1"/>
                        <a:pt x="181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831;p36">
                  <a:extLst>
                    <a:ext uri="{FF2B5EF4-FFF2-40B4-BE49-F238E27FC236}">
                      <a16:creationId xmlns:a16="http://schemas.microsoft.com/office/drawing/2014/main" xmlns="" id="{946CC87C-C9B3-3028-8571-C1B219D1DD02}"/>
                    </a:ext>
                  </a:extLst>
                </p:cNvPr>
                <p:cNvSpPr/>
                <p:nvPr/>
              </p:nvSpPr>
              <p:spPr>
                <a:xfrm>
                  <a:off x="2440775" y="4194075"/>
                  <a:ext cx="131325" cy="2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3" h="8320" extrusionOk="0">
                      <a:moveTo>
                        <a:pt x="3588" y="1"/>
                      </a:moveTo>
                      <a:cubicBezTo>
                        <a:pt x="2479" y="66"/>
                        <a:pt x="1240" y="164"/>
                        <a:pt x="0" y="392"/>
                      </a:cubicBezTo>
                      <a:cubicBezTo>
                        <a:pt x="1142" y="1926"/>
                        <a:pt x="2121" y="4405"/>
                        <a:pt x="1957" y="8319"/>
                      </a:cubicBezTo>
                      <a:cubicBezTo>
                        <a:pt x="3067" y="7960"/>
                        <a:pt x="4143" y="7569"/>
                        <a:pt x="5122" y="7112"/>
                      </a:cubicBezTo>
                      <a:cubicBezTo>
                        <a:pt x="5252" y="3817"/>
                        <a:pt x="4502" y="1534"/>
                        <a:pt x="358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832;p36">
                  <a:extLst>
                    <a:ext uri="{FF2B5EF4-FFF2-40B4-BE49-F238E27FC236}">
                      <a16:creationId xmlns:a16="http://schemas.microsoft.com/office/drawing/2014/main" xmlns="" id="{60CB426C-5F66-E896-D1CD-9809429AF777}"/>
                    </a:ext>
                  </a:extLst>
                </p:cNvPr>
                <p:cNvSpPr/>
                <p:nvPr/>
              </p:nvSpPr>
              <p:spPr>
                <a:xfrm>
                  <a:off x="2246675" y="4233225"/>
                  <a:ext cx="132950" cy="20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8" h="8352" extrusionOk="0">
                      <a:moveTo>
                        <a:pt x="3067" y="1"/>
                      </a:moveTo>
                      <a:cubicBezTo>
                        <a:pt x="1958" y="327"/>
                        <a:pt x="947" y="718"/>
                        <a:pt x="1" y="1142"/>
                      </a:cubicBezTo>
                      <a:cubicBezTo>
                        <a:pt x="1077" y="2578"/>
                        <a:pt x="1991" y="4828"/>
                        <a:pt x="1958" y="8351"/>
                      </a:cubicBezTo>
                      <a:cubicBezTo>
                        <a:pt x="2969" y="8286"/>
                        <a:pt x="4046" y="8156"/>
                        <a:pt x="5155" y="7960"/>
                      </a:cubicBezTo>
                      <a:cubicBezTo>
                        <a:pt x="5318" y="3948"/>
                        <a:pt x="4241" y="1469"/>
                        <a:pt x="30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833;p36">
                  <a:extLst>
                    <a:ext uri="{FF2B5EF4-FFF2-40B4-BE49-F238E27FC236}">
                      <a16:creationId xmlns:a16="http://schemas.microsoft.com/office/drawing/2014/main" xmlns="" id="{185A7A69-6CD6-F7C2-E7B5-6C1C3F96A707}"/>
                    </a:ext>
                  </a:extLst>
                </p:cNvPr>
                <p:cNvSpPr/>
                <p:nvPr/>
              </p:nvSpPr>
              <p:spPr>
                <a:xfrm>
                  <a:off x="2053400" y="4358825"/>
                  <a:ext cx="63650" cy="9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6" h="3682" extrusionOk="0">
                      <a:moveTo>
                        <a:pt x="1371" y="0"/>
                      </a:moveTo>
                      <a:lnTo>
                        <a:pt x="653" y="196"/>
                      </a:lnTo>
                      <a:cubicBezTo>
                        <a:pt x="229" y="261"/>
                        <a:pt x="1" y="718"/>
                        <a:pt x="99" y="1109"/>
                      </a:cubicBezTo>
                      <a:lnTo>
                        <a:pt x="816" y="3197"/>
                      </a:lnTo>
                      <a:cubicBezTo>
                        <a:pt x="869" y="3514"/>
                        <a:pt x="1115" y="3681"/>
                        <a:pt x="1414" y="3681"/>
                      </a:cubicBezTo>
                      <a:cubicBezTo>
                        <a:pt x="1484" y="3681"/>
                        <a:pt x="1558" y="3672"/>
                        <a:pt x="1632" y="3654"/>
                      </a:cubicBezTo>
                      <a:lnTo>
                        <a:pt x="2545" y="3360"/>
                      </a:lnTo>
                      <a:lnTo>
                        <a:pt x="137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834;p36">
                  <a:extLst>
                    <a:ext uri="{FF2B5EF4-FFF2-40B4-BE49-F238E27FC236}">
                      <a16:creationId xmlns:a16="http://schemas.microsoft.com/office/drawing/2014/main" xmlns="" id="{6DD32044-FEAD-60FE-85D2-A6B0CE6426AD}"/>
                    </a:ext>
                  </a:extLst>
                </p:cNvPr>
                <p:cNvSpPr/>
                <p:nvPr/>
              </p:nvSpPr>
              <p:spPr>
                <a:xfrm>
                  <a:off x="2080325" y="4316400"/>
                  <a:ext cx="100325" cy="14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" h="5722" extrusionOk="0">
                      <a:moveTo>
                        <a:pt x="2121" y="1"/>
                      </a:moveTo>
                      <a:lnTo>
                        <a:pt x="1044" y="262"/>
                      </a:lnTo>
                      <a:cubicBezTo>
                        <a:pt x="392" y="425"/>
                        <a:pt x="0" y="1110"/>
                        <a:pt x="229" y="1730"/>
                      </a:cubicBezTo>
                      <a:lnTo>
                        <a:pt x="1272" y="4992"/>
                      </a:lnTo>
                      <a:cubicBezTo>
                        <a:pt x="1432" y="5443"/>
                        <a:pt x="1850" y="5722"/>
                        <a:pt x="2282" y="5722"/>
                      </a:cubicBezTo>
                      <a:cubicBezTo>
                        <a:pt x="2381" y="5722"/>
                        <a:pt x="2480" y="5707"/>
                        <a:pt x="2577" y="5677"/>
                      </a:cubicBezTo>
                      <a:lnTo>
                        <a:pt x="4013" y="5285"/>
                      </a:lnTo>
                      <a:lnTo>
                        <a:pt x="212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835;p36">
                  <a:extLst>
                    <a:ext uri="{FF2B5EF4-FFF2-40B4-BE49-F238E27FC236}">
                      <a16:creationId xmlns:a16="http://schemas.microsoft.com/office/drawing/2014/main" xmlns="" id="{9E86E5B4-28A0-2F39-99EF-6CAEC37640EC}"/>
                    </a:ext>
                  </a:extLst>
                </p:cNvPr>
                <p:cNvSpPr/>
                <p:nvPr/>
              </p:nvSpPr>
              <p:spPr>
                <a:xfrm>
                  <a:off x="2231300" y="4466700"/>
                  <a:ext cx="339800" cy="2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2" h="10381" extrusionOk="0">
                      <a:moveTo>
                        <a:pt x="2623" y="0"/>
                      </a:moveTo>
                      <a:cubicBezTo>
                        <a:pt x="2554" y="0"/>
                        <a:pt x="2483" y="8"/>
                        <a:pt x="2410" y="24"/>
                      </a:cubicBezTo>
                      <a:cubicBezTo>
                        <a:pt x="1529" y="252"/>
                        <a:pt x="1594" y="2568"/>
                        <a:pt x="1921" y="4199"/>
                      </a:cubicBezTo>
                      <a:lnTo>
                        <a:pt x="1855" y="4003"/>
                      </a:lnTo>
                      <a:cubicBezTo>
                        <a:pt x="1855" y="4003"/>
                        <a:pt x="1616" y="3945"/>
                        <a:pt x="1315" y="3945"/>
                      </a:cubicBezTo>
                      <a:cubicBezTo>
                        <a:pt x="838" y="3945"/>
                        <a:pt x="206" y="4092"/>
                        <a:pt x="126" y="4851"/>
                      </a:cubicBezTo>
                      <a:cubicBezTo>
                        <a:pt x="0" y="6017"/>
                        <a:pt x="1975" y="10381"/>
                        <a:pt x="3580" y="10381"/>
                      </a:cubicBezTo>
                      <a:cubicBezTo>
                        <a:pt x="3636" y="10381"/>
                        <a:pt x="3692" y="10375"/>
                        <a:pt x="3747" y="10364"/>
                      </a:cubicBezTo>
                      <a:cubicBezTo>
                        <a:pt x="4824" y="10136"/>
                        <a:pt x="4856" y="9320"/>
                        <a:pt x="4856" y="9320"/>
                      </a:cubicBezTo>
                      <a:cubicBezTo>
                        <a:pt x="5313" y="9382"/>
                        <a:pt x="5753" y="9410"/>
                        <a:pt x="6174" y="9410"/>
                      </a:cubicBezTo>
                      <a:cubicBezTo>
                        <a:pt x="11138" y="9410"/>
                        <a:pt x="13592" y="5455"/>
                        <a:pt x="12359" y="4493"/>
                      </a:cubicBezTo>
                      <a:cubicBezTo>
                        <a:pt x="12196" y="4362"/>
                        <a:pt x="12131" y="4329"/>
                        <a:pt x="12131" y="4329"/>
                      </a:cubicBezTo>
                      <a:cubicBezTo>
                        <a:pt x="12522" y="2372"/>
                        <a:pt x="11054" y="2242"/>
                        <a:pt x="11054" y="2242"/>
                      </a:cubicBezTo>
                      <a:cubicBezTo>
                        <a:pt x="11315" y="1296"/>
                        <a:pt x="10989" y="839"/>
                        <a:pt x="10597" y="643"/>
                      </a:cubicBezTo>
                      <a:cubicBezTo>
                        <a:pt x="10475" y="570"/>
                        <a:pt x="10344" y="533"/>
                        <a:pt x="10212" y="533"/>
                      </a:cubicBezTo>
                      <a:cubicBezTo>
                        <a:pt x="9991" y="533"/>
                        <a:pt x="9770" y="635"/>
                        <a:pt x="9586" y="839"/>
                      </a:cubicBezTo>
                      <a:cubicBezTo>
                        <a:pt x="8053" y="2698"/>
                        <a:pt x="4334" y="2862"/>
                        <a:pt x="4334" y="2862"/>
                      </a:cubicBezTo>
                      <a:cubicBezTo>
                        <a:pt x="4334" y="2862"/>
                        <a:pt x="3951" y="0"/>
                        <a:pt x="26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836;p36">
                  <a:extLst>
                    <a:ext uri="{FF2B5EF4-FFF2-40B4-BE49-F238E27FC236}">
                      <a16:creationId xmlns:a16="http://schemas.microsoft.com/office/drawing/2014/main" xmlns="" id="{A10D7375-43D7-AB90-FDC0-22CD76F9CAD9}"/>
                    </a:ext>
                  </a:extLst>
                </p:cNvPr>
                <p:cNvSpPr/>
                <p:nvPr/>
              </p:nvSpPr>
              <p:spPr>
                <a:xfrm>
                  <a:off x="2231175" y="4459125"/>
                  <a:ext cx="342550" cy="2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2" h="10994" fill="none" extrusionOk="0">
                      <a:moveTo>
                        <a:pt x="1860" y="4306"/>
                      </a:moveTo>
                      <a:cubicBezTo>
                        <a:pt x="1860" y="4306"/>
                        <a:pt x="262" y="3915"/>
                        <a:pt x="131" y="5154"/>
                      </a:cubicBezTo>
                      <a:cubicBezTo>
                        <a:pt x="1" y="6361"/>
                        <a:pt x="2121" y="10993"/>
                        <a:pt x="3752" y="10667"/>
                      </a:cubicBezTo>
                      <a:cubicBezTo>
                        <a:pt x="4829" y="10439"/>
                        <a:pt x="4861" y="9623"/>
                        <a:pt x="4861" y="9623"/>
                      </a:cubicBezTo>
                      <a:cubicBezTo>
                        <a:pt x="10700" y="10406"/>
                        <a:pt x="13701" y="5839"/>
                        <a:pt x="12364" y="4796"/>
                      </a:cubicBezTo>
                      <a:cubicBezTo>
                        <a:pt x="12201" y="4665"/>
                        <a:pt x="12136" y="4632"/>
                        <a:pt x="12136" y="4632"/>
                      </a:cubicBezTo>
                      <a:cubicBezTo>
                        <a:pt x="12527" y="2675"/>
                        <a:pt x="11059" y="2545"/>
                        <a:pt x="11059" y="2545"/>
                      </a:cubicBezTo>
                      <a:cubicBezTo>
                        <a:pt x="11320" y="1599"/>
                        <a:pt x="10994" y="1142"/>
                        <a:pt x="10602" y="946"/>
                      </a:cubicBezTo>
                      <a:cubicBezTo>
                        <a:pt x="10276" y="751"/>
                        <a:pt x="9885" y="816"/>
                        <a:pt x="9591" y="1142"/>
                      </a:cubicBezTo>
                      <a:cubicBezTo>
                        <a:pt x="8058" y="3001"/>
                        <a:pt x="4339" y="3165"/>
                        <a:pt x="4339" y="3165"/>
                      </a:cubicBezTo>
                      <a:cubicBezTo>
                        <a:pt x="4339" y="3165"/>
                        <a:pt x="3915" y="0"/>
                        <a:pt x="2415" y="327"/>
                      </a:cubicBezTo>
                      <a:cubicBezTo>
                        <a:pt x="1534" y="555"/>
                        <a:pt x="1599" y="2871"/>
                        <a:pt x="1926" y="4502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837;p36">
                  <a:extLst>
                    <a:ext uri="{FF2B5EF4-FFF2-40B4-BE49-F238E27FC236}">
                      <a16:creationId xmlns:a16="http://schemas.microsoft.com/office/drawing/2014/main" xmlns="" id="{7F648A1B-0161-9EB7-4C6F-0F4DCF9B08A3}"/>
                    </a:ext>
                  </a:extLst>
                </p:cNvPr>
                <p:cNvSpPr/>
                <p:nvPr/>
              </p:nvSpPr>
              <p:spPr>
                <a:xfrm>
                  <a:off x="2412225" y="4521925"/>
                  <a:ext cx="95450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8" h="2284" fill="none" extrusionOk="0">
                      <a:moveTo>
                        <a:pt x="1" y="2284"/>
                      </a:moveTo>
                      <a:cubicBezTo>
                        <a:pt x="1" y="2284"/>
                        <a:pt x="2153" y="2120"/>
                        <a:pt x="3817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838;p36">
                  <a:extLst>
                    <a:ext uri="{FF2B5EF4-FFF2-40B4-BE49-F238E27FC236}">
                      <a16:creationId xmlns:a16="http://schemas.microsoft.com/office/drawing/2014/main" xmlns="" id="{AD8BC3AF-FC2F-2511-E4B8-EF590289B0D8}"/>
                    </a:ext>
                  </a:extLst>
                </p:cNvPr>
                <p:cNvSpPr/>
                <p:nvPr/>
              </p:nvSpPr>
              <p:spPr>
                <a:xfrm>
                  <a:off x="2432625" y="4574925"/>
                  <a:ext cx="102775" cy="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1" h="2382" fill="none" extrusionOk="0">
                      <a:moveTo>
                        <a:pt x="0" y="2382"/>
                      </a:moveTo>
                      <a:cubicBezTo>
                        <a:pt x="0" y="2382"/>
                        <a:pt x="2120" y="2055"/>
                        <a:pt x="4110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839;p36">
                  <a:extLst>
                    <a:ext uri="{FF2B5EF4-FFF2-40B4-BE49-F238E27FC236}">
                      <a16:creationId xmlns:a16="http://schemas.microsoft.com/office/drawing/2014/main" xmlns="" id="{9E975311-F86F-252E-5137-EC93B90D540E}"/>
                    </a:ext>
                  </a:extLst>
                </p:cNvPr>
                <p:cNvSpPr/>
                <p:nvPr/>
              </p:nvSpPr>
              <p:spPr>
                <a:xfrm>
                  <a:off x="2279300" y="4568400"/>
                  <a:ext cx="171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99" fill="none" extrusionOk="0">
                      <a:moveTo>
                        <a:pt x="1" y="0"/>
                      </a:moveTo>
                      <a:lnTo>
                        <a:pt x="686" y="1599"/>
                      </a:lnTo>
                    </a:path>
                  </a:pathLst>
                </a:custGeom>
                <a:noFill/>
                <a:ln w="4900" cap="flat" cmpd="sng">
                  <a:solidFill>
                    <a:srgbClr val="000000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840;p36">
                  <a:extLst>
                    <a:ext uri="{FF2B5EF4-FFF2-40B4-BE49-F238E27FC236}">
                      <a16:creationId xmlns:a16="http://schemas.microsoft.com/office/drawing/2014/main" xmlns="" id="{02048DAC-49BC-8825-70BB-FF9E411BEA1F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841;p36">
                  <a:extLst>
                    <a:ext uri="{FF2B5EF4-FFF2-40B4-BE49-F238E27FC236}">
                      <a16:creationId xmlns:a16="http://schemas.microsoft.com/office/drawing/2014/main" xmlns="" id="{780EBD42-1239-FB75-DCE1-BE3197A08D35}"/>
                    </a:ext>
                  </a:extLst>
                </p:cNvPr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fill="none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noFill/>
                <a:ln w="4900" cap="flat" cmpd="sng">
                  <a:solidFill>
                    <a:srgbClr val="000000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842;p36">
                  <a:extLst>
                    <a:ext uri="{FF2B5EF4-FFF2-40B4-BE49-F238E27FC236}">
                      <a16:creationId xmlns:a16="http://schemas.microsoft.com/office/drawing/2014/main" xmlns="" id="{78E5EF4F-70BD-8FF7-F82D-6A0BA76FCB24}"/>
                    </a:ext>
                  </a:extLst>
                </p:cNvPr>
                <p:cNvSpPr/>
                <p:nvPr/>
              </p:nvSpPr>
              <p:spPr>
                <a:xfrm>
                  <a:off x="2772675" y="4004850"/>
                  <a:ext cx="179425" cy="17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7" h="7114" extrusionOk="0">
                      <a:moveTo>
                        <a:pt x="4996" y="1"/>
                      </a:moveTo>
                      <a:cubicBezTo>
                        <a:pt x="4783" y="1"/>
                        <a:pt x="4571" y="25"/>
                        <a:pt x="4372" y="67"/>
                      </a:cubicBezTo>
                      <a:cubicBezTo>
                        <a:pt x="3556" y="328"/>
                        <a:pt x="2773" y="850"/>
                        <a:pt x="2219" y="1470"/>
                      </a:cubicBezTo>
                      <a:cubicBezTo>
                        <a:pt x="1175" y="2514"/>
                        <a:pt x="620" y="3851"/>
                        <a:pt x="327" y="5287"/>
                      </a:cubicBezTo>
                      <a:cubicBezTo>
                        <a:pt x="261" y="5743"/>
                        <a:pt x="131" y="6167"/>
                        <a:pt x="98" y="6591"/>
                      </a:cubicBezTo>
                      <a:cubicBezTo>
                        <a:pt x="33" y="6722"/>
                        <a:pt x="33" y="6950"/>
                        <a:pt x="1" y="7113"/>
                      </a:cubicBezTo>
                      <a:cubicBezTo>
                        <a:pt x="522" y="6265"/>
                        <a:pt x="1110" y="5417"/>
                        <a:pt x="1827" y="4667"/>
                      </a:cubicBezTo>
                      <a:cubicBezTo>
                        <a:pt x="2708" y="3819"/>
                        <a:pt x="3752" y="3427"/>
                        <a:pt x="4828" y="2971"/>
                      </a:cubicBezTo>
                      <a:cubicBezTo>
                        <a:pt x="5644" y="2612"/>
                        <a:pt x="7177" y="1503"/>
                        <a:pt x="6198" y="394"/>
                      </a:cubicBezTo>
                      <a:cubicBezTo>
                        <a:pt x="6068" y="296"/>
                        <a:pt x="5970" y="198"/>
                        <a:pt x="5807" y="133"/>
                      </a:cubicBezTo>
                      <a:cubicBezTo>
                        <a:pt x="5550" y="41"/>
                        <a:pt x="5271" y="1"/>
                        <a:pt x="49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843;p36">
                  <a:extLst>
                    <a:ext uri="{FF2B5EF4-FFF2-40B4-BE49-F238E27FC236}">
                      <a16:creationId xmlns:a16="http://schemas.microsoft.com/office/drawing/2014/main" xmlns="" id="{82A0CB1C-0F97-3F9F-30E3-71ABEB6A7843}"/>
                    </a:ext>
                  </a:extLst>
                </p:cNvPr>
                <p:cNvSpPr/>
                <p:nvPr/>
              </p:nvSpPr>
              <p:spPr>
                <a:xfrm>
                  <a:off x="2903975" y="4017625"/>
                  <a:ext cx="18775" cy="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503" extrusionOk="0">
                      <a:moveTo>
                        <a:pt x="353" y="1"/>
                      </a:moveTo>
                      <a:cubicBezTo>
                        <a:pt x="331" y="1"/>
                        <a:pt x="310" y="5"/>
                        <a:pt x="294" y="13"/>
                      </a:cubicBezTo>
                      <a:cubicBezTo>
                        <a:pt x="229" y="46"/>
                        <a:pt x="163" y="176"/>
                        <a:pt x="229" y="274"/>
                      </a:cubicBezTo>
                      <a:cubicBezTo>
                        <a:pt x="261" y="307"/>
                        <a:pt x="261" y="339"/>
                        <a:pt x="294" y="437"/>
                      </a:cubicBezTo>
                      <a:cubicBezTo>
                        <a:pt x="294" y="470"/>
                        <a:pt x="327" y="470"/>
                        <a:pt x="327" y="502"/>
                      </a:cubicBezTo>
                      <a:lnTo>
                        <a:pt x="327" y="535"/>
                      </a:lnTo>
                      <a:cubicBezTo>
                        <a:pt x="327" y="600"/>
                        <a:pt x="359" y="633"/>
                        <a:pt x="359" y="665"/>
                      </a:cubicBezTo>
                      <a:lnTo>
                        <a:pt x="359" y="698"/>
                      </a:lnTo>
                      <a:lnTo>
                        <a:pt x="359" y="796"/>
                      </a:lnTo>
                      <a:lnTo>
                        <a:pt x="359" y="861"/>
                      </a:lnTo>
                      <a:cubicBezTo>
                        <a:pt x="359" y="926"/>
                        <a:pt x="359" y="926"/>
                        <a:pt x="327" y="959"/>
                      </a:cubicBezTo>
                      <a:lnTo>
                        <a:pt x="327" y="992"/>
                      </a:lnTo>
                      <a:cubicBezTo>
                        <a:pt x="294" y="1024"/>
                        <a:pt x="294" y="1090"/>
                        <a:pt x="261" y="1122"/>
                      </a:cubicBezTo>
                      <a:lnTo>
                        <a:pt x="229" y="1155"/>
                      </a:lnTo>
                      <a:cubicBezTo>
                        <a:pt x="163" y="1155"/>
                        <a:pt x="163" y="1187"/>
                        <a:pt x="131" y="1187"/>
                      </a:cubicBezTo>
                      <a:cubicBezTo>
                        <a:pt x="0" y="1253"/>
                        <a:pt x="0" y="1350"/>
                        <a:pt x="66" y="1448"/>
                      </a:cubicBezTo>
                      <a:cubicBezTo>
                        <a:pt x="104" y="1487"/>
                        <a:pt x="164" y="1502"/>
                        <a:pt x="221" y="1502"/>
                      </a:cubicBezTo>
                      <a:cubicBezTo>
                        <a:pt x="261" y="1502"/>
                        <a:pt x="300" y="1494"/>
                        <a:pt x="327" y="1481"/>
                      </a:cubicBezTo>
                      <a:cubicBezTo>
                        <a:pt x="522" y="1318"/>
                        <a:pt x="718" y="1090"/>
                        <a:pt x="718" y="829"/>
                      </a:cubicBezTo>
                      <a:cubicBezTo>
                        <a:pt x="751" y="600"/>
                        <a:pt x="653" y="339"/>
                        <a:pt x="522" y="111"/>
                      </a:cubicBezTo>
                      <a:cubicBezTo>
                        <a:pt x="498" y="38"/>
                        <a:pt x="418" y="1"/>
                        <a:pt x="3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844;p36">
                  <a:extLst>
                    <a:ext uri="{FF2B5EF4-FFF2-40B4-BE49-F238E27FC236}">
                      <a16:creationId xmlns:a16="http://schemas.microsoft.com/office/drawing/2014/main" xmlns="" id="{319BF06D-852C-FBD4-16D0-5EC92720A93C}"/>
                    </a:ext>
                  </a:extLst>
                </p:cNvPr>
                <p:cNvSpPr/>
                <p:nvPr/>
              </p:nvSpPr>
              <p:spPr>
                <a:xfrm>
                  <a:off x="2797150" y="4245150"/>
                  <a:ext cx="212050" cy="11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728" extrusionOk="0">
                      <a:moveTo>
                        <a:pt x="2797" y="0"/>
                      </a:moveTo>
                      <a:cubicBezTo>
                        <a:pt x="2474" y="0"/>
                        <a:pt x="2149" y="16"/>
                        <a:pt x="1827" y="46"/>
                      </a:cubicBezTo>
                      <a:cubicBezTo>
                        <a:pt x="1403" y="78"/>
                        <a:pt x="946" y="111"/>
                        <a:pt x="522" y="176"/>
                      </a:cubicBezTo>
                      <a:cubicBezTo>
                        <a:pt x="424" y="176"/>
                        <a:pt x="163" y="209"/>
                        <a:pt x="0" y="241"/>
                      </a:cubicBezTo>
                      <a:cubicBezTo>
                        <a:pt x="979" y="502"/>
                        <a:pt x="1957" y="763"/>
                        <a:pt x="2903" y="1220"/>
                      </a:cubicBezTo>
                      <a:cubicBezTo>
                        <a:pt x="3980" y="1807"/>
                        <a:pt x="4697" y="2655"/>
                        <a:pt x="5480" y="3536"/>
                      </a:cubicBezTo>
                      <a:cubicBezTo>
                        <a:pt x="5877" y="4043"/>
                        <a:pt x="6704" y="4728"/>
                        <a:pt x="7421" y="4728"/>
                      </a:cubicBezTo>
                      <a:cubicBezTo>
                        <a:pt x="7766" y="4728"/>
                        <a:pt x="8085" y="4569"/>
                        <a:pt x="8318" y="4156"/>
                      </a:cubicBezTo>
                      <a:cubicBezTo>
                        <a:pt x="8416" y="4058"/>
                        <a:pt x="8449" y="3895"/>
                        <a:pt x="8449" y="3732"/>
                      </a:cubicBezTo>
                      <a:cubicBezTo>
                        <a:pt x="8481" y="3242"/>
                        <a:pt x="8318" y="2753"/>
                        <a:pt x="8025" y="2362"/>
                      </a:cubicBezTo>
                      <a:cubicBezTo>
                        <a:pt x="7535" y="1677"/>
                        <a:pt x="6818" y="1089"/>
                        <a:pt x="6035" y="698"/>
                      </a:cubicBezTo>
                      <a:cubicBezTo>
                        <a:pt x="5023" y="192"/>
                        <a:pt x="3914" y="0"/>
                        <a:pt x="2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845;p36">
                  <a:extLst>
                    <a:ext uri="{FF2B5EF4-FFF2-40B4-BE49-F238E27FC236}">
                      <a16:creationId xmlns:a16="http://schemas.microsoft.com/office/drawing/2014/main" xmlns="" id="{EEF54980-9C31-0EF1-A23C-BC5F0971DCE8}"/>
                    </a:ext>
                  </a:extLst>
                </p:cNvPr>
                <p:cNvSpPr/>
                <p:nvPr/>
              </p:nvSpPr>
              <p:spPr>
                <a:xfrm>
                  <a:off x="2961050" y="4333325"/>
                  <a:ext cx="39175" cy="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738" extrusionOk="0">
                      <a:moveTo>
                        <a:pt x="1338" y="1"/>
                      </a:moveTo>
                      <a:cubicBezTo>
                        <a:pt x="1289" y="1"/>
                        <a:pt x="1240" y="25"/>
                        <a:pt x="1208" y="74"/>
                      </a:cubicBezTo>
                      <a:lnTo>
                        <a:pt x="1077" y="205"/>
                      </a:lnTo>
                      <a:cubicBezTo>
                        <a:pt x="1045" y="205"/>
                        <a:pt x="1045" y="237"/>
                        <a:pt x="979" y="237"/>
                      </a:cubicBezTo>
                      <a:lnTo>
                        <a:pt x="947" y="237"/>
                      </a:lnTo>
                      <a:cubicBezTo>
                        <a:pt x="914" y="270"/>
                        <a:pt x="881" y="270"/>
                        <a:pt x="816" y="303"/>
                      </a:cubicBezTo>
                      <a:lnTo>
                        <a:pt x="490" y="303"/>
                      </a:lnTo>
                      <a:cubicBezTo>
                        <a:pt x="457" y="303"/>
                        <a:pt x="425" y="270"/>
                        <a:pt x="327" y="270"/>
                      </a:cubicBezTo>
                      <a:cubicBezTo>
                        <a:pt x="327" y="270"/>
                        <a:pt x="294" y="270"/>
                        <a:pt x="294" y="237"/>
                      </a:cubicBezTo>
                      <a:cubicBezTo>
                        <a:pt x="262" y="237"/>
                        <a:pt x="262" y="172"/>
                        <a:pt x="229" y="172"/>
                      </a:cubicBezTo>
                      <a:cubicBezTo>
                        <a:pt x="229" y="166"/>
                        <a:pt x="225" y="163"/>
                        <a:pt x="217" y="163"/>
                      </a:cubicBezTo>
                      <a:cubicBezTo>
                        <a:pt x="184" y="163"/>
                        <a:pt x="93" y="217"/>
                        <a:pt x="66" y="270"/>
                      </a:cubicBezTo>
                      <a:cubicBezTo>
                        <a:pt x="1" y="368"/>
                        <a:pt x="1" y="466"/>
                        <a:pt x="131" y="563"/>
                      </a:cubicBezTo>
                      <a:cubicBezTo>
                        <a:pt x="283" y="690"/>
                        <a:pt x="493" y="738"/>
                        <a:pt x="702" y="738"/>
                      </a:cubicBezTo>
                      <a:cubicBezTo>
                        <a:pt x="763" y="738"/>
                        <a:pt x="823" y="734"/>
                        <a:pt x="881" y="727"/>
                      </a:cubicBezTo>
                      <a:cubicBezTo>
                        <a:pt x="1110" y="661"/>
                        <a:pt x="1306" y="498"/>
                        <a:pt x="1469" y="368"/>
                      </a:cubicBezTo>
                      <a:cubicBezTo>
                        <a:pt x="1566" y="270"/>
                        <a:pt x="1566" y="139"/>
                        <a:pt x="1469" y="74"/>
                      </a:cubicBezTo>
                      <a:cubicBezTo>
                        <a:pt x="1436" y="25"/>
                        <a:pt x="1387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846;p36">
                  <a:extLst>
                    <a:ext uri="{FF2B5EF4-FFF2-40B4-BE49-F238E27FC236}">
                      <a16:creationId xmlns:a16="http://schemas.microsoft.com/office/drawing/2014/main" xmlns="" id="{642EC230-C07E-3B2D-F185-0BE79A4AC170}"/>
                    </a:ext>
                  </a:extLst>
                </p:cNvPr>
                <p:cNvSpPr/>
                <p:nvPr/>
              </p:nvSpPr>
              <p:spPr>
                <a:xfrm>
                  <a:off x="2796325" y="4131325"/>
                  <a:ext cx="229225" cy="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9" h="3164" extrusionOk="0">
                      <a:moveTo>
                        <a:pt x="6093" y="0"/>
                      </a:moveTo>
                      <a:cubicBezTo>
                        <a:pt x="5810" y="0"/>
                        <a:pt x="5528" y="22"/>
                        <a:pt x="5252" y="64"/>
                      </a:cubicBezTo>
                      <a:cubicBezTo>
                        <a:pt x="3817" y="293"/>
                        <a:pt x="2512" y="1043"/>
                        <a:pt x="1436" y="1956"/>
                      </a:cubicBezTo>
                      <a:cubicBezTo>
                        <a:pt x="1077" y="2250"/>
                        <a:pt x="718" y="2511"/>
                        <a:pt x="392" y="2805"/>
                      </a:cubicBezTo>
                      <a:cubicBezTo>
                        <a:pt x="327" y="2902"/>
                        <a:pt x="164" y="3066"/>
                        <a:pt x="1" y="3163"/>
                      </a:cubicBezTo>
                      <a:cubicBezTo>
                        <a:pt x="946" y="2805"/>
                        <a:pt x="1892" y="2478"/>
                        <a:pt x="2936" y="2315"/>
                      </a:cubicBezTo>
                      <a:cubicBezTo>
                        <a:pt x="3159" y="2285"/>
                        <a:pt x="3378" y="2272"/>
                        <a:pt x="3594" y="2272"/>
                      </a:cubicBezTo>
                      <a:cubicBezTo>
                        <a:pt x="4544" y="2272"/>
                        <a:pt x="5431" y="2533"/>
                        <a:pt x="6361" y="2772"/>
                      </a:cubicBezTo>
                      <a:cubicBezTo>
                        <a:pt x="6673" y="2845"/>
                        <a:pt x="7073" y="2904"/>
                        <a:pt x="7472" y="2904"/>
                      </a:cubicBezTo>
                      <a:cubicBezTo>
                        <a:pt x="8325" y="2904"/>
                        <a:pt x="9168" y="2631"/>
                        <a:pt x="9101" y="1630"/>
                      </a:cubicBezTo>
                      <a:cubicBezTo>
                        <a:pt x="9101" y="1467"/>
                        <a:pt x="9004" y="1304"/>
                        <a:pt x="8938" y="1174"/>
                      </a:cubicBezTo>
                      <a:cubicBezTo>
                        <a:pt x="8677" y="749"/>
                        <a:pt x="8286" y="423"/>
                        <a:pt x="7829" y="293"/>
                      </a:cubicBezTo>
                      <a:cubicBezTo>
                        <a:pt x="7278" y="95"/>
                        <a:pt x="6683" y="0"/>
                        <a:pt x="60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847;p36">
                  <a:extLst>
                    <a:ext uri="{FF2B5EF4-FFF2-40B4-BE49-F238E27FC236}">
                      <a16:creationId xmlns:a16="http://schemas.microsoft.com/office/drawing/2014/main" xmlns="" id="{9BE22D92-1BC9-BA7F-0BBE-898280663951}"/>
                    </a:ext>
                  </a:extLst>
                </p:cNvPr>
                <p:cNvSpPr/>
                <p:nvPr/>
              </p:nvSpPr>
              <p:spPr>
                <a:xfrm>
                  <a:off x="2983075" y="4162575"/>
                  <a:ext cx="29375" cy="3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1229" extrusionOk="0">
                      <a:moveTo>
                        <a:pt x="948" y="1"/>
                      </a:moveTo>
                      <a:cubicBezTo>
                        <a:pt x="872" y="1"/>
                        <a:pt x="802" y="83"/>
                        <a:pt x="751" y="185"/>
                      </a:cubicBezTo>
                      <a:cubicBezTo>
                        <a:pt x="751" y="217"/>
                        <a:pt x="751" y="282"/>
                        <a:pt x="718" y="315"/>
                      </a:cubicBezTo>
                      <a:cubicBezTo>
                        <a:pt x="718" y="380"/>
                        <a:pt x="718" y="380"/>
                        <a:pt x="685" y="413"/>
                      </a:cubicBezTo>
                      <a:lnTo>
                        <a:pt x="685" y="445"/>
                      </a:lnTo>
                      <a:cubicBezTo>
                        <a:pt x="685" y="511"/>
                        <a:pt x="653" y="543"/>
                        <a:pt x="588" y="576"/>
                      </a:cubicBezTo>
                      <a:lnTo>
                        <a:pt x="588" y="609"/>
                      </a:lnTo>
                      <a:lnTo>
                        <a:pt x="555" y="674"/>
                      </a:lnTo>
                      <a:lnTo>
                        <a:pt x="522" y="706"/>
                      </a:lnTo>
                      <a:lnTo>
                        <a:pt x="490" y="739"/>
                      </a:lnTo>
                      <a:lnTo>
                        <a:pt x="425" y="739"/>
                      </a:lnTo>
                      <a:cubicBezTo>
                        <a:pt x="392" y="739"/>
                        <a:pt x="359" y="772"/>
                        <a:pt x="261" y="772"/>
                      </a:cubicBezTo>
                      <a:lnTo>
                        <a:pt x="164" y="772"/>
                      </a:lnTo>
                      <a:cubicBezTo>
                        <a:pt x="66" y="870"/>
                        <a:pt x="0" y="1000"/>
                        <a:pt x="0" y="1065"/>
                      </a:cubicBezTo>
                      <a:cubicBezTo>
                        <a:pt x="0" y="1196"/>
                        <a:pt x="98" y="1228"/>
                        <a:pt x="196" y="1228"/>
                      </a:cubicBezTo>
                      <a:cubicBezTo>
                        <a:pt x="425" y="1228"/>
                        <a:pt x="718" y="1163"/>
                        <a:pt x="881" y="935"/>
                      </a:cubicBezTo>
                      <a:cubicBezTo>
                        <a:pt x="1044" y="739"/>
                        <a:pt x="1142" y="511"/>
                        <a:pt x="1175" y="250"/>
                      </a:cubicBezTo>
                      <a:cubicBezTo>
                        <a:pt x="1175" y="119"/>
                        <a:pt x="1142" y="54"/>
                        <a:pt x="1012" y="21"/>
                      </a:cubicBezTo>
                      <a:cubicBezTo>
                        <a:pt x="990" y="7"/>
                        <a:pt x="969" y="1"/>
                        <a:pt x="9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848;p36">
                  <a:extLst>
                    <a:ext uri="{FF2B5EF4-FFF2-40B4-BE49-F238E27FC236}">
                      <a16:creationId xmlns:a16="http://schemas.microsoft.com/office/drawing/2014/main" xmlns="" id="{10620816-1DE8-8FF2-41D1-57DA324148C7}"/>
                    </a:ext>
                  </a:extLst>
                </p:cNvPr>
                <p:cNvSpPr/>
                <p:nvPr/>
              </p:nvSpPr>
              <p:spPr>
                <a:xfrm>
                  <a:off x="1963700" y="3694175"/>
                  <a:ext cx="90550" cy="2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2" h="8639" extrusionOk="0">
                      <a:moveTo>
                        <a:pt x="849" y="1"/>
                      </a:moveTo>
                      <a:cubicBezTo>
                        <a:pt x="816" y="66"/>
                        <a:pt x="816" y="164"/>
                        <a:pt x="816" y="229"/>
                      </a:cubicBezTo>
                      <a:cubicBezTo>
                        <a:pt x="359" y="1991"/>
                        <a:pt x="1" y="3818"/>
                        <a:pt x="1" y="5612"/>
                      </a:cubicBezTo>
                      <a:cubicBezTo>
                        <a:pt x="1" y="6460"/>
                        <a:pt x="1" y="7601"/>
                        <a:pt x="653" y="8254"/>
                      </a:cubicBezTo>
                      <a:cubicBezTo>
                        <a:pt x="914" y="8515"/>
                        <a:pt x="1240" y="8639"/>
                        <a:pt x="1573" y="8639"/>
                      </a:cubicBezTo>
                      <a:cubicBezTo>
                        <a:pt x="1948" y="8639"/>
                        <a:pt x="2332" y="8482"/>
                        <a:pt x="2643" y="8189"/>
                      </a:cubicBezTo>
                      <a:cubicBezTo>
                        <a:pt x="3621" y="7210"/>
                        <a:pt x="3002" y="5481"/>
                        <a:pt x="2675" y="4339"/>
                      </a:cubicBezTo>
                      <a:cubicBezTo>
                        <a:pt x="2219" y="2839"/>
                        <a:pt x="1566" y="1371"/>
                        <a:pt x="84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849;p36">
                  <a:extLst>
                    <a:ext uri="{FF2B5EF4-FFF2-40B4-BE49-F238E27FC236}">
                      <a16:creationId xmlns:a16="http://schemas.microsoft.com/office/drawing/2014/main" xmlns="" id="{85712F11-02D4-952A-2BDC-5402E89C8AD4}"/>
                    </a:ext>
                  </a:extLst>
                </p:cNvPr>
                <p:cNvSpPr/>
                <p:nvPr/>
              </p:nvSpPr>
              <p:spPr>
                <a:xfrm>
                  <a:off x="2006100" y="3826300"/>
                  <a:ext cx="26950" cy="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2786" extrusionOk="0">
                      <a:moveTo>
                        <a:pt x="580" y="0"/>
                      </a:moveTo>
                      <a:cubicBezTo>
                        <a:pt x="534" y="0"/>
                        <a:pt x="490" y="11"/>
                        <a:pt x="458" y="33"/>
                      </a:cubicBezTo>
                      <a:cubicBezTo>
                        <a:pt x="327" y="164"/>
                        <a:pt x="327" y="327"/>
                        <a:pt x="360" y="457"/>
                      </a:cubicBezTo>
                      <a:cubicBezTo>
                        <a:pt x="621" y="1077"/>
                        <a:pt x="523" y="1762"/>
                        <a:pt x="131" y="2316"/>
                      </a:cubicBezTo>
                      <a:cubicBezTo>
                        <a:pt x="1" y="2447"/>
                        <a:pt x="1" y="2610"/>
                        <a:pt x="164" y="2740"/>
                      </a:cubicBezTo>
                      <a:cubicBezTo>
                        <a:pt x="193" y="2770"/>
                        <a:pt x="256" y="2786"/>
                        <a:pt x="321" y="2786"/>
                      </a:cubicBezTo>
                      <a:cubicBezTo>
                        <a:pt x="402" y="2786"/>
                        <a:pt x="487" y="2762"/>
                        <a:pt x="523" y="2708"/>
                      </a:cubicBezTo>
                      <a:cubicBezTo>
                        <a:pt x="784" y="2316"/>
                        <a:pt x="979" y="1925"/>
                        <a:pt x="1012" y="1468"/>
                      </a:cubicBezTo>
                      <a:cubicBezTo>
                        <a:pt x="1077" y="979"/>
                        <a:pt x="979" y="522"/>
                        <a:pt x="816" y="131"/>
                      </a:cubicBezTo>
                      <a:cubicBezTo>
                        <a:pt x="773" y="44"/>
                        <a:pt x="671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850;p36">
                  <a:extLst>
                    <a:ext uri="{FF2B5EF4-FFF2-40B4-BE49-F238E27FC236}">
                      <a16:creationId xmlns:a16="http://schemas.microsoft.com/office/drawing/2014/main" xmlns="" id="{A5112CF4-0D76-2BCD-3902-BFDFFAC91891}"/>
                    </a:ext>
                  </a:extLst>
                </p:cNvPr>
                <p:cNvSpPr/>
                <p:nvPr/>
              </p:nvSpPr>
              <p:spPr>
                <a:xfrm>
                  <a:off x="2686225" y="4354750"/>
                  <a:ext cx="79125" cy="1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7521" extrusionOk="0">
                      <a:moveTo>
                        <a:pt x="1664" y="0"/>
                      </a:moveTo>
                      <a:cubicBezTo>
                        <a:pt x="1632" y="65"/>
                        <a:pt x="1599" y="163"/>
                        <a:pt x="1599" y="196"/>
                      </a:cubicBezTo>
                      <a:cubicBezTo>
                        <a:pt x="979" y="1631"/>
                        <a:pt x="490" y="3164"/>
                        <a:pt x="229" y="4730"/>
                      </a:cubicBezTo>
                      <a:cubicBezTo>
                        <a:pt x="131" y="5480"/>
                        <a:pt x="1" y="6459"/>
                        <a:pt x="490" y="7079"/>
                      </a:cubicBezTo>
                      <a:cubicBezTo>
                        <a:pt x="746" y="7371"/>
                        <a:pt x="1094" y="7520"/>
                        <a:pt x="1448" y="7520"/>
                      </a:cubicBezTo>
                      <a:cubicBezTo>
                        <a:pt x="1726" y="7520"/>
                        <a:pt x="2008" y="7428"/>
                        <a:pt x="2252" y="7242"/>
                      </a:cubicBezTo>
                      <a:cubicBezTo>
                        <a:pt x="3165" y="6459"/>
                        <a:pt x="2904" y="4958"/>
                        <a:pt x="2741" y="3947"/>
                      </a:cubicBezTo>
                      <a:cubicBezTo>
                        <a:pt x="2513" y="2610"/>
                        <a:pt x="2154" y="1240"/>
                        <a:pt x="166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851;p36">
                  <a:extLst>
                    <a:ext uri="{FF2B5EF4-FFF2-40B4-BE49-F238E27FC236}">
                      <a16:creationId xmlns:a16="http://schemas.microsoft.com/office/drawing/2014/main" xmlns="" id="{F47F0F7F-4B87-EE47-9071-554F54AE956A}"/>
                    </a:ext>
                  </a:extLst>
                </p:cNvPr>
                <p:cNvSpPr/>
                <p:nvPr/>
              </p:nvSpPr>
              <p:spPr>
                <a:xfrm>
                  <a:off x="2722925" y="4473500"/>
                  <a:ext cx="26125" cy="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" h="2339" extrusionOk="0">
                      <a:moveTo>
                        <a:pt x="713" y="1"/>
                      </a:moveTo>
                      <a:cubicBezTo>
                        <a:pt x="689" y="1"/>
                        <a:pt x="669" y="5"/>
                        <a:pt x="653" y="13"/>
                      </a:cubicBezTo>
                      <a:cubicBezTo>
                        <a:pt x="523" y="78"/>
                        <a:pt x="490" y="208"/>
                        <a:pt x="523" y="339"/>
                      </a:cubicBezTo>
                      <a:cubicBezTo>
                        <a:pt x="686" y="893"/>
                        <a:pt x="523" y="1513"/>
                        <a:pt x="131" y="1937"/>
                      </a:cubicBezTo>
                      <a:cubicBezTo>
                        <a:pt x="33" y="2002"/>
                        <a:pt x="1" y="2165"/>
                        <a:pt x="33" y="2231"/>
                      </a:cubicBezTo>
                      <a:cubicBezTo>
                        <a:pt x="91" y="2307"/>
                        <a:pt x="170" y="2339"/>
                        <a:pt x="240" y="2339"/>
                      </a:cubicBezTo>
                      <a:cubicBezTo>
                        <a:pt x="289" y="2339"/>
                        <a:pt x="333" y="2323"/>
                        <a:pt x="360" y="2296"/>
                      </a:cubicBezTo>
                      <a:cubicBezTo>
                        <a:pt x="588" y="2035"/>
                        <a:pt x="849" y="1676"/>
                        <a:pt x="947" y="1317"/>
                      </a:cubicBezTo>
                      <a:cubicBezTo>
                        <a:pt x="1045" y="893"/>
                        <a:pt x="1045" y="502"/>
                        <a:pt x="947" y="143"/>
                      </a:cubicBezTo>
                      <a:cubicBezTo>
                        <a:pt x="897" y="43"/>
                        <a:pt x="790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852;p36">
                  <a:extLst>
                    <a:ext uri="{FF2B5EF4-FFF2-40B4-BE49-F238E27FC236}">
                      <a16:creationId xmlns:a16="http://schemas.microsoft.com/office/drawing/2014/main" xmlns="" id="{34387A5F-9C41-78EA-FF2F-2DB3B687DC6A}"/>
                    </a:ext>
                  </a:extLst>
                </p:cNvPr>
                <p:cNvSpPr/>
                <p:nvPr/>
              </p:nvSpPr>
              <p:spPr>
                <a:xfrm>
                  <a:off x="3200253" y="4068703"/>
                  <a:ext cx="79125" cy="18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7541" extrusionOk="0">
                      <a:moveTo>
                        <a:pt x="1664" y="1"/>
                      </a:moveTo>
                      <a:cubicBezTo>
                        <a:pt x="1664" y="99"/>
                        <a:pt x="1631" y="164"/>
                        <a:pt x="1566" y="229"/>
                      </a:cubicBezTo>
                      <a:cubicBezTo>
                        <a:pt x="979" y="1632"/>
                        <a:pt x="490" y="3198"/>
                        <a:pt x="229" y="4731"/>
                      </a:cubicBezTo>
                      <a:cubicBezTo>
                        <a:pt x="98" y="5514"/>
                        <a:pt x="0" y="6492"/>
                        <a:pt x="490" y="7112"/>
                      </a:cubicBezTo>
                      <a:cubicBezTo>
                        <a:pt x="725" y="7401"/>
                        <a:pt x="1069" y="7540"/>
                        <a:pt x="1419" y="7540"/>
                      </a:cubicBezTo>
                      <a:cubicBezTo>
                        <a:pt x="1701" y="7540"/>
                        <a:pt x="1986" y="7450"/>
                        <a:pt x="2219" y="7275"/>
                      </a:cubicBezTo>
                      <a:cubicBezTo>
                        <a:pt x="3165" y="6492"/>
                        <a:pt x="2871" y="4992"/>
                        <a:pt x="2708" y="3981"/>
                      </a:cubicBezTo>
                      <a:cubicBezTo>
                        <a:pt x="2512" y="2611"/>
                        <a:pt x="2153" y="1273"/>
                        <a:pt x="166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853;p36">
                  <a:extLst>
                    <a:ext uri="{FF2B5EF4-FFF2-40B4-BE49-F238E27FC236}">
                      <a16:creationId xmlns:a16="http://schemas.microsoft.com/office/drawing/2014/main" xmlns="" id="{840C195A-155E-43E1-23DB-2EA6C10DF4F0}"/>
                    </a:ext>
                  </a:extLst>
                </p:cNvPr>
                <p:cNvSpPr/>
                <p:nvPr/>
              </p:nvSpPr>
              <p:spPr>
                <a:xfrm>
                  <a:off x="3237753" y="4187928"/>
                  <a:ext cx="253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2354" extrusionOk="0">
                      <a:moveTo>
                        <a:pt x="693" y="1"/>
                      </a:moveTo>
                      <a:cubicBezTo>
                        <a:pt x="665" y="1"/>
                        <a:pt x="639" y="9"/>
                        <a:pt x="621" y="27"/>
                      </a:cubicBezTo>
                      <a:cubicBezTo>
                        <a:pt x="490" y="92"/>
                        <a:pt x="458" y="223"/>
                        <a:pt x="490" y="353"/>
                      </a:cubicBezTo>
                      <a:cubicBezTo>
                        <a:pt x="653" y="908"/>
                        <a:pt x="490" y="1528"/>
                        <a:pt x="66" y="1919"/>
                      </a:cubicBezTo>
                      <a:cubicBezTo>
                        <a:pt x="1" y="2017"/>
                        <a:pt x="1" y="2180"/>
                        <a:pt x="1" y="2245"/>
                      </a:cubicBezTo>
                      <a:cubicBezTo>
                        <a:pt x="39" y="2322"/>
                        <a:pt x="111" y="2353"/>
                        <a:pt x="184" y="2353"/>
                      </a:cubicBezTo>
                      <a:cubicBezTo>
                        <a:pt x="235" y="2353"/>
                        <a:pt x="287" y="2338"/>
                        <a:pt x="327" y="2311"/>
                      </a:cubicBezTo>
                      <a:cubicBezTo>
                        <a:pt x="555" y="2050"/>
                        <a:pt x="816" y="1691"/>
                        <a:pt x="882" y="1332"/>
                      </a:cubicBezTo>
                      <a:cubicBezTo>
                        <a:pt x="1012" y="908"/>
                        <a:pt x="1012" y="516"/>
                        <a:pt x="882" y="125"/>
                      </a:cubicBezTo>
                      <a:cubicBezTo>
                        <a:pt x="858" y="54"/>
                        <a:pt x="767" y="1"/>
                        <a:pt x="6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854;p36">
                  <a:extLst>
                    <a:ext uri="{FF2B5EF4-FFF2-40B4-BE49-F238E27FC236}">
                      <a16:creationId xmlns:a16="http://schemas.microsoft.com/office/drawing/2014/main" xmlns="" id="{6BF52447-6E4E-DFB3-0946-87F6177CDC3F}"/>
                    </a:ext>
                  </a:extLst>
                </p:cNvPr>
                <p:cNvSpPr/>
                <p:nvPr/>
              </p:nvSpPr>
              <p:spPr>
                <a:xfrm>
                  <a:off x="1612234" y="4459129"/>
                  <a:ext cx="90550" cy="2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2" h="8638" extrusionOk="0">
                      <a:moveTo>
                        <a:pt x="848" y="0"/>
                      </a:moveTo>
                      <a:cubicBezTo>
                        <a:pt x="816" y="65"/>
                        <a:pt x="816" y="163"/>
                        <a:pt x="816" y="229"/>
                      </a:cubicBezTo>
                      <a:cubicBezTo>
                        <a:pt x="359" y="1990"/>
                        <a:pt x="0" y="3817"/>
                        <a:pt x="0" y="5611"/>
                      </a:cubicBezTo>
                      <a:cubicBezTo>
                        <a:pt x="0" y="6459"/>
                        <a:pt x="0" y="7601"/>
                        <a:pt x="653" y="8253"/>
                      </a:cubicBezTo>
                      <a:cubicBezTo>
                        <a:pt x="914" y="8514"/>
                        <a:pt x="1240" y="8638"/>
                        <a:pt x="1573" y="8638"/>
                      </a:cubicBezTo>
                      <a:cubicBezTo>
                        <a:pt x="1948" y="8638"/>
                        <a:pt x="2332" y="8481"/>
                        <a:pt x="2642" y="8188"/>
                      </a:cubicBezTo>
                      <a:cubicBezTo>
                        <a:pt x="3621" y="7209"/>
                        <a:pt x="3001" y="5513"/>
                        <a:pt x="2675" y="4371"/>
                      </a:cubicBezTo>
                      <a:cubicBezTo>
                        <a:pt x="2218" y="2838"/>
                        <a:pt x="1566" y="1370"/>
                        <a:pt x="8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855;p36">
                  <a:extLst>
                    <a:ext uri="{FF2B5EF4-FFF2-40B4-BE49-F238E27FC236}">
                      <a16:creationId xmlns:a16="http://schemas.microsoft.com/office/drawing/2014/main" xmlns="" id="{95C31492-F609-6B9B-1E27-B96A69D9C728}"/>
                    </a:ext>
                  </a:extLst>
                </p:cNvPr>
                <p:cNvSpPr/>
                <p:nvPr/>
              </p:nvSpPr>
              <p:spPr>
                <a:xfrm>
                  <a:off x="1654634" y="4591429"/>
                  <a:ext cx="26925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" h="2803" extrusionOk="0">
                      <a:moveTo>
                        <a:pt x="619" y="1"/>
                      </a:moveTo>
                      <a:cubicBezTo>
                        <a:pt x="565" y="1"/>
                        <a:pt x="509" y="19"/>
                        <a:pt x="457" y="58"/>
                      </a:cubicBezTo>
                      <a:cubicBezTo>
                        <a:pt x="327" y="156"/>
                        <a:pt x="327" y="319"/>
                        <a:pt x="359" y="449"/>
                      </a:cubicBezTo>
                      <a:cubicBezTo>
                        <a:pt x="620" y="1069"/>
                        <a:pt x="522" y="1754"/>
                        <a:pt x="131" y="2341"/>
                      </a:cubicBezTo>
                      <a:cubicBezTo>
                        <a:pt x="1" y="2439"/>
                        <a:pt x="1" y="2667"/>
                        <a:pt x="164" y="2733"/>
                      </a:cubicBezTo>
                      <a:cubicBezTo>
                        <a:pt x="209" y="2778"/>
                        <a:pt x="276" y="2802"/>
                        <a:pt x="340" y="2802"/>
                      </a:cubicBezTo>
                      <a:cubicBezTo>
                        <a:pt x="415" y="2802"/>
                        <a:pt x="487" y="2770"/>
                        <a:pt x="522" y="2700"/>
                      </a:cubicBezTo>
                      <a:cubicBezTo>
                        <a:pt x="783" y="2341"/>
                        <a:pt x="979" y="1917"/>
                        <a:pt x="1012" y="1460"/>
                      </a:cubicBezTo>
                      <a:cubicBezTo>
                        <a:pt x="1077" y="971"/>
                        <a:pt x="979" y="547"/>
                        <a:pt x="816" y="123"/>
                      </a:cubicBezTo>
                      <a:cubicBezTo>
                        <a:pt x="777" y="44"/>
                        <a:pt x="701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856;p36">
                  <a:extLst>
                    <a:ext uri="{FF2B5EF4-FFF2-40B4-BE49-F238E27FC236}">
                      <a16:creationId xmlns:a16="http://schemas.microsoft.com/office/drawing/2014/main" xmlns="" id="{9342419E-CFDC-620B-FC26-3281DE3DBBA3}"/>
                    </a:ext>
                  </a:extLst>
                </p:cNvPr>
                <p:cNvSpPr/>
                <p:nvPr/>
              </p:nvSpPr>
              <p:spPr>
                <a:xfrm>
                  <a:off x="3058100" y="2999375"/>
                  <a:ext cx="210425" cy="16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7" h="6754" extrusionOk="0">
                      <a:moveTo>
                        <a:pt x="7373" y="1"/>
                      </a:moveTo>
                      <a:lnTo>
                        <a:pt x="0" y="5318"/>
                      </a:lnTo>
                      <a:lnTo>
                        <a:pt x="1044" y="6753"/>
                      </a:lnTo>
                      <a:lnTo>
                        <a:pt x="8416" y="1436"/>
                      </a:lnTo>
                      <a:lnTo>
                        <a:pt x="73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857;p36">
                  <a:extLst>
                    <a:ext uri="{FF2B5EF4-FFF2-40B4-BE49-F238E27FC236}">
                      <a16:creationId xmlns:a16="http://schemas.microsoft.com/office/drawing/2014/main" xmlns="" id="{30930511-3EE4-EEA5-FABF-6D9DF930E360}"/>
                    </a:ext>
                  </a:extLst>
                </p:cNvPr>
                <p:cNvSpPr/>
                <p:nvPr/>
              </p:nvSpPr>
              <p:spPr>
                <a:xfrm>
                  <a:off x="3238325" y="3569425"/>
                  <a:ext cx="210425" cy="5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7" h="2154" extrusionOk="0">
                      <a:moveTo>
                        <a:pt x="66" y="0"/>
                      </a:moveTo>
                      <a:lnTo>
                        <a:pt x="0" y="1762"/>
                      </a:lnTo>
                      <a:lnTo>
                        <a:pt x="8351" y="2153"/>
                      </a:lnTo>
                      <a:lnTo>
                        <a:pt x="8416" y="39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858;p36">
                  <a:extLst>
                    <a:ext uri="{FF2B5EF4-FFF2-40B4-BE49-F238E27FC236}">
                      <a16:creationId xmlns:a16="http://schemas.microsoft.com/office/drawing/2014/main" xmlns="" id="{ADB515D1-50B4-4DCA-07AB-3BF0B093C5B4}"/>
                    </a:ext>
                  </a:extLst>
                </p:cNvPr>
                <p:cNvSpPr/>
                <p:nvPr/>
              </p:nvSpPr>
              <p:spPr>
                <a:xfrm>
                  <a:off x="3172275" y="3258700"/>
                  <a:ext cx="243850" cy="1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5253" extrusionOk="0">
                      <a:moveTo>
                        <a:pt x="9101" y="1"/>
                      </a:moveTo>
                      <a:lnTo>
                        <a:pt x="0" y="3622"/>
                      </a:lnTo>
                      <a:lnTo>
                        <a:pt x="653" y="5253"/>
                      </a:lnTo>
                      <a:lnTo>
                        <a:pt x="9754" y="1632"/>
                      </a:lnTo>
                      <a:lnTo>
                        <a:pt x="910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205" name="Google Shape;808;p37">
            <a:extLst>
              <a:ext uri="{FF2B5EF4-FFF2-40B4-BE49-F238E27FC236}">
                <a16:creationId xmlns:a16="http://schemas.microsoft.com/office/drawing/2014/main" xmlns="" id="{6EA8FC17-6849-1139-9E91-D01851A12DF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89856" flipH="1">
            <a:off x="9402835" y="290667"/>
            <a:ext cx="3382437" cy="1743191"/>
          </a:xfrm>
          <a:prstGeom prst="rect">
            <a:avLst/>
          </a:prstGeom>
          <a:noFill/>
          <a:ln>
            <a:noFill/>
          </a:ln>
          <a:effectLst>
            <a:outerShdw blurRad="85725" dist="28575" dir="3360000" algn="bl" rotWithShape="0">
              <a:schemeClr val="dk1">
                <a:alpha val="39000"/>
              </a:schemeClr>
            </a:outerShdw>
          </a:effectLst>
        </p:spPr>
      </p:pic>
      <p:sp>
        <p:nvSpPr>
          <p:cNvPr id="207" name="Google Shape;85;p3">
            <a:extLst>
              <a:ext uri="{FF2B5EF4-FFF2-40B4-BE49-F238E27FC236}">
                <a16:creationId xmlns:a16="http://schemas.microsoft.com/office/drawing/2014/main" xmlns="" id="{85B83ED6-B0F3-0676-B485-F48CCC335BA4}"/>
              </a:ext>
            </a:extLst>
          </p:cNvPr>
          <p:cNvSpPr/>
          <p:nvPr/>
        </p:nvSpPr>
        <p:spPr>
          <a:xfrm>
            <a:off x="5671596" y="3231620"/>
            <a:ext cx="1011425" cy="95497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85;p3">
            <a:extLst>
              <a:ext uri="{FF2B5EF4-FFF2-40B4-BE49-F238E27FC236}">
                <a16:creationId xmlns:a16="http://schemas.microsoft.com/office/drawing/2014/main" xmlns="" id="{2EFA52EE-865E-210B-26D1-3D41F59ABCE0}"/>
              </a:ext>
            </a:extLst>
          </p:cNvPr>
          <p:cNvSpPr/>
          <p:nvPr/>
        </p:nvSpPr>
        <p:spPr>
          <a:xfrm>
            <a:off x="4655282" y="161578"/>
            <a:ext cx="5572308" cy="56613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9" name="Google Shape;1164;p40">
            <a:extLst>
              <a:ext uri="{FF2B5EF4-FFF2-40B4-BE49-F238E27FC236}">
                <a16:creationId xmlns:a16="http://schemas.microsoft.com/office/drawing/2014/main" xmlns="" id="{51596A01-AA74-1253-2D51-F9BF7AD2F421}"/>
              </a:ext>
            </a:extLst>
          </p:cNvPr>
          <p:cNvGrpSpPr/>
          <p:nvPr/>
        </p:nvGrpSpPr>
        <p:grpSpPr>
          <a:xfrm>
            <a:off x="9352609" y="4379957"/>
            <a:ext cx="2517169" cy="2538457"/>
            <a:chOff x="6324524" y="2308307"/>
            <a:chExt cx="2123748" cy="2109375"/>
          </a:xfrm>
        </p:grpSpPr>
        <p:grpSp>
          <p:nvGrpSpPr>
            <p:cNvPr id="140" name="Google Shape;1165;p40">
              <a:extLst>
                <a:ext uri="{FF2B5EF4-FFF2-40B4-BE49-F238E27FC236}">
                  <a16:creationId xmlns:a16="http://schemas.microsoft.com/office/drawing/2014/main" xmlns="" id="{858D8EE8-EEF9-4AE9-3B81-2B99FE20F1FB}"/>
                </a:ext>
              </a:extLst>
            </p:cNvPr>
            <p:cNvGrpSpPr/>
            <p:nvPr/>
          </p:nvGrpSpPr>
          <p:grpSpPr>
            <a:xfrm>
              <a:off x="6324524" y="2308644"/>
              <a:ext cx="2123748" cy="2108686"/>
              <a:chOff x="3996725" y="576800"/>
              <a:chExt cx="2122050" cy="2107000"/>
            </a:xfrm>
          </p:grpSpPr>
          <p:sp>
            <p:nvSpPr>
              <p:cNvPr id="199" name="Google Shape;1166;p40">
                <a:extLst>
                  <a:ext uri="{FF2B5EF4-FFF2-40B4-BE49-F238E27FC236}">
                    <a16:creationId xmlns:a16="http://schemas.microsoft.com/office/drawing/2014/main" xmlns="" id="{C00C345C-6A2C-37DA-0868-80E294B95466}"/>
                  </a:ext>
                </a:extLst>
              </p:cNvPr>
              <p:cNvSpPr/>
              <p:nvPr/>
            </p:nvSpPr>
            <p:spPr>
              <a:xfrm>
                <a:off x="3996725" y="576800"/>
                <a:ext cx="2122050" cy="2107000"/>
              </a:xfrm>
              <a:custGeom>
                <a:avLst/>
                <a:gdLst/>
                <a:ahLst/>
                <a:cxnLst/>
                <a:rect l="l" t="t" r="r" b="b"/>
                <a:pathLst>
                  <a:path w="84882" h="84280" extrusionOk="0">
                    <a:moveTo>
                      <a:pt x="79593" y="12223"/>
                    </a:moveTo>
                    <a:cubicBezTo>
                      <a:pt x="79267" y="12810"/>
                      <a:pt x="78680" y="15452"/>
                      <a:pt x="78452" y="17409"/>
                    </a:cubicBezTo>
                    <a:cubicBezTo>
                      <a:pt x="78452" y="17409"/>
                      <a:pt x="78680" y="13691"/>
                      <a:pt x="78256" y="12484"/>
                    </a:cubicBezTo>
                    <a:cubicBezTo>
                      <a:pt x="78223" y="12386"/>
                      <a:pt x="78191" y="12321"/>
                      <a:pt x="78191" y="12223"/>
                    </a:cubicBezTo>
                    <a:close/>
                    <a:moveTo>
                      <a:pt x="23781" y="19236"/>
                    </a:moveTo>
                    <a:cubicBezTo>
                      <a:pt x="23585" y="21454"/>
                      <a:pt x="24107" y="23574"/>
                      <a:pt x="25216" y="25368"/>
                    </a:cubicBezTo>
                    <a:cubicBezTo>
                      <a:pt x="25086" y="25466"/>
                      <a:pt x="24955" y="25564"/>
                      <a:pt x="24857" y="25695"/>
                    </a:cubicBezTo>
                    <a:cubicBezTo>
                      <a:pt x="23618" y="26739"/>
                      <a:pt x="22509" y="27978"/>
                      <a:pt x="21497" y="29316"/>
                    </a:cubicBezTo>
                    <a:cubicBezTo>
                      <a:pt x="19997" y="31305"/>
                      <a:pt x="18823" y="33458"/>
                      <a:pt x="18007" y="35742"/>
                    </a:cubicBezTo>
                    <a:cubicBezTo>
                      <a:pt x="16539" y="34828"/>
                      <a:pt x="15398" y="33458"/>
                      <a:pt x="14810" y="31664"/>
                    </a:cubicBezTo>
                    <a:cubicBezTo>
                      <a:pt x="13473" y="27685"/>
                      <a:pt x="14680" y="23444"/>
                      <a:pt x="15724" y="19366"/>
                    </a:cubicBezTo>
                    <a:lnTo>
                      <a:pt x="23781" y="19236"/>
                    </a:lnTo>
                    <a:close/>
                    <a:moveTo>
                      <a:pt x="39699" y="30816"/>
                    </a:moveTo>
                    <a:lnTo>
                      <a:pt x="39699" y="30816"/>
                    </a:lnTo>
                    <a:cubicBezTo>
                      <a:pt x="39569" y="31664"/>
                      <a:pt x="39471" y="32545"/>
                      <a:pt x="39438" y="33426"/>
                    </a:cubicBezTo>
                    <a:cubicBezTo>
                      <a:pt x="39243" y="36688"/>
                      <a:pt x="39536" y="40047"/>
                      <a:pt x="41200" y="41678"/>
                    </a:cubicBezTo>
                    <a:cubicBezTo>
                      <a:pt x="41689" y="42168"/>
                      <a:pt x="42309" y="42527"/>
                      <a:pt x="43059" y="42657"/>
                    </a:cubicBezTo>
                    <a:cubicBezTo>
                      <a:pt x="43370" y="42716"/>
                      <a:pt x="43671" y="42745"/>
                      <a:pt x="43962" y="42745"/>
                    </a:cubicBezTo>
                    <a:cubicBezTo>
                      <a:pt x="48001" y="42745"/>
                      <a:pt x="50117" y="37274"/>
                      <a:pt x="51182" y="32741"/>
                    </a:cubicBezTo>
                    <a:cubicBezTo>
                      <a:pt x="51214" y="32773"/>
                      <a:pt x="51279" y="32773"/>
                      <a:pt x="51312" y="32806"/>
                    </a:cubicBezTo>
                    <a:cubicBezTo>
                      <a:pt x="51345" y="32871"/>
                      <a:pt x="51442" y="32904"/>
                      <a:pt x="51475" y="32936"/>
                    </a:cubicBezTo>
                    <a:cubicBezTo>
                      <a:pt x="51540" y="32969"/>
                      <a:pt x="51638" y="33034"/>
                      <a:pt x="51671" y="33099"/>
                    </a:cubicBezTo>
                    <a:cubicBezTo>
                      <a:pt x="51703" y="33132"/>
                      <a:pt x="51769" y="33132"/>
                      <a:pt x="51801" y="33197"/>
                    </a:cubicBezTo>
                    <a:cubicBezTo>
                      <a:pt x="51932" y="33263"/>
                      <a:pt x="51997" y="33360"/>
                      <a:pt x="52127" y="33426"/>
                    </a:cubicBezTo>
                    <a:cubicBezTo>
                      <a:pt x="52291" y="33556"/>
                      <a:pt x="52454" y="33687"/>
                      <a:pt x="52617" y="33850"/>
                    </a:cubicBezTo>
                    <a:cubicBezTo>
                      <a:pt x="52780" y="33948"/>
                      <a:pt x="52943" y="34111"/>
                      <a:pt x="53106" y="34241"/>
                    </a:cubicBezTo>
                    <a:cubicBezTo>
                      <a:pt x="53302" y="34404"/>
                      <a:pt x="53465" y="34567"/>
                      <a:pt x="53628" y="34763"/>
                    </a:cubicBezTo>
                    <a:lnTo>
                      <a:pt x="53661" y="34828"/>
                    </a:lnTo>
                    <a:lnTo>
                      <a:pt x="53889" y="35024"/>
                    </a:lnTo>
                    <a:lnTo>
                      <a:pt x="54215" y="35350"/>
                    </a:lnTo>
                    <a:lnTo>
                      <a:pt x="54215" y="35383"/>
                    </a:lnTo>
                    <a:cubicBezTo>
                      <a:pt x="54378" y="35579"/>
                      <a:pt x="54574" y="35807"/>
                      <a:pt x="54737" y="36003"/>
                    </a:cubicBezTo>
                    <a:cubicBezTo>
                      <a:pt x="54868" y="36133"/>
                      <a:pt x="54933" y="36296"/>
                      <a:pt x="55063" y="36394"/>
                    </a:cubicBezTo>
                    <a:cubicBezTo>
                      <a:pt x="55096" y="36492"/>
                      <a:pt x="55129" y="36524"/>
                      <a:pt x="55226" y="36622"/>
                    </a:cubicBezTo>
                    <a:lnTo>
                      <a:pt x="55455" y="36981"/>
                    </a:lnTo>
                    <a:cubicBezTo>
                      <a:pt x="55553" y="37144"/>
                      <a:pt x="55683" y="37307"/>
                      <a:pt x="55748" y="37438"/>
                    </a:cubicBezTo>
                    <a:cubicBezTo>
                      <a:pt x="55846" y="37503"/>
                      <a:pt x="55879" y="37634"/>
                      <a:pt x="55911" y="37699"/>
                    </a:cubicBezTo>
                    <a:cubicBezTo>
                      <a:pt x="55944" y="37764"/>
                      <a:pt x="56009" y="37829"/>
                      <a:pt x="56009" y="37862"/>
                    </a:cubicBezTo>
                    <a:cubicBezTo>
                      <a:pt x="56009" y="37927"/>
                      <a:pt x="56009" y="37927"/>
                      <a:pt x="56042" y="37927"/>
                    </a:cubicBezTo>
                    <a:cubicBezTo>
                      <a:pt x="56075" y="38025"/>
                      <a:pt x="56172" y="38123"/>
                      <a:pt x="56205" y="38253"/>
                    </a:cubicBezTo>
                    <a:cubicBezTo>
                      <a:pt x="56205" y="38253"/>
                      <a:pt x="56205" y="38286"/>
                      <a:pt x="56238" y="38286"/>
                    </a:cubicBezTo>
                    <a:cubicBezTo>
                      <a:pt x="56270" y="38319"/>
                      <a:pt x="56270" y="38351"/>
                      <a:pt x="56335" y="38416"/>
                    </a:cubicBezTo>
                    <a:cubicBezTo>
                      <a:pt x="56368" y="38449"/>
                      <a:pt x="56368" y="38482"/>
                      <a:pt x="56401" y="38580"/>
                    </a:cubicBezTo>
                    <a:cubicBezTo>
                      <a:pt x="56433" y="38645"/>
                      <a:pt x="56499" y="38775"/>
                      <a:pt x="56531" y="38841"/>
                    </a:cubicBezTo>
                    <a:cubicBezTo>
                      <a:pt x="56564" y="38906"/>
                      <a:pt x="56564" y="38938"/>
                      <a:pt x="56596" y="38971"/>
                    </a:cubicBezTo>
                    <a:cubicBezTo>
                      <a:pt x="56662" y="39101"/>
                      <a:pt x="56727" y="39232"/>
                      <a:pt x="56760" y="39297"/>
                    </a:cubicBezTo>
                    <a:cubicBezTo>
                      <a:pt x="56825" y="39428"/>
                      <a:pt x="56857" y="39558"/>
                      <a:pt x="56890" y="39623"/>
                    </a:cubicBezTo>
                    <a:cubicBezTo>
                      <a:pt x="56988" y="39819"/>
                      <a:pt x="57053" y="40080"/>
                      <a:pt x="57151" y="40308"/>
                    </a:cubicBezTo>
                    <a:cubicBezTo>
                      <a:pt x="57216" y="40569"/>
                      <a:pt x="57314" y="40765"/>
                      <a:pt x="57347" y="41026"/>
                    </a:cubicBezTo>
                    <a:cubicBezTo>
                      <a:pt x="57477" y="41450"/>
                      <a:pt x="57575" y="41939"/>
                      <a:pt x="57673" y="42429"/>
                    </a:cubicBezTo>
                    <a:cubicBezTo>
                      <a:pt x="57705" y="42559"/>
                      <a:pt x="57705" y="42690"/>
                      <a:pt x="57738" y="42820"/>
                    </a:cubicBezTo>
                    <a:cubicBezTo>
                      <a:pt x="57738" y="42918"/>
                      <a:pt x="57803" y="43048"/>
                      <a:pt x="57803" y="43179"/>
                    </a:cubicBezTo>
                    <a:cubicBezTo>
                      <a:pt x="57836" y="43407"/>
                      <a:pt x="57869" y="43668"/>
                      <a:pt x="57869" y="43962"/>
                    </a:cubicBezTo>
                    <a:cubicBezTo>
                      <a:pt x="57869" y="44190"/>
                      <a:pt x="57901" y="44386"/>
                      <a:pt x="57901" y="44647"/>
                    </a:cubicBezTo>
                    <a:lnTo>
                      <a:pt x="57901" y="44679"/>
                    </a:lnTo>
                    <a:lnTo>
                      <a:pt x="57901" y="45364"/>
                    </a:lnTo>
                    <a:lnTo>
                      <a:pt x="57901" y="45789"/>
                    </a:lnTo>
                    <a:cubicBezTo>
                      <a:pt x="57901" y="45919"/>
                      <a:pt x="57901" y="46049"/>
                      <a:pt x="57869" y="46180"/>
                    </a:cubicBezTo>
                    <a:cubicBezTo>
                      <a:pt x="57869" y="46310"/>
                      <a:pt x="57869" y="46441"/>
                      <a:pt x="57836" y="46604"/>
                    </a:cubicBezTo>
                    <a:cubicBezTo>
                      <a:pt x="57836" y="46735"/>
                      <a:pt x="57803" y="46865"/>
                      <a:pt x="57803" y="46995"/>
                    </a:cubicBezTo>
                    <a:cubicBezTo>
                      <a:pt x="57803" y="47126"/>
                      <a:pt x="57738" y="47256"/>
                      <a:pt x="57738" y="47420"/>
                    </a:cubicBezTo>
                    <a:cubicBezTo>
                      <a:pt x="57705" y="47615"/>
                      <a:pt x="57673" y="47778"/>
                      <a:pt x="57673" y="47974"/>
                    </a:cubicBezTo>
                    <a:cubicBezTo>
                      <a:pt x="57640" y="48105"/>
                      <a:pt x="57640" y="48235"/>
                      <a:pt x="57575" y="48366"/>
                    </a:cubicBezTo>
                    <a:cubicBezTo>
                      <a:pt x="57575" y="48398"/>
                      <a:pt x="57542" y="48431"/>
                      <a:pt x="57542" y="48463"/>
                    </a:cubicBezTo>
                    <a:cubicBezTo>
                      <a:pt x="57542" y="48529"/>
                      <a:pt x="57542" y="48561"/>
                      <a:pt x="57510" y="48594"/>
                    </a:cubicBezTo>
                    <a:cubicBezTo>
                      <a:pt x="57510" y="48626"/>
                      <a:pt x="57510" y="48692"/>
                      <a:pt x="57477" y="48724"/>
                    </a:cubicBezTo>
                    <a:cubicBezTo>
                      <a:pt x="57477" y="48757"/>
                      <a:pt x="57477" y="48790"/>
                      <a:pt x="57412" y="48790"/>
                    </a:cubicBezTo>
                    <a:lnTo>
                      <a:pt x="57379" y="48920"/>
                    </a:lnTo>
                    <a:cubicBezTo>
                      <a:pt x="57379" y="48953"/>
                      <a:pt x="57379" y="49018"/>
                      <a:pt x="57347" y="49051"/>
                    </a:cubicBezTo>
                    <a:cubicBezTo>
                      <a:pt x="57347" y="49083"/>
                      <a:pt x="57347" y="49116"/>
                      <a:pt x="57281" y="49116"/>
                    </a:cubicBezTo>
                    <a:cubicBezTo>
                      <a:pt x="57216" y="49377"/>
                      <a:pt x="57151" y="49670"/>
                      <a:pt x="57053" y="49931"/>
                    </a:cubicBezTo>
                    <a:cubicBezTo>
                      <a:pt x="57020" y="50062"/>
                      <a:pt x="56955" y="50225"/>
                      <a:pt x="56890" y="50355"/>
                    </a:cubicBezTo>
                    <a:cubicBezTo>
                      <a:pt x="56890" y="50388"/>
                      <a:pt x="56890" y="50388"/>
                      <a:pt x="56857" y="50421"/>
                    </a:cubicBezTo>
                    <a:lnTo>
                      <a:pt x="56857" y="50486"/>
                    </a:lnTo>
                    <a:lnTo>
                      <a:pt x="56792" y="50518"/>
                    </a:lnTo>
                    <a:lnTo>
                      <a:pt x="56792" y="50551"/>
                    </a:lnTo>
                    <a:cubicBezTo>
                      <a:pt x="56760" y="50649"/>
                      <a:pt x="56727" y="50714"/>
                      <a:pt x="56727" y="50812"/>
                    </a:cubicBezTo>
                    <a:cubicBezTo>
                      <a:pt x="56694" y="50877"/>
                      <a:pt x="56629" y="50975"/>
                      <a:pt x="56629" y="51040"/>
                    </a:cubicBezTo>
                    <a:cubicBezTo>
                      <a:pt x="56564" y="51203"/>
                      <a:pt x="56531" y="51367"/>
                      <a:pt x="56433" y="51530"/>
                    </a:cubicBezTo>
                    <a:cubicBezTo>
                      <a:pt x="56401" y="51595"/>
                      <a:pt x="56401" y="51660"/>
                      <a:pt x="56368" y="51725"/>
                    </a:cubicBezTo>
                    <a:cubicBezTo>
                      <a:pt x="56270" y="51856"/>
                      <a:pt x="56238" y="52019"/>
                      <a:pt x="56140" y="52182"/>
                    </a:cubicBezTo>
                    <a:cubicBezTo>
                      <a:pt x="55781" y="52932"/>
                      <a:pt x="55324" y="53650"/>
                      <a:pt x="54802" y="54335"/>
                    </a:cubicBezTo>
                    <a:cubicBezTo>
                      <a:pt x="54672" y="54498"/>
                      <a:pt x="54509" y="54726"/>
                      <a:pt x="54411" y="54889"/>
                    </a:cubicBezTo>
                    <a:cubicBezTo>
                      <a:pt x="53204" y="56292"/>
                      <a:pt x="51834" y="57434"/>
                      <a:pt x="50333" y="58315"/>
                    </a:cubicBezTo>
                    <a:cubicBezTo>
                      <a:pt x="50464" y="58347"/>
                      <a:pt x="50333" y="58380"/>
                      <a:pt x="50203" y="58412"/>
                    </a:cubicBezTo>
                    <a:lnTo>
                      <a:pt x="46974" y="59685"/>
                    </a:lnTo>
                    <a:cubicBezTo>
                      <a:pt x="47104" y="59652"/>
                      <a:pt x="47235" y="59619"/>
                      <a:pt x="47365" y="59619"/>
                    </a:cubicBezTo>
                    <a:cubicBezTo>
                      <a:pt x="47202" y="59652"/>
                      <a:pt x="47039" y="59685"/>
                      <a:pt x="46810" y="59717"/>
                    </a:cubicBezTo>
                    <a:cubicBezTo>
                      <a:pt x="45799" y="59978"/>
                      <a:pt x="44723" y="60141"/>
                      <a:pt x="43679" y="60174"/>
                    </a:cubicBezTo>
                    <a:lnTo>
                      <a:pt x="42570" y="60174"/>
                    </a:lnTo>
                    <a:cubicBezTo>
                      <a:pt x="41428" y="60141"/>
                      <a:pt x="40254" y="59978"/>
                      <a:pt x="39145" y="59652"/>
                    </a:cubicBezTo>
                    <a:cubicBezTo>
                      <a:pt x="37612" y="59195"/>
                      <a:pt x="36144" y="58543"/>
                      <a:pt x="34741" y="57564"/>
                    </a:cubicBezTo>
                    <a:cubicBezTo>
                      <a:pt x="34545" y="57434"/>
                      <a:pt x="34382" y="57336"/>
                      <a:pt x="34187" y="57173"/>
                    </a:cubicBezTo>
                    <a:cubicBezTo>
                      <a:pt x="33077" y="56292"/>
                      <a:pt x="32099" y="55314"/>
                      <a:pt x="31283" y="54270"/>
                    </a:cubicBezTo>
                    <a:cubicBezTo>
                      <a:pt x="31088" y="53976"/>
                      <a:pt x="30827" y="53683"/>
                      <a:pt x="30664" y="53356"/>
                    </a:cubicBezTo>
                    <a:cubicBezTo>
                      <a:pt x="29979" y="52313"/>
                      <a:pt x="29457" y="51203"/>
                      <a:pt x="29033" y="50029"/>
                    </a:cubicBezTo>
                    <a:cubicBezTo>
                      <a:pt x="29000" y="49866"/>
                      <a:pt x="28967" y="49736"/>
                      <a:pt x="28935" y="49572"/>
                    </a:cubicBezTo>
                    <a:cubicBezTo>
                      <a:pt x="28837" y="49344"/>
                      <a:pt x="28772" y="49083"/>
                      <a:pt x="28706" y="48790"/>
                    </a:cubicBezTo>
                    <a:cubicBezTo>
                      <a:pt x="28706" y="48757"/>
                      <a:pt x="28706" y="48724"/>
                      <a:pt x="28674" y="48692"/>
                    </a:cubicBezTo>
                    <a:cubicBezTo>
                      <a:pt x="28413" y="47713"/>
                      <a:pt x="28315" y="46669"/>
                      <a:pt x="28282" y="45625"/>
                    </a:cubicBezTo>
                    <a:lnTo>
                      <a:pt x="28282" y="45104"/>
                    </a:lnTo>
                    <a:lnTo>
                      <a:pt x="28282" y="44973"/>
                    </a:lnTo>
                    <a:lnTo>
                      <a:pt x="28282" y="44647"/>
                    </a:lnTo>
                    <a:lnTo>
                      <a:pt x="28282" y="44549"/>
                    </a:lnTo>
                    <a:cubicBezTo>
                      <a:pt x="28282" y="44353"/>
                      <a:pt x="28315" y="44190"/>
                      <a:pt x="28315" y="43994"/>
                    </a:cubicBezTo>
                    <a:cubicBezTo>
                      <a:pt x="28315" y="43864"/>
                      <a:pt x="28348" y="43799"/>
                      <a:pt x="28348" y="43668"/>
                    </a:cubicBezTo>
                    <a:cubicBezTo>
                      <a:pt x="28348" y="43570"/>
                      <a:pt x="28348" y="43505"/>
                      <a:pt x="28380" y="43407"/>
                    </a:cubicBezTo>
                    <a:cubicBezTo>
                      <a:pt x="28445" y="43212"/>
                      <a:pt x="28445" y="43016"/>
                      <a:pt x="28478" y="42853"/>
                    </a:cubicBezTo>
                    <a:lnTo>
                      <a:pt x="28478" y="42788"/>
                    </a:lnTo>
                    <a:cubicBezTo>
                      <a:pt x="28511" y="42559"/>
                      <a:pt x="28543" y="42266"/>
                      <a:pt x="28641" y="42037"/>
                    </a:cubicBezTo>
                    <a:lnTo>
                      <a:pt x="28641" y="41972"/>
                    </a:lnTo>
                    <a:cubicBezTo>
                      <a:pt x="28674" y="41874"/>
                      <a:pt x="28674" y="41776"/>
                      <a:pt x="28706" y="41646"/>
                    </a:cubicBezTo>
                    <a:lnTo>
                      <a:pt x="28706" y="41613"/>
                    </a:lnTo>
                    <a:cubicBezTo>
                      <a:pt x="28935" y="40765"/>
                      <a:pt x="29196" y="39917"/>
                      <a:pt x="29587" y="39134"/>
                    </a:cubicBezTo>
                    <a:cubicBezTo>
                      <a:pt x="30011" y="38155"/>
                      <a:pt x="30598" y="37177"/>
                      <a:pt x="31283" y="36264"/>
                    </a:cubicBezTo>
                    <a:cubicBezTo>
                      <a:pt x="31479" y="36003"/>
                      <a:pt x="31740" y="35709"/>
                      <a:pt x="31936" y="35448"/>
                    </a:cubicBezTo>
                    <a:cubicBezTo>
                      <a:pt x="32066" y="35285"/>
                      <a:pt x="32229" y="35154"/>
                      <a:pt x="32392" y="35024"/>
                    </a:cubicBezTo>
                    <a:cubicBezTo>
                      <a:pt x="32425" y="34991"/>
                      <a:pt x="32458" y="34893"/>
                      <a:pt x="32556" y="34861"/>
                    </a:cubicBezTo>
                    <a:cubicBezTo>
                      <a:pt x="32849" y="34567"/>
                      <a:pt x="33110" y="34274"/>
                      <a:pt x="33404" y="34045"/>
                    </a:cubicBezTo>
                    <a:lnTo>
                      <a:pt x="33436" y="34013"/>
                    </a:lnTo>
                    <a:cubicBezTo>
                      <a:pt x="33599" y="33882"/>
                      <a:pt x="33730" y="33752"/>
                      <a:pt x="33893" y="33621"/>
                    </a:cubicBezTo>
                    <a:lnTo>
                      <a:pt x="34023" y="33523"/>
                    </a:lnTo>
                    <a:lnTo>
                      <a:pt x="34056" y="33458"/>
                    </a:lnTo>
                    <a:cubicBezTo>
                      <a:pt x="34187" y="33393"/>
                      <a:pt x="34252" y="33295"/>
                      <a:pt x="34382" y="33230"/>
                    </a:cubicBezTo>
                    <a:cubicBezTo>
                      <a:pt x="35981" y="32056"/>
                      <a:pt x="37807" y="31273"/>
                      <a:pt x="39699" y="30816"/>
                    </a:cubicBezTo>
                    <a:close/>
                    <a:moveTo>
                      <a:pt x="6797" y="40679"/>
                    </a:moveTo>
                    <a:cubicBezTo>
                      <a:pt x="7951" y="40679"/>
                      <a:pt x="9176" y="41081"/>
                      <a:pt x="10113" y="41515"/>
                    </a:cubicBezTo>
                    <a:cubicBezTo>
                      <a:pt x="12560" y="42559"/>
                      <a:pt x="14615" y="44386"/>
                      <a:pt x="16441" y="46343"/>
                    </a:cubicBezTo>
                    <a:cubicBezTo>
                      <a:pt x="16604" y="48692"/>
                      <a:pt x="17061" y="51008"/>
                      <a:pt x="17779" y="53193"/>
                    </a:cubicBezTo>
                    <a:cubicBezTo>
                      <a:pt x="18170" y="54270"/>
                      <a:pt x="18562" y="55281"/>
                      <a:pt x="19051" y="56260"/>
                    </a:cubicBezTo>
                    <a:cubicBezTo>
                      <a:pt x="19149" y="56423"/>
                      <a:pt x="19214" y="56586"/>
                      <a:pt x="19312" y="56716"/>
                    </a:cubicBezTo>
                    <a:cubicBezTo>
                      <a:pt x="19834" y="57727"/>
                      <a:pt x="20388" y="58706"/>
                      <a:pt x="21008" y="59652"/>
                    </a:cubicBezTo>
                    <a:cubicBezTo>
                      <a:pt x="21041" y="59685"/>
                      <a:pt x="21106" y="59782"/>
                      <a:pt x="21139" y="59815"/>
                    </a:cubicBezTo>
                    <a:cubicBezTo>
                      <a:pt x="19801" y="59880"/>
                      <a:pt x="18660" y="60467"/>
                      <a:pt x="18660" y="60467"/>
                    </a:cubicBezTo>
                    <a:cubicBezTo>
                      <a:pt x="18529" y="58869"/>
                      <a:pt x="17877" y="57662"/>
                      <a:pt x="17094" y="56781"/>
                    </a:cubicBezTo>
                    <a:cubicBezTo>
                      <a:pt x="15996" y="55523"/>
                      <a:pt x="14504" y="54858"/>
                      <a:pt x="12994" y="54858"/>
                    </a:cubicBezTo>
                    <a:cubicBezTo>
                      <a:pt x="12664" y="54858"/>
                      <a:pt x="12333" y="54890"/>
                      <a:pt x="12005" y="54955"/>
                    </a:cubicBezTo>
                    <a:cubicBezTo>
                      <a:pt x="9787" y="55411"/>
                      <a:pt x="8613" y="56520"/>
                      <a:pt x="7960" y="57597"/>
                    </a:cubicBezTo>
                    <a:cubicBezTo>
                      <a:pt x="7471" y="56455"/>
                      <a:pt x="6982" y="55314"/>
                      <a:pt x="6427" y="54074"/>
                    </a:cubicBezTo>
                    <a:cubicBezTo>
                      <a:pt x="4992" y="50877"/>
                      <a:pt x="3654" y="47485"/>
                      <a:pt x="3850" y="43962"/>
                    </a:cubicBezTo>
                    <a:cubicBezTo>
                      <a:pt x="3915" y="42755"/>
                      <a:pt x="4111" y="41417"/>
                      <a:pt x="5383" y="40928"/>
                    </a:cubicBezTo>
                    <a:cubicBezTo>
                      <a:pt x="5823" y="40752"/>
                      <a:pt x="6303" y="40679"/>
                      <a:pt x="6797" y="40679"/>
                    </a:cubicBezTo>
                    <a:close/>
                    <a:moveTo>
                      <a:pt x="71017" y="1"/>
                    </a:moveTo>
                    <a:cubicBezTo>
                      <a:pt x="70689" y="1"/>
                      <a:pt x="70361" y="30"/>
                      <a:pt x="70036" y="88"/>
                    </a:cubicBezTo>
                    <a:cubicBezTo>
                      <a:pt x="65143" y="969"/>
                      <a:pt x="65143" y="5014"/>
                      <a:pt x="65143" y="5014"/>
                    </a:cubicBezTo>
                    <a:cubicBezTo>
                      <a:pt x="64361" y="4694"/>
                      <a:pt x="63677" y="4553"/>
                      <a:pt x="63080" y="4553"/>
                    </a:cubicBezTo>
                    <a:cubicBezTo>
                      <a:pt x="58615" y="4553"/>
                      <a:pt x="58945" y="12418"/>
                      <a:pt x="58945" y="12418"/>
                    </a:cubicBezTo>
                    <a:lnTo>
                      <a:pt x="76592" y="12255"/>
                    </a:lnTo>
                    <a:lnTo>
                      <a:pt x="76592" y="12255"/>
                    </a:lnTo>
                    <a:cubicBezTo>
                      <a:pt x="76462" y="12516"/>
                      <a:pt x="76397" y="12842"/>
                      <a:pt x="76299" y="13234"/>
                    </a:cubicBezTo>
                    <a:cubicBezTo>
                      <a:pt x="76168" y="13854"/>
                      <a:pt x="76136" y="14473"/>
                      <a:pt x="76103" y="15093"/>
                    </a:cubicBezTo>
                    <a:lnTo>
                      <a:pt x="75973" y="17964"/>
                    </a:lnTo>
                    <a:cubicBezTo>
                      <a:pt x="75973" y="17964"/>
                      <a:pt x="74905" y="15427"/>
                      <a:pt x="73711" y="15427"/>
                    </a:cubicBezTo>
                    <a:cubicBezTo>
                      <a:pt x="73585" y="15427"/>
                      <a:pt x="73458" y="15455"/>
                      <a:pt x="73330" y="15517"/>
                    </a:cubicBezTo>
                    <a:cubicBezTo>
                      <a:pt x="72482" y="15941"/>
                      <a:pt x="72580" y="21324"/>
                      <a:pt x="75614" y="22694"/>
                    </a:cubicBezTo>
                    <a:cubicBezTo>
                      <a:pt x="75614" y="22694"/>
                      <a:pt x="73461" y="24651"/>
                      <a:pt x="77114" y="25140"/>
                    </a:cubicBezTo>
                    <a:cubicBezTo>
                      <a:pt x="77245" y="25140"/>
                      <a:pt x="77310" y="25205"/>
                      <a:pt x="77441" y="25205"/>
                    </a:cubicBezTo>
                    <a:cubicBezTo>
                      <a:pt x="77147" y="29511"/>
                      <a:pt x="77082" y="34176"/>
                      <a:pt x="74505" y="37666"/>
                    </a:cubicBezTo>
                    <a:cubicBezTo>
                      <a:pt x="73069" y="39591"/>
                      <a:pt x="71112" y="40537"/>
                      <a:pt x="68992" y="40863"/>
                    </a:cubicBezTo>
                    <a:cubicBezTo>
                      <a:pt x="68992" y="40765"/>
                      <a:pt x="68959" y="40700"/>
                      <a:pt x="68959" y="40602"/>
                    </a:cubicBezTo>
                    <a:cubicBezTo>
                      <a:pt x="68927" y="40374"/>
                      <a:pt x="68829" y="40080"/>
                      <a:pt x="68764" y="39819"/>
                    </a:cubicBezTo>
                    <a:cubicBezTo>
                      <a:pt x="68470" y="38775"/>
                      <a:pt x="68144" y="37699"/>
                      <a:pt x="67752" y="36688"/>
                    </a:cubicBezTo>
                    <a:lnTo>
                      <a:pt x="67491" y="36068"/>
                    </a:lnTo>
                    <a:cubicBezTo>
                      <a:pt x="67361" y="35839"/>
                      <a:pt x="67296" y="35579"/>
                      <a:pt x="67165" y="35350"/>
                    </a:cubicBezTo>
                    <a:cubicBezTo>
                      <a:pt x="67133" y="35252"/>
                      <a:pt x="67133" y="35220"/>
                      <a:pt x="67100" y="35154"/>
                    </a:cubicBezTo>
                    <a:cubicBezTo>
                      <a:pt x="66970" y="34926"/>
                      <a:pt x="66872" y="34698"/>
                      <a:pt x="66774" y="34502"/>
                    </a:cubicBezTo>
                    <a:cubicBezTo>
                      <a:pt x="66709" y="34372"/>
                      <a:pt x="66643" y="34241"/>
                      <a:pt x="66611" y="34111"/>
                    </a:cubicBezTo>
                    <a:cubicBezTo>
                      <a:pt x="66611" y="34078"/>
                      <a:pt x="66545" y="34078"/>
                      <a:pt x="66545" y="34045"/>
                    </a:cubicBezTo>
                    <a:cubicBezTo>
                      <a:pt x="68242" y="32773"/>
                      <a:pt x="69481" y="30946"/>
                      <a:pt x="70068" y="28826"/>
                    </a:cubicBezTo>
                    <a:cubicBezTo>
                      <a:pt x="70321" y="28867"/>
                      <a:pt x="70564" y="28887"/>
                      <a:pt x="70788" y="28887"/>
                    </a:cubicBezTo>
                    <a:cubicBezTo>
                      <a:pt x="71459" y="28887"/>
                      <a:pt x="71960" y="28704"/>
                      <a:pt x="72058" y="28337"/>
                    </a:cubicBezTo>
                    <a:cubicBezTo>
                      <a:pt x="72156" y="27848"/>
                      <a:pt x="71438" y="27260"/>
                      <a:pt x="70427" y="26934"/>
                    </a:cubicBezTo>
                    <a:cubicBezTo>
                      <a:pt x="70917" y="21324"/>
                      <a:pt x="66839" y="16300"/>
                      <a:pt x="61294" y="15648"/>
                    </a:cubicBezTo>
                    <a:cubicBezTo>
                      <a:pt x="60920" y="15605"/>
                      <a:pt x="60551" y="15585"/>
                      <a:pt x="60187" y="15585"/>
                    </a:cubicBezTo>
                    <a:cubicBezTo>
                      <a:pt x="59150" y="15585"/>
                      <a:pt x="58149" y="15750"/>
                      <a:pt x="57184" y="16039"/>
                    </a:cubicBezTo>
                    <a:cubicBezTo>
                      <a:pt x="57510" y="11570"/>
                      <a:pt x="55292" y="7656"/>
                      <a:pt x="51801" y="6514"/>
                    </a:cubicBezTo>
                    <a:cubicBezTo>
                      <a:pt x="51834" y="6384"/>
                      <a:pt x="51932" y="6221"/>
                      <a:pt x="51964" y="6058"/>
                    </a:cubicBezTo>
                    <a:cubicBezTo>
                      <a:pt x="52127" y="5242"/>
                      <a:pt x="51867" y="4557"/>
                      <a:pt x="51442" y="4427"/>
                    </a:cubicBezTo>
                    <a:cubicBezTo>
                      <a:pt x="51417" y="4423"/>
                      <a:pt x="51391" y="4421"/>
                      <a:pt x="51365" y="4421"/>
                    </a:cubicBezTo>
                    <a:cubicBezTo>
                      <a:pt x="50928" y="4421"/>
                      <a:pt x="50455" y="4929"/>
                      <a:pt x="50301" y="5699"/>
                    </a:cubicBezTo>
                    <a:cubicBezTo>
                      <a:pt x="50236" y="5862"/>
                      <a:pt x="50236" y="6025"/>
                      <a:pt x="50236" y="6188"/>
                    </a:cubicBezTo>
                    <a:cubicBezTo>
                      <a:pt x="50048" y="6173"/>
                      <a:pt x="49861" y="6166"/>
                      <a:pt x="49674" y="6166"/>
                    </a:cubicBezTo>
                    <a:cubicBezTo>
                      <a:pt x="46216" y="6166"/>
                      <a:pt x="42866" y="8708"/>
                      <a:pt x="41102" y="12484"/>
                    </a:cubicBezTo>
                    <a:cubicBezTo>
                      <a:pt x="40123" y="11538"/>
                      <a:pt x="38916" y="10755"/>
                      <a:pt x="37514" y="10266"/>
                    </a:cubicBezTo>
                    <a:cubicBezTo>
                      <a:pt x="36432" y="9892"/>
                      <a:pt x="35326" y="9716"/>
                      <a:pt x="34234" y="9716"/>
                    </a:cubicBezTo>
                    <a:cubicBezTo>
                      <a:pt x="30554" y="9716"/>
                      <a:pt x="27038" y="11725"/>
                      <a:pt x="25151" y="14995"/>
                    </a:cubicBezTo>
                    <a:cubicBezTo>
                      <a:pt x="24727" y="13332"/>
                      <a:pt x="23813" y="12418"/>
                      <a:pt x="22835" y="12027"/>
                    </a:cubicBezTo>
                    <a:cubicBezTo>
                      <a:pt x="22965" y="11440"/>
                      <a:pt x="22965" y="11016"/>
                      <a:pt x="22770" y="10853"/>
                    </a:cubicBezTo>
                    <a:cubicBezTo>
                      <a:pt x="22581" y="10672"/>
                      <a:pt x="22363" y="10597"/>
                      <a:pt x="22130" y="10597"/>
                    </a:cubicBezTo>
                    <a:cubicBezTo>
                      <a:pt x="21395" y="10597"/>
                      <a:pt x="20517" y="11344"/>
                      <a:pt x="19997" y="11864"/>
                    </a:cubicBezTo>
                    <a:cubicBezTo>
                      <a:pt x="19866" y="11896"/>
                      <a:pt x="19736" y="11896"/>
                      <a:pt x="19605" y="11929"/>
                    </a:cubicBezTo>
                    <a:lnTo>
                      <a:pt x="20291" y="9580"/>
                    </a:lnTo>
                    <a:cubicBezTo>
                      <a:pt x="20421" y="8993"/>
                      <a:pt x="20551" y="8406"/>
                      <a:pt x="20649" y="7786"/>
                    </a:cubicBezTo>
                    <a:cubicBezTo>
                      <a:pt x="20805" y="6369"/>
                      <a:pt x="20463" y="5818"/>
                      <a:pt x="20002" y="5818"/>
                    </a:cubicBezTo>
                    <a:cubicBezTo>
                      <a:pt x="19690" y="5818"/>
                      <a:pt x="19322" y="6072"/>
                      <a:pt x="19018" y="6482"/>
                    </a:cubicBezTo>
                    <a:cubicBezTo>
                      <a:pt x="18529" y="7134"/>
                      <a:pt x="17942" y="8830"/>
                      <a:pt x="17616" y="9972"/>
                    </a:cubicBezTo>
                    <a:cubicBezTo>
                      <a:pt x="17583" y="9939"/>
                      <a:pt x="17583" y="9907"/>
                      <a:pt x="17550" y="9809"/>
                    </a:cubicBezTo>
                    <a:cubicBezTo>
                      <a:pt x="17779" y="8145"/>
                      <a:pt x="17909" y="6351"/>
                      <a:pt x="17844" y="5829"/>
                    </a:cubicBezTo>
                    <a:cubicBezTo>
                      <a:pt x="17746" y="5503"/>
                      <a:pt x="17583" y="5177"/>
                      <a:pt x="17257" y="5079"/>
                    </a:cubicBezTo>
                    <a:cubicBezTo>
                      <a:pt x="17193" y="5058"/>
                      <a:pt x="17130" y="5049"/>
                      <a:pt x="17068" y="5049"/>
                    </a:cubicBezTo>
                    <a:cubicBezTo>
                      <a:pt x="16346" y="5049"/>
                      <a:pt x="15793" y="6401"/>
                      <a:pt x="15463" y="7754"/>
                    </a:cubicBezTo>
                    <a:cubicBezTo>
                      <a:pt x="15267" y="7623"/>
                      <a:pt x="15104" y="7525"/>
                      <a:pt x="14908" y="7460"/>
                    </a:cubicBezTo>
                    <a:cubicBezTo>
                      <a:pt x="14757" y="6520"/>
                      <a:pt x="14408" y="6116"/>
                      <a:pt x="14071" y="6116"/>
                    </a:cubicBezTo>
                    <a:cubicBezTo>
                      <a:pt x="14046" y="6116"/>
                      <a:pt x="14020" y="6118"/>
                      <a:pt x="13995" y="6123"/>
                    </a:cubicBezTo>
                    <a:cubicBezTo>
                      <a:pt x="13538" y="6155"/>
                      <a:pt x="13277" y="6612"/>
                      <a:pt x="13114" y="7004"/>
                    </a:cubicBezTo>
                    <a:cubicBezTo>
                      <a:pt x="13000" y="6995"/>
                      <a:pt x="12884" y="6991"/>
                      <a:pt x="12767" y="6991"/>
                    </a:cubicBezTo>
                    <a:cubicBezTo>
                      <a:pt x="12415" y="6991"/>
                      <a:pt x="12054" y="7028"/>
                      <a:pt x="11711" y="7101"/>
                    </a:cubicBezTo>
                    <a:cubicBezTo>
                      <a:pt x="6819" y="8015"/>
                      <a:pt x="6851" y="12060"/>
                      <a:pt x="6851" y="12060"/>
                    </a:cubicBezTo>
                    <a:cubicBezTo>
                      <a:pt x="6090" y="11754"/>
                      <a:pt x="5422" y="11619"/>
                      <a:pt x="4838" y="11619"/>
                    </a:cubicBezTo>
                    <a:cubicBezTo>
                      <a:pt x="361" y="11619"/>
                      <a:pt x="719" y="19530"/>
                      <a:pt x="719" y="19530"/>
                    </a:cubicBezTo>
                    <a:lnTo>
                      <a:pt x="13440" y="19366"/>
                    </a:lnTo>
                    <a:lnTo>
                      <a:pt x="13440" y="19366"/>
                    </a:lnTo>
                    <a:cubicBezTo>
                      <a:pt x="12299" y="24129"/>
                      <a:pt x="10994" y="29120"/>
                      <a:pt x="13179" y="33687"/>
                    </a:cubicBezTo>
                    <a:cubicBezTo>
                      <a:pt x="14125" y="35644"/>
                      <a:pt x="15593" y="37014"/>
                      <a:pt x="17289" y="38025"/>
                    </a:cubicBezTo>
                    <a:cubicBezTo>
                      <a:pt x="17224" y="38351"/>
                      <a:pt x="17126" y="38743"/>
                      <a:pt x="17061" y="39069"/>
                    </a:cubicBezTo>
                    <a:cubicBezTo>
                      <a:pt x="16865" y="40080"/>
                      <a:pt x="16702" y="41091"/>
                      <a:pt x="16572" y="42102"/>
                    </a:cubicBezTo>
                    <a:cubicBezTo>
                      <a:pt x="14745" y="40439"/>
                      <a:pt x="12690" y="39069"/>
                      <a:pt x="10374" y="38286"/>
                    </a:cubicBezTo>
                    <a:cubicBezTo>
                      <a:pt x="9293" y="37918"/>
                      <a:pt x="8093" y="37694"/>
                      <a:pt x="6922" y="37694"/>
                    </a:cubicBezTo>
                    <a:cubicBezTo>
                      <a:pt x="4562" y="37694"/>
                      <a:pt x="2319" y="38606"/>
                      <a:pt x="1404" y="41091"/>
                    </a:cubicBezTo>
                    <a:cubicBezTo>
                      <a:pt x="1" y="44843"/>
                      <a:pt x="1404" y="49507"/>
                      <a:pt x="2774" y="52998"/>
                    </a:cubicBezTo>
                    <a:cubicBezTo>
                      <a:pt x="3687" y="55248"/>
                      <a:pt x="4731" y="57401"/>
                      <a:pt x="5709" y="59652"/>
                    </a:cubicBezTo>
                    <a:cubicBezTo>
                      <a:pt x="5550" y="59633"/>
                      <a:pt x="5396" y="59624"/>
                      <a:pt x="5247" y="59624"/>
                    </a:cubicBezTo>
                    <a:cubicBezTo>
                      <a:pt x="807" y="59624"/>
                      <a:pt x="1143" y="67840"/>
                      <a:pt x="1143" y="67840"/>
                    </a:cubicBezTo>
                    <a:lnTo>
                      <a:pt x="1404" y="67840"/>
                    </a:lnTo>
                    <a:cubicBezTo>
                      <a:pt x="458" y="69829"/>
                      <a:pt x="262" y="71558"/>
                      <a:pt x="262" y="71558"/>
                    </a:cubicBezTo>
                    <a:cubicBezTo>
                      <a:pt x="262" y="71558"/>
                      <a:pt x="3915" y="69503"/>
                      <a:pt x="7112" y="67742"/>
                    </a:cubicBezTo>
                    <a:lnTo>
                      <a:pt x="25738" y="67481"/>
                    </a:lnTo>
                    <a:cubicBezTo>
                      <a:pt x="25836" y="66535"/>
                      <a:pt x="25836" y="65719"/>
                      <a:pt x="25738" y="65034"/>
                    </a:cubicBezTo>
                    <a:lnTo>
                      <a:pt x="25738" y="65034"/>
                    </a:lnTo>
                    <a:cubicBezTo>
                      <a:pt x="26260" y="65491"/>
                      <a:pt x="26749" y="65915"/>
                      <a:pt x="27336" y="66339"/>
                    </a:cubicBezTo>
                    <a:lnTo>
                      <a:pt x="28674" y="67318"/>
                    </a:lnTo>
                    <a:cubicBezTo>
                      <a:pt x="30403" y="68459"/>
                      <a:pt x="32229" y="69373"/>
                      <a:pt x="34089" y="70123"/>
                    </a:cubicBezTo>
                    <a:cubicBezTo>
                      <a:pt x="35165" y="70547"/>
                      <a:pt x="36274" y="70873"/>
                      <a:pt x="37318" y="71134"/>
                    </a:cubicBezTo>
                    <a:lnTo>
                      <a:pt x="37351" y="71134"/>
                    </a:lnTo>
                    <a:cubicBezTo>
                      <a:pt x="39560" y="71703"/>
                      <a:pt x="41803" y="71980"/>
                      <a:pt x="44025" y="71980"/>
                    </a:cubicBezTo>
                    <a:cubicBezTo>
                      <a:pt x="47153" y="71980"/>
                      <a:pt x="50240" y="71433"/>
                      <a:pt x="53139" y="70384"/>
                    </a:cubicBezTo>
                    <a:cubicBezTo>
                      <a:pt x="53237" y="70319"/>
                      <a:pt x="53302" y="70286"/>
                      <a:pt x="53400" y="70286"/>
                    </a:cubicBezTo>
                    <a:cubicBezTo>
                      <a:pt x="54444" y="69895"/>
                      <a:pt x="55520" y="69405"/>
                      <a:pt x="56531" y="68851"/>
                    </a:cubicBezTo>
                    <a:cubicBezTo>
                      <a:pt x="56596" y="68818"/>
                      <a:pt x="56662" y="68786"/>
                      <a:pt x="56727" y="68753"/>
                    </a:cubicBezTo>
                    <a:cubicBezTo>
                      <a:pt x="59695" y="67057"/>
                      <a:pt x="62403" y="64773"/>
                      <a:pt x="64588" y="61935"/>
                    </a:cubicBezTo>
                    <a:cubicBezTo>
                      <a:pt x="66317" y="59685"/>
                      <a:pt x="67589" y="57238"/>
                      <a:pt x="68437" y="54661"/>
                    </a:cubicBezTo>
                    <a:cubicBezTo>
                      <a:pt x="68601" y="54172"/>
                      <a:pt x="68764" y="53683"/>
                      <a:pt x="68894" y="53161"/>
                    </a:cubicBezTo>
                    <a:cubicBezTo>
                      <a:pt x="70036" y="52867"/>
                      <a:pt x="71177" y="52671"/>
                      <a:pt x="72319" y="52639"/>
                    </a:cubicBezTo>
                    <a:cubicBezTo>
                      <a:pt x="72457" y="52633"/>
                      <a:pt x="72599" y="52629"/>
                      <a:pt x="72745" y="52629"/>
                    </a:cubicBezTo>
                    <a:cubicBezTo>
                      <a:pt x="74153" y="52629"/>
                      <a:pt x="75884" y="52932"/>
                      <a:pt x="76919" y="53878"/>
                    </a:cubicBezTo>
                    <a:cubicBezTo>
                      <a:pt x="77897" y="54792"/>
                      <a:pt x="77604" y="56129"/>
                      <a:pt x="77212" y="57271"/>
                    </a:cubicBezTo>
                    <a:cubicBezTo>
                      <a:pt x="76658" y="58869"/>
                      <a:pt x="75810" y="60304"/>
                      <a:pt x="74798" y="61609"/>
                    </a:cubicBezTo>
                    <a:cubicBezTo>
                      <a:pt x="73860" y="60992"/>
                      <a:pt x="72828" y="60655"/>
                      <a:pt x="71760" y="60655"/>
                    </a:cubicBezTo>
                    <a:cubicBezTo>
                      <a:pt x="71417" y="60655"/>
                      <a:pt x="71070" y="60690"/>
                      <a:pt x="70721" y="60761"/>
                    </a:cubicBezTo>
                    <a:cubicBezTo>
                      <a:pt x="65828" y="61674"/>
                      <a:pt x="65860" y="65719"/>
                      <a:pt x="65860" y="65719"/>
                    </a:cubicBezTo>
                    <a:cubicBezTo>
                      <a:pt x="65099" y="65414"/>
                      <a:pt x="64431" y="65279"/>
                      <a:pt x="63846" y="65279"/>
                    </a:cubicBezTo>
                    <a:cubicBezTo>
                      <a:pt x="59364" y="65279"/>
                      <a:pt x="59695" y="73189"/>
                      <a:pt x="59695" y="73189"/>
                    </a:cubicBezTo>
                    <a:lnTo>
                      <a:pt x="63120" y="73157"/>
                    </a:lnTo>
                    <a:lnTo>
                      <a:pt x="63120" y="73157"/>
                    </a:lnTo>
                    <a:cubicBezTo>
                      <a:pt x="62762" y="73483"/>
                      <a:pt x="62370" y="73809"/>
                      <a:pt x="61946" y="74168"/>
                    </a:cubicBezTo>
                    <a:lnTo>
                      <a:pt x="70134" y="84280"/>
                    </a:lnTo>
                    <a:cubicBezTo>
                      <a:pt x="70134" y="84280"/>
                      <a:pt x="71993" y="77886"/>
                      <a:pt x="67426" y="73352"/>
                    </a:cubicBezTo>
                    <a:lnTo>
                      <a:pt x="67687" y="73059"/>
                    </a:lnTo>
                    <a:lnTo>
                      <a:pt x="84421" y="72863"/>
                    </a:lnTo>
                    <a:cubicBezTo>
                      <a:pt x="84882" y="66723"/>
                      <a:pt x="82329" y="65459"/>
                      <a:pt x="80148" y="65459"/>
                    </a:cubicBezTo>
                    <a:cubicBezTo>
                      <a:pt x="78621" y="65459"/>
                      <a:pt x="77277" y="66078"/>
                      <a:pt x="77277" y="66078"/>
                    </a:cubicBezTo>
                    <a:cubicBezTo>
                      <a:pt x="77245" y="65263"/>
                      <a:pt x="77049" y="64578"/>
                      <a:pt x="76755" y="63958"/>
                    </a:cubicBezTo>
                    <a:cubicBezTo>
                      <a:pt x="78713" y="61577"/>
                      <a:pt x="80409" y="58673"/>
                      <a:pt x="80507" y="55705"/>
                    </a:cubicBezTo>
                    <a:cubicBezTo>
                      <a:pt x="80637" y="51725"/>
                      <a:pt x="76658" y="49931"/>
                      <a:pt x="73233" y="49703"/>
                    </a:cubicBezTo>
                    <a:cubicBezTo>
                      <a:pt x="72946" y="49681"/>
                      <a:pt x="72660" y="49670"/>
                      <a:pt x="72374" y="49670"/>
                    </a:cubicBezTo>
                    <a:cubicBezTo>
                      <a:pt x="71389" y="49670"/>
                      <a:pt x="70409" y="49794"/>
                      <a:pt x="69449" y="49996"/>
                    </a:cubicBezTo>
                    <a:cubicBezTo>
                      <a:pt x="69742" y="47746"/>
                      <a:pt x="69742" y="45430"/>
                      <a:pt x="69449" y="43179"/>
                    </a:cubicBezTo>
                    <a:cubicBezTo>
                      <a:pt x="71732" y="42853"/>
                      <a:pt x="73852" y="41939"/>
                      <a:pt x="75581" y="40145"/>
                    </a:cubicBezTo>
                    <a:cubicBezTo>
                      <a:pt x="79300" y="36198"/>
                      <a:pt x="79365" y="30588"/>
                      <a:pt x="79757" y="25401"/>
                    </a:cubicBezTo>
                    <a:cubicBezTo>
                      <a:pt x="81518" y="25401"/>
                      <a:pt x="82040" y="24912"/>
                      <a:pt x="80898" y="23574"/>
                    </a:cubicBezTo>
                    <a:lnTo>
                      <a:pt x="80898" y="23574"/>
                    </a:lnTo>
                    <a:cubicBezTo>
                      <a:pt x="80898" y="23574"/>
                      <a:pt x="80899" y="23574"/>
                      <a:pt x="80900" y="23574"/>
                    </a:cubicBezTo>
                    <a:cubicBezTo>
                      <a:pt x="80996" y="23574"/>
                      <a:pt x="84251" y="23511"/>
                      <a:pt x="83769" y="14865"/>
                    </a:cubicBezTo>
                    <a:cubicBezTo>
                      <a:pt x="83736" y="14441"/>
                      <a:pt x="83606" y="13886"/>
                      <a:pt x="83182" y="13691"/>
                    </a:cubicBezTo>
                    <a:cubicBezTo>
                      <a:pt x="83128" y="13668"/>
                      <a:pt x="83070" y="13657"/>
                      <a:pt x="83009" y="13657"/>
                    </a:cubicBezTo>
                    <a:cubicBezTo>
                      <a:pt x="82445" y="13657"/>
                      <a:pt x="81605" y="14669"/>
                      <a:pt x="80898" y="17703"/>
                    </a:cubicBezTo>
                    <a:cubicBezTo>
                      <a:pt x="80898" y="17703"/>
                      <a:pt x="81681" y="13723"/>
                      <a:pt x="81029" y="12255"/>
                    </a:cubicBezTo>
                    <a:lnTo>
                      <a:pt x="83671" y="12223"/>
                    </a:lnTo>
                    <a:cubicBezTo>
                      <a:pt x="84191" y="6060"/>
                      <a:pt x="81629" y="4798"/>
                      <a:pt x="79444" y="4798"/>
                    </a:cubicBezTo>
                    <a:cubicBezTo>
                      <a:pt x="77928" y="4798"/>
                      <a:pt x="76592" y="5405"/>
                      <a:pt x="76592" y="5405"/>
                    </a:cubicBezTo>
                    <a:cubicBezTo>
                      <a:pt x="76495" y="3872"/>
                      <a:pt x="75907" y="2730"/>
                      <a:pt x="75125" y="1882"/>
                    </a:cubicBezTo>
                    <a:cubicBezTo>
                      <a:pt x="74025" y="622"/>
                      <a:pt x="72529" y="1"/>
                      <a:pt x="710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167;p40">
                <a:extLst>
                  <a:ext uri="{FF2B5EF4-FFF2-40B4-BE49-F238E27FC236}">
                    <a16:creationId xmlns:a16="http://schemas.microsoft.com/office/drawing/2014/main" xmlns="" id="{7688CDE5-3D0F-8C2B-BBA5-093489F50532}"/>
                  </a:ext>
                </a:extLst>
              </p:cNvPr>
              <p:cNvSpPr/>
              <p:nvPr/>
            </p:nvSpPr>
            <p:spPr>
              <a:xfrm>
                <a:off x="5174325" y="615900"/>
                <a:ext cx="23977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3108" extrusionOk="0">
                    <a:moveTo>
                      <a:pt x="235" y="1"/>
                    </a:moveTo>
                    <a:cubicBezTo>
                      <a:pt x="156" y="1"/>
                      <a:pt x="98" y="19"/>
                      <a:pt x="65" y="57"/>
                    </a:cubicBezTo>
                    <a:cubicBezTo>
                      <a:pt x="0" y="253"/>
                      <a:pt x="848" y="1068"/>
                      <a:pt x="2088" y="1851"/>
                    </a:cubicBezTo>
                    <a:cubicBezTo>
                      <a:pt x="3066" y="2504"/>
                      <a:pt x="3947" y="2928"/>
                      <a:pt x="4371" y="2960"/>
                    </a:cubicBezTo>
                    <a:cubicBezTo>
                      <a:pt x="4469" y="3058"/>
                      <a:pt x="4795" y="3107"/>
                      <a:pt x="5264" y="3107"/>
                    </a:cubicBezTo>
                    <a:cubicBezTo>
                      <a:pt x="5733" y="3107"/>
                      <a:pt x="6345" y="3058"/>
                      <a:pt x="7013" y="2960"/>
                    </a:cubicBezTo>
                    <a:cubicBezTo>
                      <a:pt x="8449" y="2765"/>
                      <a:pt x="9590" y="2341"/>
                      <a:pt x="9558" y="2112"/>
                    </a:cubicBezTo>
                    <a:cubicBezTo>
                      <a:pt x="9520" y="1963"/>
                      <a:pt x="9121" y="1889"/>
                      <a:pt x="8512" y="1889"/>
                    </a:cubicBezTo>
                    <a:cubicBezTo>
                      <a:pt x="8054" y="1889"/>
                      <a:pt x="7479" y="1931"/>
                      <a:pt x="6850" y="2014"/>
                    </a:cubicBezTo>
                    <a:cubicBezTo>
                      <a:pt x="5741" y="2178"/>
                      <a:pt x="4860" y="2438"/>
                      <a:pt x="4469" y="2667"/>
                    </a:cubicBezTo>
                    <a:cubicBezTo>
                      <a:pt x="4273" y="2308"/>
                      <a:pt x="3556" y="1688"/>
                      <a:pt x="2577" y="1068"/>
                    </a:cubicBezTo>
                    <a:cubicBezTo>
                      <a:pt x="1546" y="444"/>
                      <a:pt x="627" y="1"/>
                      <a:pt x="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168;p40">
                <a:extLst>
                  <a:ext uri="{FF2B5EF4-FFF2-40B4-BE49-F238E27FC236}">
                    <a16:creationId xmlns:a16="http://schemas.microsoft.com/office/drawing/2014/main" xmlns="" id="{4112B3B4-5EE9-1B0F-7342-5A233BB9AD39}"/>
                  </a:ext>
                </a:extLst>
              </p:cNvPr>
              <p:cNvSpPr/>
              <p:nvPr/>
            </p:nvSpPr>
            <p:spPr>
              <a:xfrm>
                <a:off x="5334903" y="2572697"/>
                <a:ext cx="2092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8369" h="3575" extrusionOk="0">
                    <a:moveTo>
                      <a:pt x="5846" y="1"/>
                    </a:moveTo>
                    <a:cubicBezTo>
                      <a:pt x="5369" y="1"/>
                      <a:pt x="4896" y="79"/>
                      <a:pt x="4470" y="215"/>
                    </a:cubicBezTo>
                    <a:cubicBezTo>
                      <a:pt x="3165" y="573"/>
                      <a:pt x="2056" y="1389"/>
                      <a:pt x="1143" y="2335"/>
                    </a:cubicBezTo>
                    <a:cubicBezTo>
                      <a:pt x="882" y="2596"/>
                      <a:pt x="588" y="2922"/>
                      <a:pt x="327" y="3216"/>
                    </a:cubicBezTo>
                    <a:cubicBezTo>
                      <a:pt x="262" y="3281"/>
                      <a:pt x="131" y="3444"/>
                      <a:pt x="1" y="3575"/>
                    </a:cubicBezTo>
                    <a:cubicBezTo>
                      <a:pt x="882" y="3183"/>
                      <a:pt x="1697" y="2726"/>
                      <a:pt x="2610" y="2531"/>
                    </a:cubicBezTo>
                    <a:cubicBezTo>
                      <a:pt x="3035" y="2418"/>
                      <a:pt x="3446" y="2378"/>
                      <a:pt x="3852" y="2378"/>
                    </a:cubicBezTo>
                    <a:cubicBezTo>
                      <a:pt x="4504" y="2378"/>
                      <a:pt x="5143" y="2483"/>
                      <a:pt x="5807" y="2563"/>
                    </a:cubicBezTo>
                    <a:cubicBezTo>
                      <a:pt x="5966" y="2588"/>
                      <a:pt x="6156" y="2603"/>
                      <a:pt x="6359" y="2603"/>
                    </a:cubicBezTo>
                    <a:cubicBezTo>
                      <a:pt x="7243" y="2603"/>
                      <a:pt x="8368" y="2314"/>
                      <a:pt x="8156" y="1226"/>
                    </a:cubicBezTo>
                    <a:cubicBezTo>
                      <a:pt x="8091" y="1095"/>
                      <a:pt x="7993" y="965"/>
                      <a:pt x="7927" y="802"/>
                    </a:cubicBezTo>
                    <a:cubicBezTo>
                      <a:pt x="7667" y="443"/>
                      <a:pt x="7242" y="215"/>
                      <a:pt x="6818" y="117"/>
                    </a:cubicBezTo>
                    <a:cubicBezTo>
                      <a:pt x="6501" y="37"/>
                      <a:pt x="6172" y="1"/>
                      <a:pt x="58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169;p40">
                <a:extLst>
                  <a:ext uri="{FF2B5EF4-FFF2-40B4-BE49-F238E27FC236}">
                    <a16:creationId xmlns:a16="http://schemas.microsoft.com/office/drawing/2014/main" xmlns="" id="{2949D756-A50D-3167-14D8-F65074F3222B}"/>
                  </a:ext>
                </a:extLst>
              </p:cNvPr>
              <p:cNvSpPr/>
              <p:nvPr/>
            </p:nvSpPr>
            <p:spPr>
              <a:xfrm>
                <a:off x="5247700" y="2420250"/>
                <a:ext cx="129700" cy="193425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7737" extrusionOk="0">
                    <a:moveTo>
                      <a:pt x="3491" y="1"/>
                    </a:moveTo>
                    <a:cubicBezTo>
                      <a:pt x="3105" y="1"/>
                      <a:pt x="2704" y="127"/>
                      <a:pt x="2382" y="332"/>
                    </a:cubicBezTo>
                    <a:cubicBezTo>
                      <a:pt x="1730" y="756"/>
                      <a:pt x="1143" y="1441"/>
                      <a:pt x="784" y="2126"/>
                    </a:cubicBezTo>
                    <a:cubicBezTo>
                      <a:pt x="164" y="3333"/>
                      <a:pt x="1" y="4670"/>
                      <a:pt x="33" y="6008"/>
                    </a:cubicBezTo>
                    <a:cubicBezTo>
                      <a:pt x="33" y="6432"/>
                      <a:pt x="99" y="6823"/>
                      <a:pt x="131" y="7247"/>
                    </a:cubicBezTo>
                    <a:cubicBezTo>
                      <a:pt x="131" y="7345"/>
                      <a:pt x="164" y="7574"/>
                      <a:pt x="164" y="7737"/>
                    </a:cubicBezTo>
                    <a:cubicBezTo>
                      <a:pt x="458" y="6823"/>
                      <a:pt x="751" y="5943"/>
                      <a:pt x="1175" y="5062"/>
                    </a:cubicBezTo>
                    <a:cubicBezTo>
                      <a:pt x="1664" y="4083"/>
                      <a:pt x="2545" y="3496"/>
                      <a:pt x="3393" y="2778"/>
                    </a:cubicBezTo>
                    <a:cubicBezTo>
                      <a:pt x="4078" y="2224"/>
                      <a:pt x="5187" y="886"/>
                      <a:pt x="4046" y="169"/>
                    </a:cubicBezTo>
                    <a:cubicBezTo>
                      <a:pt x="3915" y="104"/>
                      <a:pt x="3785" y="71"/>
                      <a:pt x="3622" y="6"/>
                    </a:cubicBezTo>
                    <a:cubicBezTo>
                      <a:pt x="3578" y="2"/>
                      <a:pt x="3535" y="1"/>
                      <a:pt x="3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170;p40">
                <a:extLst>
                  <a:ext uri="{FF2B5EF4-FFF2-40B4-BE49-F238E27FC236}">
                    <a16:creationId xmlns:a16="http://schemas.microsoft.com/office/drawing/2014/main" xmlns="" id="{94C995CC-1F44-2832-FF6F-A7FF27A82010}"/>
                  </a:ext>
                </a:extLst>
              </p:cNvPr>
              <p:cNvSpPr/>
              <p:nvPr/>
            </p:nvSpPr>
            <p:spPr>
              <a:xfrm>
                <a:off x="4290262" y="2553543"/>
                <a:ext cx="215700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8628" h="3675" extrusionOk="0">
                    <a:moveTo>
                      <a:pt x="2602" y="1"/>
                    </a:moveTo>
                    <a:cubicBezTo>
                      <a:pt x="2254" y="1"/>
                      <a:pt x="1909" y="37"/>
                      <a:pt x="1581" y="119"/>
                    </a:cubicBezTo>
                    <a:cubicBezTo>
                      <a:pt x="1125" y="249"/>
                      <a:pt x="733" y="478"/>
                      <a:pt x="440" y="869"/>
                    </a:cubicBezTo>
                    <a:cubicBezTo>
                      <a:pt x="374" y="967"/>
                      <a:pt x="277" y="1130"/>
                      <a:pt x="244" y="1261"/>
                    </a:cubicBezTo>
                    <a:cubicBezTo>
                      <a:pt x="0" y="2426"/>
                      <a:pt x="1198" y="2691"/>
                      <a:pt x="2133" y="2691"/>
                    </a:cubicBezTo>
                    <a:cubicBezTo>
                      <a:pt x="2324" y="2691"/>
                      <a:pt x="2503" y="2680"/>
                      <a:pt x="2658" y="2663"/>
                    </a:cubicBezTo>
                    <a:cubicBezTo>
                      <a:pt x="3400" y="2557"/>
                      <a:pt x="4086" y="2424"/>
                      <a:pt x="4790" y="2424"/>
                    </a:cubicBezTo>
                    <a:cubicBezTo>
                      <a:pt x="5169" y="2424"/>
                      <a:pt x="5553" y="2463"/>
                      <a:pt x="5952" y="2565"/>
                    </a:cubicBezTo>
                    <a:cubicBezTo>
                      <a:pt x="6898" y="2826"/>
                      <a:pt x="7779" y="3218"/>
                      <a:pt x="8627" y="3674"/>
                    </a:cubicBezTo>
                    <a:cubicBezTo>
                      <a:pt x="8529" y="3544"/>
                      <a:pt x="8399" y="3381"/>
                      <a:pt x="8301" y="3250"/>
                    </a:cubicBezTo>
                    <a:cubicBezTo>
                      <a:pt x="8073" y="2989"/>
                      <a:pt x="7779" y="2663"/>
                      <a:pt x="7453" y="2370"/>
                    </a:cubicBezTo>
                    <a:cubicBezTo>
                      <a:pt x="6507" y="1391"/>
                      <a:pt x="5365" y="543"/>
                      <a:pt x="4028" y="184"/>
                    </a:cubicBezTo>
                    <a:cubicBezTo>
                      <a:pt x="3573" y="70"/>
                      <a:pt x="3085" y="1"/>
                      <a:pt x="2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171;p40">
                <a:extLst>
                  <a:ext uri="{FF2B5EF4-FFF2-40B4-BE49-F238E27FC236}">
                    <a16:creationId xmlns:a16="http://schemas.microsoft.com/office/drawing/2014/main" xmlns="" id="{65809194-7CFB-89C0-64E9-E44D692176B6}"/>
                  </a:ext>
                </a:extLst>
              </p:cNvPr>
              <p:cNvSpPr/>
              <p:nvPr/>
            </p:nvSpPr>
            <p:spPr>
              <a:xfrm>
                <a:off x="4468100" y="2420250"/>
                <a:ext cx="134575" cy="19670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7868" extrusionOk="0">
                    <a:moveTo>
                      <a:pt x="1764" y="1"/>
                    </a:moveTo>
                    <a:cubicBezTo>
                      <a:pt x="1719" y="1"/>
                      <a:pt x="1675" y="2"/>
                      <a:pt x="1631" y="6"/>
                    </a:cubicBezTo>
                    <a:cubicBezTo>
                      <a:pt x="1468" y="71"/>
                      <a:pt x="1305" y="104"/>
                      <a:pt x="1175" y="169"/>
                    </a:cubicBezTo>
                    <a:cubicBezTo>
                      <a:pt x="0" y="919"/>
                      <a:pt x="1142" y="2289"/>
                      <a:pt x="1827" y="2876"/>
                    </a:cubicBezTo>
                    <a:cubicBezTo>
                      <a:pt x="2740" y="3561"/>
                      <a:pt x="3588" y="4181"/>
                      <a:pt x="4143" y="5192"/>
                    </a:cubicBezTo>
                    <a:cubicBezTo>
                      <a:pt x="4632" y="6040"/>
                      <a:pt x="4926" y="6986"/>
                      <a:pt x="5219" y="7867"/>
                    </a:cubicBezTo>
                    <a:cubicBezTo>
                      <a:pt x="5219" y="7704"/>
                      <a:pt x="5252" y="7508"/>
                      <a:pt x="5252" y="7345"/>
                    </a:cubicBezTo>
                    <a:cubicBezTo>
                      <a:pt x="5285" y="6954"/>
                      <a:pt x="5350" y="6497"/>
                      <a:pt x="5350" y="6073"/>
                    </a:cubicBezTo>
                    <a:cubicBezTo>
                      <a:pt x="5383" y="4736"/>
                      <a:pt x="5219" y="3300"/>
                      <a:pt x="4567" y="2093"/>
                    </a:cubicBezTo>
                    <a:cubicBezTo>
                      <a:pt x="4143" y="1441"/>
                      <a:pt x="3621" y="789"/>
                      <a:pt x="2936" y="332"/>
                    </a:cubicBezTo>
                    <a:cubicBezTo>
                      <a:pt x="2614" y="127"/>
                      <a:pt x="2160" y="1"/>
                      <a:pt x="1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1" name="Google Shape;1172;p40">
              <a:extLst>
                <a:ext uri="{FF2B5EF4-FFF2-40B4-BE49-F238E27FC236}">
                  <a16:creationId xmlns:a16="http://schemas.microsoft.com/office/drawing/2014/main" xmlns="" id="{5806688B-4632-1758-F52E-A6990AD58C07}"/>
                </a:ext>
              </a:extLst>
            </p:cNvPr>
            <p:cNvGrpSpPr/>
            <p:nvPr/>
          </p:nvGrpSpPr>
          <p:grpSpPr>
            <a:xfrm>
              <a:off x="6324561" y="2308307"/>
              <a:ext cx="2123675" cy="2109375"/>
              <a:chOff x="3995100" y="575250"/>
              <a:chExt cx="2123675" cy="2109375"/>
            </a:xfrm>
          </p:grpSpPr>
          <p:sp>
            <p:nvSpPr>
              <p:cNvPr id="142" name="Google Shape;1173;p40">
                <a:extLst>
                  <a:ext uri="{FF2B5EF4-FFF2-40B4-BE49-F238E27FC236}">
                    <a16:creationId xmlns:a16="http://schemas.microsoft.com/office/drawing/2014/main" xmlns="" id="{970011CE-2466-05E6-2627-2B19E80BEE65}"/>
                  </a:ext>
                </a:extLst>
              </p:cNvPr>
              <p:cNvSpPr/>
              <p:nvPr/>
            </p:nvSpPr>
            <p:spPr>
              <a:xfrm>
                <a:off x="4003300" y="753475"/>
                <a:ext cx="6393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25575" h="12528" extrusionOk="0">
                    <a:moveTo>
                      <a:pt x="12403" y="0"/>
                    </a:moveTo>
                    <a:cubicBezTo>
                      <a:pt x="12063" y="0"/>
                      <a:pt x="11721" y="33"/>
                      <a:pt x="11383" y="100"/>
                    </a:cubicBezTo>
                    <a:cubicBezTo>
                      <a:pt x="6490" y="1046"/>
                      <a:pt x="6523" y="5090"/>
                      <a:pt x="6523" y="5090"/>
                    </a:cubicBezTo>
                    <a:cubicBezTo>
                      <a:pt x="5762" y="4791"/>
                      <a:pt x="5094" y="4658"/>
                      <a:pt x="4509" y="4658"/>
                    </a:cubicBezTo>
                    <a:cubicBezTo>
                      <a:pt x="0" y="4658"/>
                      <a:pt x="358" y="12528"/>
                      <a:pt x="358" y="12528"/>
                    </a:cubicBezTo>
                    <a:lnTo>
                      <a:pt x="25116" y="12169"/>
                    </a:lnTo>
                    <a:cubicBezTo>
                      <a:pt x="25575" y="6034"/>
                      <a:pt x="23043" y="4747"/>
                      <a:pt x="20868" y="4747"/>
                    </a:cubicBezTo>
                    <a:cubicBezTo>
                      <a:pt x="19331" y="4747"/>
                      <a:pt x="17972" y="5390"/>
                      <a:pt x="17972" y="5417"/>
                    </a:cubicBezTo>
                    <a:cubicBezTo>
                      <a:pt x="17907" y="3851"/>
                      <a:pt x="17255" y="2709"/>
                      <a:pt x="16472" y="1861"/>
                    </a:cubicBezTo>
                    <a:cubicBezTo>
                      <a:pt x="15382" y="638"/>
                      <a:pt x="13902" y="0"/>
                      <a:pt x="124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" name="Google Shape;1174;p40">
                <a:extLst>
                  <a:ext uri="{FF2B5EF4-FFF2-40B4-BE49-F238E27FC236}">
                    <a16:creationId xmlns:a16="http://schemas.microsoft.com/office/drawing/2014/main" xmlns="" id="{2FBE19F5-0BD5-B1AB-6342-B77DF87215F8}"/>
                  </a:ext>
                </a:extLst>
              </p:cNvPr>
              <p:cNvSpPr/>
              <p:nvPr/>
            </p:nvSpPr>
            <p:spPr>
              <a:xfrm>
                <a:off x="5479325" y="2094075"/>
                <a:ext cx="639450" cy="313275"/>
              </a:xfrm>
              <a:custGeom>
                <a:avLst/>
                <a:gdLst/>
                <a:ahLst/>
                <a:cxnLst/>
                <a:rect l="l" t="t" r="r" b="b"/>
                <a:pathLst>
                  <a:path w="25578" h="12531" extrusionOk="0">
                    <a:moveTo>
                      <a:pt x="12429" y="1"/>
                    </a:moveTo>
                    <a:cubicBezTo>
                      <a:pt x="12081" y="1"/>
                      <a:pt x="11731" y="35"/>
                      <a:pt x="11384" y="103"/>
                    </a:cubicBezTo>
                    <a:cubicBezTo>
                      <a:pt x="6491" y="1049"/>
                      <a:pt x="6524" y="5061"/>
                      <a:pt x="6524" y="5061"/>
                    </a:cubicBezTo>
                    <a:cubicBezTo>
                      <a:pt x="5765" y="4762"/>
                      <a:pt x="5099" y="4629"/>
                      <a:pt x="4515" y="4629"/>
                    </a:cubicBezTo>
                    <a:cubicBezTo>
                      <a:pt x="1" y="4629"/>
                      <a:pt x="359" y="12531"/>
                      <a:pt x="359" y="12531"/>
                    </a:cubicBezTo>
                    <a:lnTo>
                      <a:pt x="25117" y="12172"/>
                    </a:lnTo>
                    <a:cubicBezTo>
                      <a:pt x="25578" y="6032"/>
                      <a:pt x="23025" y="4768"/>
                      <a:pt x="20844" y="4768"/>
                    </a:cubicBezTo>
                    <a:cubicBezTo>
                      <a:pt x="19317" y="4768"/>
                      <a:pt x="17973" y="5387"/>
                      <a:pt x="17973" y="5387"/>
                    </a:cubicBezTo>
                    <a:cubicBezTo>
                      <a:pt x="17908" y="3854"/>
                      <a:pt x="17256" y="2712"/>
                      <a:pt x="16473" y="1864"/>
                    </a:cubicBezTo>
                    <a:cubicBezTo>
                      <a:pt x="15389" y="622"/>
                      <a:pt x="13920" y="1"/>
                      <a:pt x="12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" name="Google Shape;1175;p40">
                <a:extLst>
                  <a:ext uri="{FF2B5EF4-FFF2-40B4-BE49-F238E27FC236}">
                    <a16:creationId xmlns:a16="http://schemas.microsoft.com/office/drawing/2014/main" xmlns="" id="{3CEE5B23-8D5D-415E-EA33-66944ED15E0F}"/>
                  </a:ext>
                </a:extLst>
              </p:cNvPr>
              <p:cNvSpPr/>
              <p:nvPr/>
            </p:nvSpPr>
            <p:spPr>
              <a:xfrm>
                <a:off x="4014750" y="1948250"/>
                <a:ext cx="636100" cy="325375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13015" extrusionOk="0">
                    <a:moveTo>
                      <a:pt x="12271" y="0"/>
                    </a:moveTo>
                    <a:cubicBezTo>
                      <a:pt x="11942" y="0"/>
                      <a:pt x="11612" y="32"/>
                      <a:pt x="11284" y="97"/>
                    </a:cubicBezTo>
                    <a:cubicBezTo>
                      <a:pt x="6424" y="1075"/>
                      <a:pt x="6456" y="5283"/>
                      <a:pt x="6456" y="5283"/>
                    </a:cubicBezTo>
                    <a:cubicBezTo>
                      <a:pt x="5692" y="4960"/>
                      <a:pt x="5023" y="4817"/>
                      <a:pt x="4437" y="4817"/>
                    </a:cubicBezTo>
                    <a:cubicBezTo>
                      <a:pt x="0" y="4817"/>
                      <a:pt x="356" y="13014"/>
                      <a:pt x="356" y="13014"/>
                    </a:cubicBezTo>
                    <a:lnTo>
                      <a:pt x="24984" y="12655"/>
                    </a:lnTo>
                    <a:cubicBezTo>
                      <a:pt x="25443" y="6271"/>
                      <a:pt x="22923" y="4950"/>
                      <a:pt x="20750" y="4950"/>
                    </a:cubicBezTo>
                    <a:cubicBezTo>
                      <a:pt x="19215" y="4950"/>
                      <a:pt x="17854" y="5609"/>
                      <a:pt x="17841" y="5609"/>
                    </a:cubicBezTo>
                    <a:cubicBezTo>
                      <a:pt x="17808" y="4011"/>
                      <a:pt x="17156" y="2837"/>
                      <a:pt x="16373" y="1923"/>
                    </a:cubicBezTo>
                    <a:cubicBezTo>
                      <a:pt x="15249" y="665"/>
                      <a:pt x="13773" y="0"/>
                      <a:pt x="122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1176;p40">
                <a:extLst>
                  <a:ext uri="{FF2B5EF4-FFF2-40B4-BE49-F238E27FC236}">
                    <a16:creationId xmlns:a16="http://schemas.microsoft.com/office/drawing/2014/main" xmlns="" id="{0328829C-2AED-E6FE-D5CD-D1F4801C2622}"/>
                  </a:ext>
                </a:extLst>
              </p:cNvPr>
              <p:cNvSpPr/>
              <p:nvPr/>
            </p:nvSpPr>
            <p:spPr>
              <a:xfrm>
                <a:off x="5462050" y="575250"/>
                <a:ext cx="63947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5579" h="12481" extrusionOk="0">
                    <a:moveTo>
                      <a:pt x="12325" y="0"/>
                    </a:moveTo>
                    <a:cubicBezTo>
                      <a:pt x="12004" y="0"/>
                      <a:pt x="11680" y="28"/>
                      <a:pt x="11358" y="85"/>
                    </a:cubicBezTo>
                    <a:cubicBezTo>
                      <a:pt x="6465" y="1031"/>
                      <a:pt x="6530" y="5076"/>
                      <a:pt x="6530" y="5076"/>
                    </a:cubicBezTo>
                    <a:cubicBezTo>
                      <a:pt x="5760" y="4769"/>
                      <a:pt x="5086" y="4633"/>
                      <a:pt x="4495" y="4633"/>
                    </a:cubicBezTo>
                    <a:cubicBezTo>
                      <a:pt x="1" y="4633"/>
                      <a:pt x="332" y="12480"/>
                      <a:pt x="332" y="12480"/>
                    </a:cubicBezTo>
                    <a:lnTo>
                      <a:pt x="25058" y="12285"/>
                    </a:lnTo>
                    <a:cubicBezTo>
                      <a:pt x="25579" y="6095"/>
                      <a:pt x="23010" y="4829"/>
                      <a:pt x="20816" y="4829"/>
                    </a:cubicBezTo>
                    <a:cubicBezTo>
                      <a:pt x="19298" y="4829"/>
                      <a:pt x="17960" y="5435"/>
                      <a:pt x="17947" y="5435"/>
                    </a:cubicBezTo>
                    <a:cubicBezTo>
                      <a:pt x="17849" y="3869"/>
                      <a:pt x="17229" y="2727"/>
                      <a:pt x="16479" y="1879"/>
                    </a:cubicBezTo>
                    <a:cubicBezTo>
                      <a:pt x="15346" y="639"/>
                      <a:pt x="13858" y="0"/>
                      <a:pt x="12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" name="Google Shape;1177;p40">
                <a:extLst>
                  <a:ext uri="{FF2B5EF4-FFF2-40B4-BE49-F238E27FC236}">
                    <a16:creationId xmlns:a16="http://schemas.microsoft.com/office/drawing/2014/main" xmlns="" id="{1725E88B-5C76-2AA2-828B-95CCA169E57C}"/>
                  </a:ext>
                </a:extLst>
              </p:cNvPr>
              <p:cNvSpPr/>
              <p:nvPr/>
            </p:nvSpPr>
            <p:spPr>
              <a:xfrm>
                <a:off x="5248525" y="688800"/>
                <a:ext cx="5057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895" extrusionOk="0">
                    <a:moveTo>
                      <a:pt x="1200" y="0"/>
                    </a:moveTo>
                    <a:cubicBezTo>
                      <a:pt x="794" y="0"/>
                      <a:pt x="313" y="502"/>
                      <a:pt x="164" y="1251"/>
                    </a:cubicBezTo>
                    <a:cubicBezTo>
                      <a:pt x="0" y="2067"/>
                      <a:pt x="261" y="2817"/>
                      <a:pt x="718" y="2882"/>
                    </a:cubicBezTo>
                    <a:cubicBezTo>
                      <a:pt x="752" y="2890"/>
                      <a:pt x="787" y="2894"/>
                      <a:pt x="823" y="2894"/>
                    </a:cubicBezTo>
                    <a:cubicBezTo>
                      <a:pt x="1229" y="2894"/>
                      <a:pt x="1710" y="2392"/>
                      <a:pt x="1860" y="1643"/>
                    </a:cubicBezTo>
                    <a:cubicBezTo>
                      <a:pt x="2023" y="860"/>
                      <a:pt x="1762" y="110"/>
                      <a:pt x="1305" y="12"/>
                    </a:cubicBezTo>
                    <a:cubicBezTo>
                      <a:pt x="1271" y="4"/>
                      <a:pt x="1236" y="0"/>
                      <a:pt x="1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7" name="Google Shape;1178;p40">
                <a:extLst>
                  <a:ext uri="{FF2B5EF4-FFF2-40B4-BE49-F238E27FC236}">
                    <a16:creationId xmlns:a16="http://schemas.microsoft.com/office/drawing/2014/main" xmlns="" id="{687952C3-161E-0927-507B-01BF9F8A4861}"/>
                  </a:ext>
                </a:extLst>
              </p:cNvPr>
              <p:cNvSpPr/>
              <p:nvPr/>
            </p:nvSpPr>
            <p:spPr>
              <a:xfrm>
                <a:off x="5174325" y="615325"/>
                <a:ext cx="240575" cy="77450"/>
              </a:xfrm>
              <a:custGeom>
                <a:avLst/>
                <a:gdLst/>
                <a:ahLst/>
                <a:cxnLst/>
                <a:rect l="l" t="t" r="r" b="b"/>
                <a:pathLst>
                  <a:path w="9623" h="3098" extrusionOk="0">
                    <a:moveTo>
                      <a:pt x="272" y="0"/>
                    </a:moveTo>
                    <a:cubicBezTo>
                      <a:pt x="200" y="0"/>
                      <a:pt x="152" y="16"/>
                      <a:pt x="131" y="48"/>
                    </a:cubicBezTo>
                    <a:cubicBezTo>
                      <a:pt x="0" y="276"/>
                      <a:pt x="848" y="1091"/>
                      <a:pt x="2120" y="1842"/>
                    </a:cubicBezTo>
                    <a:cubicBezTo>
                      <a:pt x="3099" y="2494"/>
                      <a:pt x="4045" y="2886"/>
                      <a:pt x="4404" y="2951"/>
                    </a:cubicBezTo>
                    <a:cubicBezTo>
                      <a:pt x="4502" y="3049"/>
                      <a:pt x="4828" y="3098"/>
                      <a:pt x="5297" y="3098"/>
                    </a:cubicBezTo>
                    <a:cubicBezTo>
                      <a:pt x="5766" y="3098"/>
                      <a:pt x="6377" y="3049"/>
                      <a:pt x="7046" y="2951"/>
                    </a:cubicBezTo>
                    <a:cubicBezTo>
                      <a:pt x="8481" y="2722"/>
                      <a:pt x="9623" y="2331"/>
                      <a:pt x="9590" y="2070"/>
                    </a:cubicBezTo>
                    <a:cubicBezTo>
                      <a:pt x="9573" y="1930"/>
                      <a:pt x="9209" y="1865"/>
                      <a:pt x="8654" y="1865"/>
                    </a:cubicBezTo>
                    <a:cubicBezTo>
                      <a:pt x="8173" y="1865"/>
                      <a:pt x="7549" y="1914"/>
                      <a:pt x="6883" y="2005"/>
                    </a:cubicBezTo>
                    <a:cubicBezTo>
                      <a:pt x="5806" y="2168"/>
                      <a:pt x="4893" y="2396"/>
                      <a:pt x="4534" y="2657"/>
                    </a:cubicBezTo>
                    <a:cubicBezTo>
                      <a:pt x="4338" y="2331"/>
                      <a:pt x="3588" y="1679"/>
                      <a:pt x="2610" y="1059"/>
                    </a:cubicBezTo>
                    <a:cubicBezTo>
                      <a:pt x="1600" y="404"/>
                      <a:pt x="636" y="0"/>
                      <a:pt x="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" name="Google Shape;1179;p40">
                <a:extLst>
                  <a:ext uri="{FF2B5EF4-FFF2-40B4-BE49-F238E27FC236}">
                    <a16:creationId xmlns:a16="http://schemas.microsoft.com/office/drawing/2014/main" xmlns="" id="{0B972915-B925-D21B-2F7E-F101D198F964}"/>
                  </a:ext>
                </a:extLst>
              </p:cNvPr>
              <p:cNvSpPr/>
              <p:nvPr/>
            </p:nvSpPr>
            <p:spPr>
              <a:xfrm>
                <a:off x="4966350" y="732050"/>
                <a:ext cx="488525" cy="517875"/>
              </a:xfrm>
              <a:custGeom>
                <a:avLst/>
                <a:gdLst/>
                <a:ahLst/>
                <a:cxnLst/>
                <a:rect l="l" t="t" r="r" b="b"/>
                <a:pathLst>
                  <a:path w="19541" h="20715" extrusionOk="0">
                    <a:moveTo>
                      <a:pt x="10852" y="0"/>
                    </a:moveTo>
                    <a:cubicBezTo>
                      <a:pt x="6993" y="0"/>
                      <a:pt x="3167" y="3158"/>
                      <a:pt x="1697" y="7872"/>
                    </a:cubicBezTo>
                    <a:cubicBezTo>
                      <a:pt x="1" y="13417"/>
                      <a:pt x="2219" y="19028"/>
                      <a:pt x="6655" y="20398"/>
                    </a:cubicBezTo>
                    <a:cubicBezTo>
                      <a:pt x="7338" y="20612"/>
                      <a:pt x="8032" y="20715"/>
                      <a:pt x="8725" y="20715"/>
                    </a:cubicBezTo>
                    <a:cubicBezTo>
                      <a:pt x="12572" y="20715"/>
                      <a:pt x="16379" y="17562"/>
                      <a:pt x="17844" y="12863"/>
                    </a:cubicBezTo>
                    <a:cubicBezTo>
                      <a:pt x="19540" y="7317"/>
                      <a:pt x="17322" y="1707"/>
                      <a:pt x="12886" y="304"/>
                    </a:cubicBezTo>
                    <a:cubicBezTo>
                      <a:pt x="12215" y="99"/>
                      <a:pt x="11533" y="0"/>
                      <a:pt x="10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9" name="Google Shape;1180;p40">
                <a:extLst>
                  <a:ext uri="{FF2B5EF4-FFF2-40B4-BE49-F238E27FC236}">
                    <a16:creationId xmlns:a16="http://schemas.microsoft.com/office/drawing/2014/main" xmlns="" id="{EB58FFCD-011C-4C02-1B0B-03FF282230B2}"/>
                  </a:ext>
                </a:extLst>
              </p:cNvPr>
              <p:cNvSpPr/>
              <p:nvPr/>
            </p:nvSpPr>
            <p:spPr>
              <a:xfrm>
                <a:off x="5287675" y="794275"/>
                <a:ext cx="79925" cy="42410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16964" fill="none" extrusionOk="0">
                    <a:moveTo>
                      <a:pt x="3197" y="1"/>
                    </a:moveTo>
                    <a:lnTo>
                      <a:pt x="0" y="16963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" name="Google Shape;1181;p40">
                <a:extLst>
                  <a:ext uri="{FF2B5EF4-FFF2-40B4-BE49-F238E27FC236}">
                    <a16:creationId xmlns:a16="http://schemas.microsoft.com/office/drawing/2014/main" xmlns="" id="{2CD8329A-8033-A93E-45FD-A361F8C1DDC7}"/>
                  </a:ext>
                </a:extLst>
              </p:cNvPr>
              <p:cNvSpPr/>
              <p:nvPr/>
            </p:nvSpPr>
            <p:spPr>
              <a:xfrm>
                <a:off x="5165350" y="734750"/>
                <a:ext cx="100325" cy="514600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0584" fill="none" extrusionOk="0">
                    <a:moveTo>
                      <a:pt x="4012" y="0"/>
                    </a:moveTo>
                    <a:lnTo>
                      <a:pt x="0" y="20584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1182;p40">
                <a:extLst>
                  <a:ext uri="{FF2B5EF4-FFF2-40B4-BE49-F238E27FC236}">
                    <a16:creationId xmlns:a16="http://schemas.microsoft.com/office/drawing/2014/main" xmlns="" id="{FE428CF0-B0A4-AC73-38FF-415D3722F7C7}"/>
                  </a:ext>
                </a:extLst>
              </p:cNvPr>
              <p:cNvSpPr/>
              <p:nvPr/>
            </p:nvSpPr>
            <p:spPr>
              <a:xfrm>
                <a:off x="5061775" y="755950"/>
                <a:ext cx="84825" cy="442025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17681" fill="none" extrusionOk="0">
                    <a:moveTo>
                      <a:pt x="3393" y="1"/>
                    </a:moveTo>
                    <a:lnTo>
                      <a:pt x="0" y="1768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1183;p40">
                <a:extLst>
                  <a:ext uri="{FF2B5EF4-FFF2-40B4-BE49-F238E27FC236}">
                    <a16:creationId xmlns:a16="http://schemas.microsoft.com/office/drawing/2014/main" xmlns="" id="{671461D2-54EF-802E-A716-5F123F38C45B}"/>
                  </a:ext>
                </a:extLst>
              </p:cNvPr>
              <p:cNvSpPr/>
              <p:nvPr/>
            </p:nvSpPr>
            <p:spPr>
              <a:xfrm>
                <a:off x="4959850" y="913150"/>
                <a:ext cx="463225" cy="342100"/>
              </a:xfrm>
              <a:custGeom>
                <a:avLst/>
                <a:gdLst/>
                <a:ahLst/>
                <a:cxnLst/>
                <a:rect l="l" t="t" r="r" b="b"/>
                <a:pathLst>
                  <a:path w="18529" h="13684" extrusionOk="0">
                    <a:moveTo>
                      <a:pt x="8432" y="1"/>
                    </a:moveTo>
                    <a:cubicBezTo>
                      <a:pt x="4563" y="1"/>
                      <a:pt x="1295" y="2092"/>
                      <a:pt x="685" y="5195"/>
                    </a:cubicBezTo>
                    <a:cubicBezTo>
                      <a:pt x="0" y="8881"/>
                      <a:pt x="3262" y="12600"/>
                      <a:pt x="7992" y="13480"/>
                    </a:cubicBezTo>
                    <a:cubicBezTo>
                      <a:pt x="8704" y="13618"/>
                      <a:pt x="9409" y="13684"/>
                      <a:pt x="10096" y="13684"/>
                    </a:cubicBezTo>
                    <a:cubicBezTo>
                      <a:pt x="13972" y="13684"/>
                      <a:pt x="17261" y="11588"/>
                      <a:pt x="17843" y="8457"/>
                    </a:cubicBezTo>
                    <a:cubicBezTo>
                      <a:pt x="18528" y="4803"/>
                      <a:pt x="15266" y="1085"/>
                      <a:pt x="10536" y="204"/>
                    </a:cubicBezTo>
                    <a:cubicBezTo>
                      <a:pt x="9824" y="66"/>
                      <a:pt x="9119" y="1"/>
                      <a:pt x="8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" name="Google Shape;1184;p40">
                <a:extLst>
                  <a:ext uri="{FF2B5EF4-FFF2-40B4-BE49-F238E27FC236}">
                    <a16:creationId xmlns:a16="http://schemas.microsoft.com/office/drawing/2014/main" xmlns="" id="{58E29AD3-4B11-B8A1-E724-7F1E85E66A86}"/>
                  </a:ext>
                </a:extLst>
              </p:cNvPr>
              <p:cNvSpPr/>
              <p:nvPr/>
            </p:nvSpPr>
            <p:spPr>
              <a:xfrm>
                <a:off x="4255250" y="952775"/>
                <a:ext cx="243050" cy="602400"/>
              </a:xfrm>
              <a:custGeom>
                <a:avLst/>
                <a:gdLst/>
                <a:ahLst/>
                <a:cxnLst/>
                <a:rect l="l" t="t" r="r" b="b"/>
                <a:pathLst>
                  <a:path w="9722" h="24096" extrusionOk="0">
                    <a:moveTo>
                      <a:pt x="5048" y="0"/>
                    </a:moveTo>
                    <a:cubicBezTo>
                      <a:pt x="4466" y="0"/>
                      <a:pt x="3829" y="352"/>
                      <a:pt x="3686" y="1065"/>
                    </a:cubicBezTo>
                    <a:cubicBezTo>
                      <a:pt x="2643" y="6774"/>
                      <a:pt x="0" y="13037"/>
                      <a:pt x="2708" y="18713"/>
                    </a:cubicBezTo>
                    <a:cubicBezTo>
                      <a:pt x="4078" y="21485"/>
                      <a:pt x="6427" y="23149"/>
                      <a:pt x="9167" y="24095"/>
                    </a:cubicBezTo>
                    <a:cubicBezTo>
                      <a:pt x="9330" y="23280"/>
                      <a:pt x="9493" y="22497"/>
                      <a:pt x="9721" y="21779"/>
                    </a:cubicBezTo>
                    <a:cubicBezTo>
                      <a:pt x="7373" y="20866"/>
                      <a:pt x="5317" y="19300"/>
                      <a:pt x="4437" y="16658"/>
                    </a:cubicBezTo>
                    <a:cubicBezTo>
                      <a:pt x="2741" y="11634"/>
                      <a:pt x="5122" y="6122"/>
                      <a:pt x="6068" y="1163"/>
                    </a:cubicBezTo>
                    <a:cubicBezTo>
                      <a:pt x="6219" y="392"/>
                      <a:pt x="5663" y="0"/>
                      <a:pt x="50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" name="Google Shape;1185;p40">
                <a:extLst>
                  <a:ext uri="{FF2B5EF4-FFF2-40B4-BE49-F238E27FC236}">
                    <a16:creationId xmlns:a16="http://schemas.microsoft.com/office/drawing/2014/main" xmlns="" id="{539D2734-1461-CABC-9676-120BE07B8282}"/>
                  </a:ext>
                </a:extLst>
              </p:cNvPr>
              <p:cNvSpPr/>
              <p:nvPr/>
            </p:nvSpPr>
            <p:spPr>
              <a:xfrm>
                <a:off x="4243825" y="705500"/>
                <a:ext cx="337650" cy="347575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13903" extrusionOk="0">
                    <a:moveTo>
                      <a:pt x="7055" y="0"/>
                    </a:moveTo>
                    <a:cubicBezTo>
                      <a:pt x="5559" y="0"/>
                      <a:pt x="4926" y="5542"/>
                      <a:pt x="4926" y="5542"/>
                    </a:cubicBezTo>
                    <a:cubicBezTo>
                      <a:pt x="5209" y="2187"/>
                      <a:pt x="4647" y="1002"/>
                      <a:pt x="4052" y="1002"/>
                    </a:cubicBezTo>
                    <a:cubicBezTo>
                      <a:pt x="4028" y="1002"/>
                      <a:pt x="4004" y="1004"/>
                      <a:pt x="3980" y="1007"/>
                    </a:cubicBezTo>
                    <a:cubicBezTo>
                      <a:pt x="3556" y="1040"/>
                      <a:pt x="3263" y="1529"/>
                      <a:pt x="3100" y="1921"/>
                    </a:cubicBezTo>
                    <a:cubicBezTo>
                      <a:pt x="1" y="10141"/>
                      <a:pt x="3165" y="11120"/>
                      <a:pt x="3165" y="11120"/>
                    </a:cubicBezTo>
                    <a:cubicBezTo>
                      <a:pt x="1045" y="12424"/>
                      <a:pt x="2578" y="13142"/>
                      <a:pt x="6231" y="13794"/>
                    </a:cubicBezTo>
                    <a:cubicBezTo>
                      <a:pt x="6655" y="13869"/>
                      <a:pt x="7010" y="13903"/>
                      <a:pt x="7308" y="13903"/>
                    </a:cubicBezTo>
                    <a:cubicBezTo>
                      <a:pt x="9599" y="13903"/>
                      <a:pt x="8449" y="11935"/>
                      <a:pt x="8449" y="11935"/>
                    </a:cubicBezTo>
                    <a:cubicBezTo>
                      <a:pt x="11744" y="11511"/>
                      <a:pt x="13505" y="6422"/>
                      <a:pt x="12788" y="5770"/>
                    </a:cubicBezTo>
                    <a:cubicBezTo>
                      <a:pt x="12607" y="5600"/>
                      <a:pt x="12396" y="5530"/>
                      <a:pt x="12169" y="5530"/>
                    </a:cubicBezTo>
                    <a:cubicBezTo>
                      <a:pt x="11040" y="5530"/>
                      <a:pt x="9526" y="7270"/>
                      <a:pt x="9526" y="7270"/>
                    </a:cubicBezTo>
                    <a:lnTo>
                      <a:pt x="10309" y="4498"/>
                    </a:lnTo>
                    <a:cubicBezTo>
                      <a:pt x="10472" y="3943"/>
                      <a:pt x="10602" y="3323"/>
                      <a:pt x="10667" y="2704"/>
                    </a:cubicBezTo>
                    <a:cubicBezTo>
                      <a:pt x="10843" y="1297"/>
                      <a:pt x="10505" y="745"/>
                      <a:pt x="10036" y="745"/>
                    </a:cubicBezTo>
                    <a:cubicBezTo>
                      <a:pt x="9723" y="745"/>
                      <a:pt x="9351" y="993"/>
                      <a:pt x="9036" y="1399"/>
                    </a:cubicBezTo>
                    <a:cubicBezTo>
                      <a:pt x="8286" y="2443"/>
                      <a:pt x="7340" y="5998"/>
                      <a:pt x="7340" y="5998"/>
                    </a:cubicBezTo>
                    <a:cubicBezTo>
                      <a:pt x="7732" y="4106"/>
                      <a:pt x="7960" y="1399"/>
                      <a:pt x="7830" y="746"/>
                    </a:cubicBezTo>
                    <a:cubicBezTo>
                      <a:pt x="7732" y="420"/>
                      <a:pt x="7569" y="94"/>
                      <a:pt x="7242" y="29"/>
                    </a:cubicBezTo>
                    <a:cubicBezTo>
                      <a:pt x="7179" y="10"/>
                      <a:pt x="7116" y="0"/>
                      <a:pt x="7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5" name="Google Shape;1186;p40">
                <a:extLst>
                  <a:ext uri="{FF2B5EF4-FFF2-40B4-BE49-F238E27FC236}">
                    <a16:creationId xmlns:a16="http://schemas.microsoft.com/office/drawing/2014/main" xmlns="" id="{4719CA5F-B095-ED02-67A0-63E36BC0C552}"/>
                  </a:ext>
                </a:extLst>
              </p:cNvPr>
              <p:cNvSpPr/>
              <p:nvPr/>
            </p:nvSpPr>
            <p:spPr>
              <a:xfrm>
                <a:off x="4337625" y="842400"/>
                <a:ext cx="1190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784" fill="none" extrusionOk="0">
                    <a:moveTo>
                      <a:pt x="4763" y="783"/>
                    </a:moveTo>
                    <a:lnTo>
                      <a:pt x="0" y="0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" name="Google Shape;1187;p40">
                <a:extLst>
                  <a:ext uri="{FF2B5EF4-FFF2-40B4-BE49-F238E27FC236}">
                    <a16:creationId xmlns:a16="http://schemas.microsoft.com/office/drawing/2014/main" xmlns="" id="{89DCF5C8-134F-B09E-A7A3-D8F0FF002BB9}"/>
                  </a:ext>
                </a:extLst>
              </p:cNvPr>
              <p:cNvSpPr/>
              <p:nvPr/>
            </p:nvSpPr>
            <p:spPr>
              <a:xfrm>
                <a:off x="4391425" y="882350"/>
                <a:ext cx="84850" cy="6445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578" fill="none" extrusionOk="0">
                    <a:moveTo>
                      <a:pt x="3393" y="620"/>
                    </a:moveTo>
                    <a:cubicBezTo>
                      <a:pt x="3393" y="620"/>
                      <a:pt x="588" y="1"/>
                      <a:pt x="1" y="2578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" name="Google Shape;1188;p40">
                <a:extLst>
                  <a:ext uri="{FF2B5EF4-FFF2-40B4-BE49-F238E27FC236}">
                    <a16:creationId xmlns:a16="http://schemas.microsoft.com/office/drawing/2014/main" xmlns="" id="{79C154EB-BDF8-54D7-DF8B-4E03C80627CE}"/>
                  </a:ext>
                </a:extLst>
              </p:cNvPr>
              <p:cNvSpPr/>
              <p:nvPr/>
            </p:nvSpPr>
            <p:spPr>
              <a:xfrm>
                <a:off x="4403675" y="996525"/>
                <a:ext cx="48950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327" fill="none" extrusionOk="0">
                    <a:moveTo>
                      <a:pt x="0" y="0"/>
                    </a:moveTo>
                    <a:cubicBezTo>
                      <a:pt x="261" y="131"/>
                      <a:pt x="555" y="261"/>
                      <a:pt x="1011" y="294"/>
                    </a:cubicBezTo>
                    <a:cubicBezTo>
                      <a:pt x="1370" y="327"/>
                      <a:pt x="1697" y="327"/>
                      <a:pt x="1957" y="294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" name="Google Shape;1189;p40">
                <a:extLst>
                  <a:ext uri="{FF2B5EF4-FFF2-40B4-BE49-F238E27FC236}">
                    <a16:creationId xmlns:a16="http://schemas.microsoft.com/office/drawing/2014/main" xmlns="" id="{33E9AA46-4AF3-9300-CA1B-6D6AEFFDA6AD}"/>
                  </a:ext>
                </a:extLst>
              </p:cNvPr>
              <p:cNvSpPr/>
              <p:nvPr/>
            </p:nvSpPr>
            <p:spPr>
              <a:xfrm>
                <a:off x="4322925" y="983475"/>
                <a:ext cx="31850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295" fill="none" extrusionOk="0">
                    <a:moveTo>
                      <a:pt x="1273" y="294"/>
                    </a:moveTo>
                    <a:lnTo>
                      <a:pt x="1" y="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" name="Google Shape;1190;p40">
                <a:extLst>
                  <a:ext uri="{FF2B5EF4-FFF2-40B4-BE49-F238E27FC236}">
                    <a16:creationId xmlns:a16="http://schemas.microsoft.com/office/drawing/2014/main" xmlns="" id="{EF0B5106-0325-9A1B-BD77-018B478F38E6}"/>
                  </a:ext>
                </a:extLst>
              </p:cNvPr>
              <p:cNvSpPr/>
              <p:nvPr/>
            </p:nvSpPr>
            <p:spPr>
              <a:xfrm>
                <a:off x="5691350" y="1114425"/>
                <a:ext cx="308750" cy="545125"/>
              </a:xfrm>
              <a:custGeom>
                <a:avLst/>
                <a:gdLst/>
                <a:ahLst/>
                <a:cxnLst/>
                <a:rect l="l" t="t" r="r" b="b"/>
                <a:pathLst>
                  <a:path w="12350" h="21805" extrusionOk="0">
                    <a:moveTo>
                      <a:pt x="10882" y="0"/>
                    </a:moveTo>
                    <a:cubicBezTo>
                      <a:pt x="10426" y="0"/>
                      <a:pt x="10014" y="261"/>
                      <a:pt x="9949" y="862"/>
                    </a:cubicBezTo>
                    <a:cubicBezTo>
                      <a:pt x="9329" y="5886"/>
                      <a:pt x="9884" y="11855"/>
                      <a:pt x="6752" y="16129"/>
                    </a:cubicBezTo>
                    <a:cubicBezTo>
                      <a:pt x="5089" y="18412"/>
                      <a:pt x="2675" y="19293"/>
                      <a:pt x="163" y="19423"/>
                    </a:cubicBezTo>
                    <a:cubicBezTo>
                      <a:pt x="163" y="20206"/>
                      <a:pt x="65" y="21022"/>
                      <a:pt x="0" y="21804"/>
                    </a:cubicBezTo>
                    <a:cubicBezTo>
                      <a:pt x="2903" y="21707"/>
                      <a:pt x="5676" y="20858"/>
                      <a:pt x="7796" y="18608"/>
                    </a:cubicBezTo>
                    <a:cubicBezTo>
                      <a:pt x="12102" y="14041"/>
                      <a:pt x="11482" y="7289"/>
                      <a:pt x="12232" y="1482"/>
                    </a:cubicBezTo>
                    <a:cubicBezTo>
                      <a:pt x="12350" y="583"/>
                      <a:pt x="11565" y="0"/>
                      <a:pt x="108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" name="Google Shape;1191;p40">
                <a:extLst>
                  <a:ext uri="{FF2B5EF4-FFF2-40B4-BE49-F238E27FC236}">
                    <a16:creationId xmlns:a16="http://schemas.microsoft.com/office/drawing/2014/main" xmlns="" id="{C40CC4F1-A786-6A08-5F8E-977F80729BB3}"/>
                  </a:ext>
                </a:extLst>
              </p:cNvPr>
              <p:cNvSpPr/>
              <p:nvPr/>
            </p:nvSpPr>
            <p:spPr>
              <a:xfrm>
                <a:off x="5809575" y="864300"/>
                <a:ext cx="291725" cy="346550"/>
              </a:xfrm>
              <a:custGeom>
                <a:avLst/>
                <a:gdLst/>
                <a:ahLst/>
                <a:cxnLst/>
                <a:rect l="l" t="t" r="r" b="b"/>
                <a:pathLst>
                  <a:path w="11669" h="13862" extrusionOk="0">
                    <a:moveTo>
                      <a:pt x="4766" y="1"/>
                    </a:moveTo>
                    <a:cubicBezTo>
                      <a:pt x="4366" y="1"/>
                      <a:pt x="3959" y="478"/>
                      <a:pt x="3752" y="1701"/>
                    </a:cubicBezTo>
                    <a:cubicBezTo>
                      <a:pt x="3622" y="2321"/>
                      <a:pt x="3589" y="2908"/>
                      <a:pt x="3556" y="3528"/>
                    </a:cubicBezTo>
                    <a:lnTo>
                      <a:pt x="3426" y="6431"/>
                    </a:lnTo>
                    <a:cubicBezTo>
                      <a:pt x="3426" y="6431"/>
                      <a:pt x="2358" y="3894"/>
                      <a:pt x="1164" y="3894"/>
                    </a:cubicBezTo>
                    <a:cubicBezTo>
                      <a:pt x="1038" y="3894"/>
                      <a:pt x="911" y="3923"/>
                      <a:pt x="784" y="3985"/>
                    </a:cubicBezTo>
                    <a:cubicBezTo>
                      <a:pt x="1" y="4441"/>
                      <a:pt x="66" y="9824"/>
                      <a:pt x="3100" y="11194"/>
                    </a:cubicBezTo>
                    <a:cubicBezTo>
                      <a:pt x="3100" y="11194"/>
                      <a:pt x="947" y="13151"/>
                      <a:pt x="4600" y="13640"/>
                    </a:cubicBezTo>
                    <a:cubicBezTo>
                      <a:pt x="5657" y="13780"/>
                      <a:pt x="6548" y="13862"/>
                      <a:pt x="7243" y="13862"/>
                    </a:cubicBezTo>
                    <a:cubicBezTo>
                      <a:pt x="8972" y="13862"/>
                      <a:pt x="9492" y="13359"/>
                      <a:pt x="8352" y="12009"/>
                    </a:cubicBezTo>
                    <a:lnTo>
                      <a:pt x="8352" y="12009"/>
                    </a:lnTo>
                    <a:cubicBezTo>
                      <a:pt x="8352" y="12009"/>
                      <a:pt x="8353" y="12009"/>
                      <a:pt x="8356" y="12009"/>
                    </a:cubicBezTo>
                    <a:cubicBezTo>
                      <a:pt x="8495" y="12009"/>
                      <a:pt x="11669" y="11916"/>
                      <a:pt x="11222" y="3332"/>
                    </a:cubicBezTo>
                    <a:cubicBezTo>
                      <a:pt x="11157" y="2876"/>
                      <a:pt x="11059" y="2354"/>
                      <a:pt x="10635" y="2158"/>
                    </a:cubicBezTo>
                    <a:cubicBezTo>
                      <a:pt x="10577" y="2130"/>
                      <a:pt x="10514" y="2116"/>
                      <a:pt x="10448" y="2116"/>
                    </a:cubicBezTo>
                    <a:cubicBezTo>
                      <a:pt x="9883" y="2116"/>
                      <a:pt x="9052" y="3161"/>
                      <a:pt x="8352" y="6138"/>
                    </a:cubicBezTo>
                    <a:cubicBezTo>
                      <a:pt x="8352" y="6138"/>
                      <a:pt x="9493" y="201"/>
                      <a:pt x="7797" y="201"/>
                    </a:cubicBezTo>
                    <a:cubicBezTo>
                      <a:pt x="7471" y="201"/>
                      <a:pt x="7177" y="429"/>
                      <a:pt x="7014" y="723"/>
                    </a:cubicBezTo>
                    <a:cubicBezTo>
                      <a:pt x="6688" y="1277"/>
                      <a:pt x="6068" y="3952"/>
                      <a:pt x="5872" y="5909"/>
                    </a:cubicBezTo>
                    <a:cubicBezTo>
                      <a:pt x="5872" y="5909"/>
                      <a:pt x="6068" y="2191"/>
                      <a:pt x="5677" y="951"/>
                    </a:cubicBezTo>
                    <a:cubicBezTo>
                      <a:pt x="5477" y="382"/>
                      <a:pt x="5124" y="1"/>
                      <a:pt x="4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" name="Google Shape;1192;p40">
                <a:extLst>
                  <a:ext uri="{FF2B5EF4-FFF2-40B4-BE49-F238E27FC236}">
                    <a16:creationId xmlns:a16="http://schemas.microsoft.com/office/drawing/2014/main" xmlns="" id="{DA0ABDD5-ABEC-A8A8-D254-6537734EF357}"/>
                  </a:ext>
                </a:extLst>
              </p:cNvPr>
              <p:cNvSpPr/>
              <p:nvPr/>
            </p:nvSpPr>
            <p:spPr>
              <a:xfrm>
                <a:off x="5928650" y="1008750"/>
                <a:ext cx="1190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686" fill="none" extrusionOk="0">
                    <a:moveTo>
                      <a:pt x="0" y="1"/>
                    </a:moveTo>
                    <a:lnTo>
                      <a:pt x="4763" y="686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" name="Google Shape;1193;p40">
                <a:extLst>
                  <a:ext uri="{FF2B5EF4-FFF2-40B4-BE49-F238E27FC236}">
                    <a16:creationId xmlns:a16="http://schemas.microsoft.com/office/drawing/2014/main" xmlns="" id="{79B02FB8-F8E6-0B49-F26B-FDE3662BDE19}"/>
                  </a:ext>
                </a:extLst>
              </p:cNvPr>
              <p:cNvSpPr/>
              <p:nvPr/>
            </p:nvSpPr>
            <p:spPr>
              <a:xfrm>
                <a:off x="5899300" y="1037300"/>
                <a:ext cx="7260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2904" fill="none" extrusionOk="0">
                    <a:moveTo>
                      <a:pt x="0" y="0"/>
                    </a:moveTo>
                    <a:cubicBezTo>
                      <a:pt x="0" y="0"/>
                      <a:pt x="2903" y="294"/>
                      <a:pt x="2642" y="2904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" name="Google Shape;1194;p40">
                <a:extLst>
                  <a:ext uri="{FF2B5EF4-FFF2-40B4-BE49-F238E27FC236}">
                    <a16:creationId xmlns:a16="http://schemas.microsoft.com/office/drawing/2014/main" xmlns="" id="{43EB1E93-E6F8-4019-607D-B9D01506B541}"/>
                  </a:ext>
                </a:extLst>
              </p:cNvPr>
              <p:cNvSpPr/>
              <p:nvPr/>
            </p:nvSpPr>
            <p:spPr>
              <a:xfrm>
                <a:off x="5889500" y="1145750"/>
                <a:ext cx="4815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360" fill="none" extrusionOk="0">
                    <a:moveTo>
                      <a:pt x="1925" y="327"/>
                    </a:moveTo>
                    <a:cubicBezTo>
                      <a:pt x="1697" y="360"/>
                      <a:pt x="1273" y="360"/>
                      <a:pt x="881" y="262"/>
                    </a:cubicBezTo>
                    <a:cubicBezTo>
                      <a:pt x="523" y="197"/>
                      <a:pt x="229" y="99"/>
                      <a:pt x="1" y="1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4" name="Google Shape;1195;p40">
                <a:extLst>
                  <a:ext uri="{FF2B5EF4-FFF2-40B4-BE49-F238E27FC236}">
                    <a16:creationId xmlns:a16="http://schemas.microsoft.com/office/drawing/2014/main" xmlns="" id="{B57E2EE2-1F73-ED01-F9C0-7C6BAC6F83C8}"/>
                  </a:ext>
                </a:extLst>
              </p:cNvPr>
              <p:cNvSpPr/>
              <p:nvPr/>
            </p:nvSpPr>
            <p:spPr>
              <a:xfrm>
                <a:off x="5986550" y="1161250"/>
                <a:ext cx="31825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32" fill="none" extrusionOk="0">
                    <a:moveTo>
                      <a:pt x="0" y="1"/>
                    </a:moveTo>
                    <a:lnTo>
                      <a:pt x="1273" y="13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" name="Google Shape;1196;p40">
                <a:extLst>
                  <a:ext uri="{FF2B5EF4-FFF2-40B4-BE49-F238E27FC236}">
                    <a16:creationId xmlns:a16="http://schemas.microsoft.com/office/drawing/2014/main" xmlns="" id="{BE7E3CC1-A823-C478-4B90-662DEED30293}"/>
                  </a:ext>
                </a:extLst>
              </p:cNvPr>
              <p:cNvSpPr/>
              <p:nvPr/>
            </p:nvSpPr>
            <p:spPr>
              <a:xfrm>
                <a:off x="3995100" y="1520125"/>
                <a:ext cx="523875" cy="84645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33858" extrusionOk="0">
                    <a:moveTo>
                      <a:pt x="6924" y="1"/>
                    </a:moveTo>
                    <a:cubicBezTo>
                      <a:pt x="4561" y="1"/>
                      <a:pt x="2312" y="917"/>
                      <a:pt x="1371" y="3391"/>
                    </a:cubicBezTo>
                    <a:cubicBezTo>
                      <a:pt x="1" y="7142"/>
                      <a:pt x="1338" y="11807"/>
                      <a:pt x="2773" y="15297"/>
                    </a:cubicBezTo>
                    <a:cubicBezTo>
                      <a:pt x="3785" y="17744"/>
                      <a:pt x="4959" y="20158"/>
                      <a:pt x="6003" y="22604"/>
                    </a:cubicBezTo>
                    <a:cubicBezTo>
                      <a:pt x="6264" y="23354"/>
                      <a:pt x="6557" y="24039"/>
                      <a:pt x="6884" y="24724"/>
                    </a:cubicBezTo>
                    <a:cubicBezTo>
                      <a:pt x="979" y="27269"/>
                      <a:pt x="294" y="33858"/>
                      <a:pt x="294" y="33858"/>
                    </a:cubicBezTo>
                    <a:cubicBezTo>
                      <a:pt x="294" y="33858"/>
                      <a:pt x="11646" y="27595"/>
                      <a:pt x="11711" y="27530"/>
                    </a:cubicBezTo>
                    <a:cubicBezTo>
                      <a:pt x="9200" y="22702"/>
                      <a:pt x="8156" y="19994"/>
                      <a:pt x="6492" y="16276"/>
                    </a:cubicBezTo>
                    <a:cubicBezTo>
                      <a:pt x="5089" y="13112"/>
                      <a:pt x="3719" y="9719"/>
                      <a:pt x="3915" y="6164"/>
                    </a:cubicBezTo>
                    <a:cubicBezTo>
                      <a:pt x="3980" y="4989"/>
                      <a:pt x="4241" y="3652"/>
                      <a:pt x="5448" y="3163"/>
                    </a:cubicBezTo>
                    <a:cubicBezTo>
                      <a:pt x="5866" y="3011"/>
                      <a:pt x="6328" y="2947"/>
                      <a:pt x="6806" y="2947"/>
                    </a:cubicBezTo>
                    <a:cubicBezTo>
                      <a:pt x="7970" y="2947"/>
                      <a:pt x="9230" y="3324"/>
                      <a:pt x="10178" y="3717"/>
                    </a:cubicBezTo>
                    <a:cubicBezTo>
                      <a:pt x="13179" y="4989"/>
                      <a:pt x="15528" y="7436"/>
                      <a:pt x="17648" y="9850"/>
                    </a:cubicBezTo>
                    <a:cubicBezTo>
                      <a:pt x="17971" y="10214"/>
                      <a:pt x="18363" y="10366"/>
                      <a:pt x="18749" y="10366"/>
                    </a:cubicBezTo>
                    <a:cubicBezTo>
                      <a:pt x="19881" y="10366"/>
                      <a:pt x="20954" y="9053"/>
                      <a:pt x="20029" y="7958"/>
                    </a:cubicBezTo>
                    <a:cubicBezTo>
                      <a:pt x="17354" y="4989"/>
                      <a:pt x="14256" y="1890"/>
                      <a:pt x="10341" y="586"/>
                    </a:cubicBezTo>
                    <a:cubicBezTo>
                      <a:pt x="9268" y="221"/>
                      <a:pt x="8083" y="1"/>
                      <a:pt x="69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" name="Google Shape;1197;p40">
                <a:extLst>
                  <a:ext uri="{FF2B5EF4-FFF2-40B4-BE49-F238E27FC236}">
                    <a16:creationId xmlns:a16="http://schemas.microsoft.com/office/drawing/2014/main" xmlns="" id="{C279170E-D11D-BBB4-D5F6-57B2F836516D}"/>
                  </a:ext>
                </a:extLst>
              </p:cNvPr>
              <p:cNvSpPr/>
              <p:nvPr/>
            </p:nvSpPr>
            <p:spPr>
              <a:xfrm>
                <a:off x="5497350" y="1819350"/>
                <a:ext cx="513700" cy="865275"/>
              </a:xfrm>
              <a:custGeom>
                <a:avLst/>
                <a:gdLst/>
                <a:ahLst/>
                <a:cxnLst/>
                <a:rect l="l" t="t" r="r" b="b"/>
                <a:pathLst>
                  <a:path w="20548" h="34611" extrusionOk="0">
                    <a:moveTo>
                      <a:pt x="12254" y="1"/>
                    </a:moveTo>
                    <a:cubicBezTo>
                      <a:pt x="8486" y="1"/>
                      <a:pt x="4752" y="1604"/>
                      <a:pt x="1464" y="3263"/>
                    </a:cubicBezTo>
                    <a:cubicBezTo>
                      <a:pt x="0" y="3995"/>
                      <a:pt x="894" y="6040"/>
                      <a:pt x="2257" y="6040"/>
                    </a:cubicBezTo>
                    <a:cubicBezTo>
                      <a:pt x="2473" y="6040"/>
                      <a:pt x="2700" y="5988"/>
                      <a:pt x="2932" y="5872"/>
                    </a:cubicBezTo>
                    <a:cubicBezTo>
                      <a:pt x="5803" y="4437"/>
                      <a:pt x="8934" y="3067"/>
                      <a:pt x="12164" y="3002"/>
                    </a:cubicBezTo>
                    <a:cubicBezTo>
                      <a:pt x="12242" y="3000"/>
                      <a:pt x="12321" y="2999"/>
                      <a:pt x="12402" y="2999"/>
                    </a:cubicBezTo>
                    <a:cubicBezTo>
                      <a:pt x="13841" y="2999"/>
                      <a:pt x="15682" y="3286"/>
                      <a:pt x="16763" y="4274"/>
                    </a:cubicBezTo>
                    <a:cubicBezTo>
                      <a:pt x="17742" y="5187"/>
                      <a:pt x="17448" y="6525"/>
                      <a:pt x="17057" y="7667"/>
                    </a:cubicBezTo>
                    <a:cubicBezTo>
                      <a:pt x="15915" y="10994"/>
                      <a:pt x="13371" y="13669"/>
                      <a:pt x="10859" y="16050"/>
                    </a:cubicBezTo>
                    <a:cubicBezTo>
                      <a:pt x="7923" y="18888"/>
                      <a:pt x="5933" y="20943"/>
                      <a:pt x="1791" y="24531"/>
                    </a:cubicBezTo>
                    <a:cubicBezTo>
                      <a:pt x="1791" y="24531"/>
                      <a:pt x="1791" y="24531"/>
                      <a:pt x="1791" y="24531"/>
                    </a:cubicBezTo>
                    <a:cubicBezTo>
                      <a:pt x="1915" y="24531"/>
                      <a:pt x="10076" y="34611"/>
                      <a:pt x="10076" y="34611"/>
                    </a:cubicBezTo>
                    <a:cubicBezTo>
                      <a:pt x="10076" y="34611"/>
                      <a:pt x="11903" y="28217"/>
                      <a:pt x="7336" y="23683"/>
                    </a:cubicBezTo>
                    <a:cubicBezTo>
                      <a:pt x="7891" y="23161"/>
                      <a:pt x="8445" y="22639"/>
                      <a:pt x="8967" y="22052"/>
                    </a:cubicBezTo>
                    <a:cubicBezTo>
                      <a:pt x="10859" y="20193"/>
                      <a:pt x="12849" y="18399"/>
                      <a:pt x="14675" y="16507"/>
                    </a:cubicBezTo>
                    <a:cubicBezTo>
                      <a:pt x="17285" y="13832"/>
                      <a:pt x="20319" y="9983"/>
                      <a:pt x="20449" y="6036"/>
                    </a:cubicBezTo>
                    <a:cubicBezTo>
                      <a:pt x="20547" y="2089"/>
                      <a:pt x="16600" y="294"/>
                      <a:pt x="13175" y="34"/>
                    </a:cubicBezTo>
                    <a:cubicBezTo>
                      <a:pt x="12868" y="11"/>
                      <a:pt x="12561" y="1"/>
                      <a:pt x="12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" name="Google Shape;1198;p40">
                <a:extLst>
                  <a:ext uri="{FF2B5EF4-FFF2-40B4-BE49-F238E27FC236}">
                    <a16:creationId xmlns:a16="http://schemas.microsoft.com/office/drawing/2014/main" xmlns="" id="{69910952-AAF1-7459-5CCF-F27E54DBAB4C}"/>
                  </a:ext>
                </a:extLst>
              </p:cNvPr>
              <p:cNvSpPr/>
              <p:nvPr/>
            </p:nvSpPr>
            <p:spPr>
              <a:xfrm>
                <a:off x="4400400" y="1056800"/>
                <a:ext cx="1343150" cy="1319500"/>
              </a:xfrm>
              <a:custGeom>
                <a:avLst/>
                <a:gdLst/>
                <a:ahLst/>
                <a:cxnLst/>
                <a:rect l="l" t="t" r="r" b="b"/>
                <a:pathLst>
                  <a:path w="53726" h="52780" extrusionOk="0">
                    <a:moveTo>
                      <a:pt x="12233" y="24305"/>
                    </a:moveTo>
                    <a:lnTo>
                      <a:pt x="12201" y="24533"/>
                    </a:lnTo>
                    <a:cubicBezTo>
                      <a:pt x="12233" y="24468"/>
                      <a:pt x="12233" y="24370"/>
                      <a:pt x="12233" y="24305"/>
                    </a:cubicBezTo>
                    <a:close/>
                    <a:moveTo>
                      <a:pt x="41558" y="29394"/>
                    </a:moveTo>
                    <a:cubicBezTo>
                      <a:pt x="41558" y="29426"/>
                      <a:pt x="41558" y="29492"/>
                      <a:pt x="41526" y="29524"/>
                    </a:cubicBezTo>
                    <a:cubicBezTo>
                      <a:pt x="41526" y="29492"/>
                      <a:pt x="41526" y="29426"/>
                      <a:pt x="41558" y="29394"/>
                    </a:cubicBezTo>
                    <a:close/>
                    <a:moveTo>
                      <a:pt x="41526" y="29524"/>
                    </a:moveTo>
                    <a:cubicBezTo>
                      <a:pt x="41526" y="29536"/>
                      <a:pt x="41522" y="29557"/>
                      <a:pt x="41516" y="29580"/>
                    </a:cubicBezTo>
                    <a:lnTo>
                      <a:pt x="41516" y="29580"/>
                    </a:lnTo>
                    <a:cubicBezTo>
                      <a:pt x="41516" y="29579"/>
                      <a:pt x="41516" y="29578"/>
                      <a:pt x="41515" y="29576"/>
                    </a:cubicBezTo>
                    <a:lnTo>
                      <a:pt x="41515" y="29576"/>
                    </a:lnTo>
                    <a:lnTo>
                      <a:pt x="41526" y="29524"/>
                    </a:lnTo>
                    <a:close/>
                    <a:moveTo>
                      <a:pt x="41493" y="29687"/>
                    </a:moveTo>
                    <a:cubicBezTo>
                      <a:pt x="41493" y="29753"/>
                      <a:pt x="41493" y="29818"/>
                      <a:pt x="41428" y="29851"/>
                    </a:cubicBezTo>
                    <a:lnTo>
                      <a:pt x="41493" y="29687"/>
                    </a:lnTo>
                    <a:close/>
                    <a:moveTo>
                      <a:pt x="41037" y="31221"/>
                    </a:moveTo>
                    <a:cubicBezTo>
                      <a:pt x="41037" y="31286"/>
                      <a:pt x="41004" y="31286"/>
                      <a:pt x="41004" y="31318"/>
                    </a:cubicBezTo>
                    <a:cubicBezTo>
                      <a:pt x="41004" y="31286"/>
                      <a:pt x="41004" y="31286"/>
                      <a:pt x="41037" y="31221"/>
                    </a:cubicBezTo>
                    <a:close/>
                    <a:moveTo>
                      <a:pt x="27826" y="11322"/>
                    </a:moveTo>
                    <a:cubicBezTo>
                      <a:pt x="27989" y="11322"/>
                      <a:pt x="28152" y="11322"/>
                      <a:pt x="28315" y="11355"/>
                    </a:cubicBezTo>
                    <a:lnTo>
                      <a:pt x="28511" y="11355"/>
                    </a:lnTo>
                    <a:cubicBezTo>
                      <a:pt x="28576" y="11355"/>
                      <a:pt x="28641" y="11355"/>
                      <a:pt x="28706" y="11420"/>
                    </a:cubicBezTo>
                    <a:lnTo>
                      <a:pt x="29163" y="11420"/>
                    </a:lnTo>
                    <a:cubicBezTo>
                      <a:pt x="29196" y="11420"/>
                      <a:pt x="29293" y="11420"/>
                      <a:pt x="29326" y="11453"/>
                    </a:cubicBezTo>
                    <a:lnTo>
                      <a:pt x="29587" y="11453"/>
                    </a:lnTo>
                    <a:cubicBezTo>
                      <a:pt x="29620" y="11453"/>
                      <a:pt x="29652" y="11453"/>
                      <a:pt x="29685" y="11486"/>
                    </a:cubicBezTo>
                    <a:cubicBezTo>
                      <a:pt x="29750" y="11486"/>
                      <a:pt x="29783" y="11486"/>
                      <a:pt x="29815" y="11518"/>
                    </a:cubicBezTo>
                    <a:cubicBezTo>
                      <a:pt x="29848" y="11518"/>
                      <a:pt x="29946" y="11518"/>
                      <a:pt x="29978" y="11583"/>
                    </a:cubicBezTo>
                    <a:cubicBezTo>
                      <a:pt x="30109" y="11616"/>
                      <a:pt x="30239" y="11616"/>
                      <a:pt x="30337" y="11649"/>
                    </a:cubicBezTo>
                    <a:cubicBezTo>
                      <a:pt x="30435" y="11681"/>
                      <a:pt x="30500" y="11681"/>
                      <a:pt x="30598" y="11681"/>
                    </a:cubicBezTo>
                    <a:lnTo>
                      <a:pt x="30663" y="11681"/>
                    </a:lnTo>
                    <a:cubicBezTo>
                      <a:pt x="30761" y="11681"/>
                      <a:pt x="30827" y="11746"/>
                      <a:pt x="30924" y="11779"/>
                    </a:cubicBezTo>
                    <a:cubicBezTo>
                      <a:pt x="30990" y="11812"/>
                      <a:pt x="31120" y="11812"/>
                      <a:pt x="31218" y="11844"/>
                    </a:cubicBezTo>
                    <a:lnTo>
                      <a:pt x="31251" y="11844"/>
                    </a:lnTo>
                    <a:cubicBezTo>
                      <a:pt x="31283" y="11844"/>
                      <a:pt x="31316" y="11844"/>
                      <a:pt x="31316" y="11910"/>
                    </a:cubicBezTo>
                    <a:cubicBezTo>
                      <a:pt x="31414" y="11942"/>
                      <a:pt x="31479" y="11942"/>
                      <a:pt x="31609" y="11975"/>
                    </a:cubicBezTo>
                    <a:lnTo>
                      <a:pt x="31642" y="11975"/>
                    </a:lnTo>
                    <a:lnTo>
                      <a:pt x="31740" y="12007"/>
                    </a:lnTo>
                    <a:cubicBezTo>
                      <a:pt x="31773" y="12007"/>
                      <a:pt x="31870" y="12073"/>
                      <a:pt x="31903" y="12073"/>
                    </a:cubicBezTo>
                    <a:cubicBezTo>
                      <a:pt x="32360" y="12236"/>
                      <a:pt x="32751" y="12399"/>
                      <a:pt x="33208" y="12595"/>
                    </a:cubicBezTo>
                    <a:lnTo>
                      <a:pt x="33240" y="12595"/>
                    </a:lnTo>
                    <a:cubicBezTo>
                      <a:pt x="33371" y="12627"/>
                      <a:pt x="33501" y="12725"/>
                      <a:pt x="33599" y="12758"/>
                    </a:cubicBezTo>
                    <a:cubicBezTo>
                      <a:pt x="33730" y="12790"/>
                      <a:pt x="33828" y="12888"/>
                      <a:pt x="33925" y="12921"/>
                    </a:cubicBezTo>
                    <a:cubicBezTo>
                      <a:pt x="34089" y="12986"/>
                      <a:pt x="34317" y="13117"/>
                      <a:pt x="34480" y="13214"/>
                    </a:cubicBezTo>
                    <a:cubicBezTo>
                      <a:pt x="34513" y="13214"/>
                      <a:pt x="34513" y="13214"/>
                      <a:pt x="34513" y="13247"/>
                    </a:cubicBezTo>
                    <a:cubicBezTo>
                      <a:pt x="34676" y="13312"/>
                      <a:pt x="34839" y="13443"/>
                      <a:pt x="35002" y="13541"/>
                    </a:cubicBezTo>
                    <a:cubicBezTo>
                      <a:pt x="35035" y="13573"/>
                      <a:pt x="35132" y="13606"/>
                      <a:pt x="35165" y="13638"/>
                    </a:cubicBezTo>
                    <a:cubicBezTo>
                      <a:pt x="35198" y="13704"/>
                      <a:pt x="35295" y="13736"/>
                      <a:pt x="35328" y="13769"/>
                    </a:cubicBezTo>
                    <a:cubicBezTo>
                      <a:pt x="35393" y="13802"/>
                      <a:pt x="35491" y="13867"/>
                      <a:pt x="35524" y="13932"/>
                    </a:cubicBezTo>
                    <a:cubicBezTo>
                      <a:pt x="35556" y="13965"/>
                      <a:pt x="35622" y="13965"/>
                      <a:pt x="35654" y="14030"/>
                    </a:cubicBezTo>
                    <a:cubicBezTo>
                      <a:pt x="35785" y="14095"/>
                      <a:pt x="35850" y="14193"/>
                      <a:pt x="35980" y="14258"/>
                    </a:cubicBezTo>
                    <a:cubicBezTo>
                      <a:pt x="36144" y="14389"/>
                      <a:pt x="36307" y="14519"/>
                      <a:pt x="36470" y="14682"/>
                    </a:cubicBezTo>
                    <a:cubicBezTo>
                      <a:pt x="36633" y="14780"/>
                      <a:pt x="36796" y="14943"/>
                      <a:pt x="36959" y="15074"/>
                    </a:cubicBezTo>
                    <a:cubicBezTo>
                      <a:pt x="37155" y="15237"/>
                      <a:pt x="37318" y="15400"/>
                      <a:pt x="37481" y="15596"/>
                    </a:cubicBezTo>
                    <a:lnTo>
                      <a:pt x="37514" y="15661"/>
                    </a:lnTo>
                    <a:lnTo>
                      <a:pt x="37742" y="15857"/>
                    </a:lnTo>
                    <a:lnTo>
                      <a:pt x="37905" y="16020"/>
                    </a:lnTo>
                    <a:cubicBezTo>
                      <a:pt x="37938" y="16052"/>
                      <a:pt x="37970" y="16150"/>
                      <a:pt x="38068" y="16183"/>
                    </a:cubicBezTo>
                    <a:cubicBezTo>
                      <a:pt x="38264" y="16379"/>
                      <a:pt x="38427" y="16574"/>
                      <a:pt x="38590" y="16835"/>
                    </a:cubicBezTo>
                    <a:lnTo>
                      <a:pt x="39308" y="17814"/>
                    </a:lnTo>
                    <a:cubicBezTo>
                      <a:pt x="39406" y="17977"/>
                      <a:pt x="39536" y="18140"/>
                      <a:pt x="39601" y="18270"/>
                    </a:cubicBezTo>
                    <a:cubicBezTo>
                      <a:pt x="39699" y="18336"/>
                      <a:pt x="39732" y="18466"/>
                      <a:pt x="39764" y="18531"/>
                    </a:cubicBezTo>
                    <a:cubicBezTo>
                      <a:pt x="39797" y="18597"/>
                      <a:pt x="39862" y="18662"/>
                      <a:pt x="39862" y="18695"/>
                    </a:cubicBezTo>
                    <a:cubicBezTo>
                      <a:pt x="39862" y="18760"/>
                      <a:pt x="39862" y="18760"/>
                      <a:pt x="39895" y="18760"/>
                    </a:cubicBezTo>
                    <a:cubicBezTo>
                      <a:pt x="39928" y="18858"/>
                      <a:pt x="40025" y="18955"/>
                      <a:pt x="40058" y="19086"/>
                    </a:cubicBezTo>
                    <a:cubicBezTo>
                      <a:pt x="40058" y="19086"/>
                      <a:pt x="40058" y="19119"/>
                      <a:pt x="40091" y="19119"/>
                    </a:cubicBezTo>
                    <a:cubicBezTo>
                      <a:pt x="40123" y="19151"/>
                      <a:pt x="40123" y="19184"/>
                      <a:pt x="40188" y="19249"/>
                    </a:cubicBezTo>
                    <a:cubicBezTo>
                      <a:pt x="40221" y="19282"/>
                      <a:pt x="40221" y="19314"/>
                      <a:pt x="40254" y="19412"/>
                    </a:cubicBezTo>
                    <a:cubicBezTo>
                      <a:pt x="40286" y="19477"/>
                      <a:pt x="40352" y="19608"/>
                      <a:pt x="40384" y="19673"/>
                    </a:cubicBezTo>
                    <a:cubicBezTo>
                      <a:pt x="40417" y="19738"/>
                      <a:pt x="40417" y="19771"/>
                      <a:pt x="40449" y="19804"/>
                    </a:cubicBezTo>
                    <a:cubicBezTo>
                      <a:pt x="40515" y="19934"/>
                      <a:pt x="40580" y="20065"/>
                      <a:pt x="40613" y="20130"/>
                    </a:cubicBezTo>
                    <a:cubicBezTo>
                      <a:pt x="40678" y="20260"/>
                      <a:pt x="40710" y="20391"/>
                      <a:pt x="40743" y="20456"/>
                    </a:cubicBezTo>
                    <a:cubicBezTo>
                      <a:pt x="40841" y="20652"/>
                      <a:pt x="40906" y="20913"/>
                      <a:pt x="41004" y="21141"/>
                    </a:cubicBezTo>
                    <a:cubicBezTo>
                      <a:pt x="41069" y="21402"/>
                      <a:pt x="41167" y="21598"/>
                      <a:pt x="41200" y="21859"/>
                    </a:cubicBezTo>
                    <a:cubicBezTo>
                      <a:pt x="41330" y="22283"/>
                      <a:pt x="41428" y="22772"/>
                      <a:pt x="41526" y="23261"/>
                    </a:cubicBezTo>
                    <a:cubicBezTo>
                      <a:pt x="41558" y="23392"/>
                      <a:pt x="41558" y="23522"/>
                      <a:pt x="41591" y="23653"/>
                    </a:cubicBezTo>
                    <a:cubicBezTo>
                      <a:pt x="41591" y="23751"/>
                      <a:pt x="41656" y="23881"/>
                      <a:pt x="41656" y="24012"/>
                    </a:cubicBezTo>
                    <a:cubicBezTo>
                      <a:pt x="41689" y="24240"/>
                      <a:pt x="41722" y="24501"/>
                      <a:pt x="41722" y="24794"/>
                    </a:cubicBezTo>
                    <a:cubicBezTo>
                      <a:pt x="41722" y="25023"/>
                      <a:pt x="41754" y="25219"/>
                      <a:pt x="41754" y="25479"/>
                    </a:cubicBezTo>
                    <a:lnTo>
                      <a:pt x="41754" y="25512"/>
                    </a:lnTo>
                    <a:lnTo>
                      <a:pt x="41754" y="26197"/>
                    </a:lnTo>
                    <a:lnTo>
                      <a:pt x="41754" y="26621"/>
                    </a:lnTo>
                    <a:cubicBezTo>
                      <a:pt x="41754" y="26752"/>
                      <a:pt x="41754" y="26915"/>
                      <a:pt x="41722" y="27013"/>
                    </a:cubicBezTo>
                    <a:cubicBezTo>
                      <a:pt x="41722" y="27143"/>
                      <a:pt x="41722" y="27274"/>
                      <a:pt x="41689" y="27437"/>
                    </a:cubicBezTo>
                    <a:cubicBezTo>
                      <a:pt x="41689" y="27567"/>
                      <a:pt x="41656" y="27730"/>
                      <a:pt x="41656" y="27828"/>
                    </a:cubicBezTo>
                    <a:cubicBezTo>
                      <a:pt x="41656" y="27959"/>
                      <a:pt x="41591" y="28089"/>
                      <a:pt x="41591" y="28252"/>
                    </a:cubicBezTo>
                    <a:cubicBezTo>
                      <a:pt x="41558" y="28448"/>
                      <a:pt x="41526" y="28611"/>
                      <a:pt x="41526" y="28807"/>
                    </a:cubicBezTo>
                    <a:cubicBezTo>
                      <a:pt x="41493" y="28937"/>
                      <a:pt x="41493" y="29068"/>
                      <a:pt x="41428" y="29198"/>
                    </a:cubicBezTo>
                    <a:cubicBezTo>
                      <a:pt x="41428" y="29231"/>
                      <a:pt x="41395" y="29263"/>
                      <a:pt x="41395" y="29296"/>
                    </a:cubicBezTo>
                    <a:cubicBezTo>
                      <a:pt x="41395" y="29361"/>
                      <a:pt x="41395" y="29394"/>
                      <a:pt x="41363" y="29426"/>
                    </a:cubicBezTo>
                    <a:cubicBezTo>
                      <a:pt x="41363" y="29459"/>
                      <a:pt x="41363" y="29524"/>
                      <a:pt x="41330" y="29557"/>
                    </a:cubicBezTo>
                    <a:cubicBezTo>
                      <a:pt x="41330" y="29590"/>
                      <a:pt x="41265" y="29687"/>
                      <a:pt x="41265" y="29720"/>
                    </a:cubicBezTo>
                    <a:cubicBezTo>
                      <a:pt x="41265" y="29753"/>
                      <a:pt x="41232" y="29851"/>
                      <a:pt x="41232" y="29883"/>
                    </a:cubicBezTo>
                    <a:cubicBezTo>
                      <a:pt x="41232" y="29948"/>
                      <a:pt x="41200" y="30046"/>
                      <a:pt x="41200" y="30079"/>
                    </a:cubicBezTo>
                    <a:cubicBezTo>
                      <a:pt x="41102" y="30275"/>
                      <a:pt x="41069" y="30536"/>
                      <a:pt x="41004" y="30764"/>
                    </a:cubicBezTo>
                    <a:cubicBezTo>
                      <a:pt x="40939" y="30894"/>
                      <a:pt x="40906" y="31057"/>
                      <a:pt x="40841" y="31188"/>
                    </a:cubicBezTo>
                    <a:lnTo>
                      <a:pt x="40841" y="31253"/>
                    </a:lnTo>
                    <a:cubicBezTo>
                      <a:pt x="40841" y="31318"/>
                      <a:pt x="40841" y="31318"/>
                      <a:pt x="40776" y="31351"/>
                    </a:cubicBezTo>
                    <a:lnTo>
                      <a:pt x="40743" y="31416"/>
                    </a:lnTo>
                    <a:cubicBezTo>
                      <a:pt x="40678" y="31579"/>
                      <a:pt x="40613" y="31742"/>
                      <a:pt x="40547" y="31906"/>
                    </a:cubicBezTo>
                    <a:cubicBezTo>
                      <a:pt x="40449" y="32134"/>
                      <a:pt x="40319" y="32362"/>
                      <a:pt x="40254" y="32558"/>
                    </a:cubicBezTo>
                    <a:cubicBezTo>
                      <a:pt x="40188" y="32688"/>
                      <a:pt x="40123" y="32852"/>
                      <a:pt x="40058" y="33015"/>
                    </a:cubicBezTo>
                    <a:cubicBezTo>
                      <a:pt x="39699" y="33765"/>
                      <a:pt x="39242" y="34483"/>
                      <a:pt x="38688" y="35168"/>
                    </a:cubicBezTo>
                    <a:cubicBezTo>
                      <a:pt x="38590" y="35331"/>
                      <a:pt x="38427" y="35559"/>
                      <a:pt x="38297" y="35722"/>
                    </a:cubicBezTo>
                    <a:cubicBezTo>
                      <a:pt x="37122" y="37125"/>
                      <a:pt x="35720" y="38266"/>
                      <a:pt x="34219" y="39147"/>
                    </a:cubicBezTo>
                    <a:cubicBezTo>
                      <a:pt x="34089" y="39212"/>
                      <a:pt x="33958" y="39245"/>
                      <a:pt x="33893" y="39343"/>
                    </a:cubicBezTo>
                    <a:cubicBezTo>
                      <a:pt x="33893" y="39343"/>
                      <a:pt x="33860" y="39343"/>
                      <a:pt x="33860" y="39376"/>
                    </a:cubicBezTo>
                    <a:cubicBezTo>
                      <a:pt x="33697" y="39473"/>
                      <a:pt x="33469" y="39571"/>
                      <a:pt x="33306" y="39669"/>
                    </a:cubicBezTo>
                    <a:cubicBezTo>
                      <a:pt x="33143" y="39734"/>
                      <a:pt x="32947" y="39832"/>
                      <a:pt x="32784" y="39897"/>
                    </a:cubicBezTo>
                    <a:cubicBezTo>
                      <a:pt x="32751" y="39963"/>
                      <a:pt x="32653" y="39963"/>
                      <a:pt x="32621" y="39995"/>
                    </a:cubicBezTo>
                    <a:cubicBezTo>
                      <a:pt x="32458" y="40061"/>
                      <a:pt x="32294" y="40126"/>
                      <a:pt x="32131" y="40191"/>
                    </a:cubicBezTo>
                    <a:cubicBezTo>
                      <a:pt x="31936" y="40289"/>
                      <a:pt x="31740" y="40354"/>
                      <a:pt x="31512" y="40387"/>
                    </a:cubicBezTo>
                    <a:cubicBezTo>
                      <a:pt x="31414" y="40452"/>
                      <a:pt x="31251" y="40485"/>
                      <a:pt x="31120" y="40517"/>
                    </a:cubicBezTo>
                    <a:cubicBezTo>
                      <a:pt x="30957" y="40550"/>
                      <a:pt x="30794" y="40615"/>
                      <a:pt x="30598" y="40648"/>
                    </a:cubicBezTo>
                    <a:cubicBezTo>
                      <a:pt x="29554" y="40876"/>
                      <a:pt x="28511" y="41039"/>
                      <a:pt x="27434" y="41104"/>
                    </a:cubicBezTo>
                    <a:lnTo>
                      <a:pt x="26358" y="41104"/>
                    </a:lnTo>
                    <a:cubicBezTo>
                      <a:pt x="25216" y="41039"/>
                      <a:pt x="24009" y="40876"/>
                      <a:pt x="22933" y="40550"/>
                    </a:cubicBezTo>
                    <a:cubicBezTo>
                      <a:pt x="21367" y="40126"/>
                      <a:pt x="19899" y="39473"/>
                      <a:pt x="18529" y="38495"/>
                    </a:cubicBezTo>
                    <a:cubicBezTo>
                      <a:pt x="18301" y="38364"/>
                      <a:pt x="18170" y="38234"/>
                      <a:pt x="17942" y="38071"/>
                    </a:cubicBezTo>
                    <a:cubicBezTo>
                      <a:pt x="16865" y="37223"/>
                      <a:pt x="15854" y="36244"/>
                      <a:pt x="15039" y="35168"/>
                    </a:cubicBezTo>
                    <a:cubicBezTo>
                      <a:pt x="14843" y="34907"/>
                      <a:pt x="14614" y="34613"/>
                      <a:pt x="14451" y="34287"/>
                    </a:cubicBezTo>
                    <a:cubicBezTo>
                      <a:pt x="13766" y="33210"/>
                      <a:pt x="13212" y="32134"/>
                      <a:pt x="12820" y="30927"/>
                    </a:cubicBezTo>
                    <a:cubicBezTo>
                      <a:pt x="12853" y="30699"/>
                      <a:pt x="12820" y="30536"/>
                      <a:pt x="12788" y="30405"/>
                    </a:cubicBezTo>
                    <a:cubicBezTo>
                      <a:pt x="12690" y="30177"/>
                      <a:pt x="12625" y="29916"/>
                      <a:pt x="12559" y="29655"/>
                    </a:cubicBezTo>
                    <a:cubicBezTo>
                      <a:pt x="12559" y="29590"/>
                      <a:pt x="12559" y="29557"/>
                      <a:pt x="12527" y="29524"/>
                    </a:cubicBezTo>
                    <a:cubicBezTo>
                      <a:pt x="12266" y="28546"/>
                      <a:pt x="12168" y="27502"/>
                      <a:pt x="12135" y="26458"/>
                    </a:cubicBezTo>
                    <a:lnTo>
                      <a:pt x="12135" y="25936"/>
                    </a:lnTo>
                    <a:lnTo>
                      <a:pt x="12135" y="25806"/>
                    </a:lnTo>
                    <a:lnTo>
                      <a:pt x="12135" y="25447"/>
                    </a:lnTo>
                    <a:cubicBezTo>
                      <a:pt x="12135" y="25219"/>
                      <a:pt x="12168" y="25055"/>
                      <a:pt x="12168" y="24860"/>
                    </a:cubicBezTo>
                    <a:cubicBezTo>
                      <a:pt x="12168" y="24729"/>
                      <a:pt x="12201" y="24664"/>
                      <a:pt x="12201" y="24533"/>
                    </a:cubicBezTo>
                    <a:cubicBezTo>
                      <a:pt x="12201" y="24468"/>
                      <a:pt x="12201" y="24370"/>
                      <a:pt x="12233" y="24305"/>
                    </a:cubicBezTo>
                    <a:lnTo>
                      <a:pt x="12233" y="24305"/>
                    </a:lnTo>
                    <a:lnTo>
                      <a:pt x="12233" y="24305"/>
                    </a:lnTo>
                    <a:cubicBezTo>
                      <a:pt x="12298" y="24077"/>
                      <a:pt x="12298" y="23881"/>
                      <a:pt x="12331" y="23718"/>
                    </a:cubicBezTo>
                    <a:lnTo>
                      <a:pt x="12331" y="23718"/>
                    </a:lnTo>
                    <a:cubicBezTo>
                      <a:pt x="12298" y="23882"/>
                      <a:pt x="12298" y="24110"/>
                      <a:pt x="12233" y="24305"/>
                    </a:cubicBezTo>
                    <a:cubicBezTo>
                      <a:pt x="12298" y="24109"/>
                      <a:pt x="12331" y="23881"/>
                      <a:pt x="12331" y="23718"/>
                    </a:cubicBezTo>
                    <a:lnTo>
                      <a:pt x="12331" y="23718"/>
                    </a:lnTo>
                    <a:cubicBezTo>
                      <a:pt x="12331" y="23718"/>
                      <a:pt x="12331" y="23718"/>
                      <a:pt x="12331" y="23718"/>
                    </a:cubicBezTo>
                    <a:cubicBezTo>
                      <a:pt x="12331" y="23588"/>
                      <a:pt x="12364" y="23424"/>
                      <a:pt x="12396" y="23327"/>
                    </a:cubicBezTo>
                    <a:cubicBezTo>
                      <a:pt x="12462" y="23196"/>
                      <a:pt x="12462" y="23033"/>
                      <a:pt x="12494" y="22902"/>
                    </a:cubicBezTo>
                    <a:cubicBezTo>
                      <a:pt x="12527" y="22772"/>
                      <a:pt x="12527" y="22674"/>
                      <a:pt x="12559" y="22576"/>
                    </a:cubicBezTo>
                    <a:lnTo>
                      <a:pt x="12559" y="22544"/>
                    </a:lnTo>
                    <a:cubicBezTo>
                      <a:pt x="12788" y="21696"/>
                      <a:pt x="13049" y="20815"/>
                      <a:pt x="13440" y="20065"/>
                    </a:cubicBezTo>
                    <a:cubicBezTo>
                      <a:pt x="13864" y="19086"/>
                      <a:pt x="14451" y="18107"/>
                      <a:pt x="15136" y="17194"/>
                    </a:cubicBezTo>
                    <a:cubicBezTo>
                      <a:pt x="15332" y="16900"/>
                      <a:pt x="15593" y="16639"/>
                      <a:pt x="15789" y="16379"/>
                    </a:cubicBezTo>
                    <a:cubicBezTo>
                      <a:pt x="15985" y="16183"/>
                      <a:pt x="16148" y="15987"/>
                      <a:pt x="16376" y="15759"/>
                    </a:cubicBezTo>
                    <a:cubicBezTo>
                      <a:pt x="16637" y="15498"/>
                      <a:pt x="16963" y="15204"/>
                      <a:pt x="17257" y="14911"/>
                    </a:cubicBezTo>
                    <a:cubicBezTo>
                      <a:pt x="17420" y="14780"/>
                      <a:pt x="17583" y="14617"/>
                      <a:pt x="17746" y="14519"/>
                    </a:cubicBezTo>
                    <a:lnTo>
                      <a:pt x="17876" y="14389"/>
                    </a:lnTo>
                    <a:cubicBezTo>
                      <a:pt x="17876" y="14356"/>
                      <a:pt x="17909" y="14356"/>
                      <a:pt x="17942" y="14356"/>
                    </a:cubicBezTo>
                    <a:cubicBezTo>
                      <a:pt x="18040" y="14291"/>
                      <a:pt x="18105" y="14226"/>
                      <a:pt x="18203" y="14193"/>
                    </a:cubicBezTo>
                    <a:lnTo>
                      <a:pt x="18235" y="14128"/>
                    </a:lnTo>
                    <a:cubicBezTo>
                      <a:pt x="19997" y="12888"/>
                      <a:pt x="21954" y="12007"/>
                      <a:pt x="24042" y="11616"/>
                    </a:cubicBezTo>
                    <a:cubicBezTo>
                      <a:pt x="24303" y="11583"/>
                      <a:pt x="24596" y="11486"/>
                      <a:pt x="24922" y="11453"/>
                    </a:cubicBezTo>
                    <a:cubicBezTo>
                      <a:pt x="25281" y="11420"/>
                      <a:pt x="25705" y="11355"/>
                      <a:pt x="26064" y="11322"/>
                    </a:cubicBezTo>
                    <a:close/>
                    <a:moveTo>
                      <a:pt x="26019" y="0"/>
                    </a:moveTo>
                    <a:cubicBezTo>
                      <a:pt x="24001" y="0"/>
                      <a:pt x="21987" y="230"/>
                      <a:pt x="20029" y="688"/>
                    </a:cubicBezTo>
                    <a:cubicBezTo>
                      <a:pt x="18888" y="982"/>
                      <a:pt x="17746" y="1308"/>
                      <a:pt x="16637" y="1700"/>
                    </a:cubicBezTo>
                    <a:cubicBezTo>
                      <a:pt x="16441" y="1797"/>
                      <a:pt x="16180" y="1863"/>
                      <a:pt x="15985" y="1993"/>
                    </a:cubicBezTo>
                    <a:cubicBezTo>
                      <a:pt x="15463" y="2189"/>
                      <a:pt x="14973" y="2450"/>
                      <a:pt x="14484" y="2678"/>
                    </a:cubicBezTo>
                    <a:cubicBezTo>
                      <a:pt x="13734" y="3070"/>
                      <a:pt x="13049" y="3428"/>
                      <a:pt x="12364" y="3885"/>
                    </a:cubicBezTo>
                    <a:cubicBezTo>
                      <a:pt x="12331" y="3885"/>
                      <a:pt x="12331" y="3918"/>
                      <a:pt x="12266" y="3918"/>
                    </a:cubicBezTo>
                    <a:cubicBezTo>
                      <a:pt x="11679" y="4277"/>
                      <a:pt x="11059" y="4701"/>
                      <a:pt x="10504" y="5125"/>
                    </a:cubicBezTo>
                    <a:cubicBezTo>
                      <a:pt x="10211" y="5353"/>
                      <a:pt x="9885" y="5581"/>
                      <a:pt x="9591" y="5842"/>
                    </a:cubicBezTo>
                    <a:lnTo>
                      <a:pt x="9526" y="5908"/>
                    </a:lnTo>
                    <a:cubicBezTo>
                      <a:pt x="9297" y="6071"/>
                      <a:pt x="9102" y="6266"/>
                      <a:pt x="8906" y="6429"/>
                    </a:cubicBezTo>
                    <a:cubicBezTo>
                      <a:pt x="7666" y="7506"/>
                      <a:pt x="6590" y="8713"/>
                      <a:pt x="5546" y="10083"/>
                    </a:cubicBezTo>
                    <a:cubicBezTo>
                      <a:pt x="3263" y="13051"/>
                      <a:pt x="1795" y="16379"/>
                      <a:pt x="1012" y="19869"/>
                    </a:cubicBezTo>
                    <a:cubicBezTo>
                      <a:pt x="555" y="21043"/>
                      <a:pt x="392" y="22185"/>
                      <a:pt x="294" y="23294"/>
                    </a:cubicBezTo>
                    <a:cubicBezTo>
                      <a:pt x="1" y="26882"/>
                      <a:pt x="457" y="30503"/>
                      <a:pt x="1599" y="33961"/>
                    </a:cubicBezTo>
                    <a:cubicBezTo>
                      <a:pt x="1958" y="35037"/>
                      <a:pt x="2382" y="36048"/>
                      <a:pt x="2871" y="37027"/>
                    </a:cubicBezTo>
                    <a:cubicBezTo>
                      <a:pt x="2937" y="37190"/>
                      <a:pt x="3034" y="37353"/>
                      <a:pt x="3100" y="37484"/>
                    </a:cubicBezTo>
                    <a:cubicBezTo>
                      <a:pt x="3654" y="38495"/>
                      <a:pt x="4209" y="39473"/>
                      <a:pt x="4829" y="40387"/>
                    </a:cubicBezTo>
                    <a:cubicBezTo>
                      <a:pt x="4861" y="40452"/>
                      <a:pt x="4894" y="40517"/>
                      <a:pt x="4959" y="40582"/>
                    </a:cubicBezTo>
                    <a:cubicBezTo>
                      <a:pt x="6623" y="43029"/>
                      <a:pt x="8710" y="45214"/>
                      <a:pt x="11189" y="47139"/>
                    </a:cubicBezTo>
                    <a:lnTo>
                      <a:pt x="12527" y="48118"/>
                    </a:lnTo>
                    <a:cubicBezTo>
                      <a:pt x="14256" y="49259"/>
                      <a:pt x="16082" y="50173"/>
                      <a:pt x="17942" y="50923"/>
                    </a:cubicBezTo>
                    <a:cubicBezTo>
                      <a:pt x="19018" y="51347"/>
                      <a:pt x="20127" y="51673"/>
                      <a:pt x="21171" y="51934"/>
                    </a:cubicBezTo>
                    <a:lnTo>
                      <a:pt x="21204" y="51934"/>
                    </a:lnTo>
                    <a:cubicBezTo>
                      <a:pt x="23413" y="52503"/>
                      <a:pt x="25656" y="52780"/>
                      <a:pt x="27878" y="52780"/>
                    </a:cubicBezTo>
                    <a:cubicBezTo>
                      <a:pt x="31006" y="52780"/>
                      <a:pt x="34093" y="52233"/>
                      <a:pt x="36992" y="51184"/>
                    </a:cubicBezTo>
                    <a:cubicBezTo>
                      <a:pt x="37090" y="51119"/>
                      <a:pt x="37155" y="51086"/>
                      <a:pt x="37253" y="51086"/>
                    </a:cubicBezTo>
                    <a:cubicBezTo>
                      <a:pt x="38297" y="50695"/>
                      <a:pt x="39373" y="50205"/>
                      <a:pt x="40384" y="49651"/>
                    </a:cubicBezTo>
                    <a:cubicBezTo>
                      <a:pt x="40449" y="49618"/>
                      <a:pt x="40515" y="49586"/>
                      <a:pt x="40580" y="49553"/>
                    </a:cubicBezTo>
                    <a:cubicBezTo>
                      <a:pt x="43548" y="47857"/>
                      <a:pt x="46256" y="45573"/>
                      <a:pt x="48441" y="42735"/>
                    </a:cubicBezTo>
                    <a:cubicBezTo>
                      <a:pt x="50170" y="40485"/>
                      <a:pt x="51442" y="38038"/>
                      <a:pt x="52290" y="35461"/>
                    </a:cubicBezTo>
                    <a:cubicBezTo>
                      <a:pt x="52649" y="34385"/>
                      <a:pt x="52943" y="33276"/>
                      <a:pt x="53139" y="32167"/>
                    </a:cubicBezTo>
                    <a:cubicBezTo>
                      <a:pt x="53660" y="29394"/>
                      <a:pt x="53726" y="26589"/>
                      <a:pt x="53334" y="23816"/>
                    </a:cubicBezTo>
                    <a:cubicBezTo>
                      <a:pt x="53302" y="23522"/>
                      <a:pt x="53269" y="23261"/>
                      <a:pt x="53236" y="23000"/>
                    </a:cubicBezTo>
                    <a:lnTo>
                      <a:pt x="53106" y="22250"/>
                    </a:lnTo>
                    <a:cubicBezTo>
                      <a:pt x="53073" y="21957"/>
                      <a:pt x="52975" y="21630"/>
                      <a:pt x="52910" y="21369"/>
                    </a:cubicBezTo>
                    <a:cubicBezTo>
                      <a:pt x="52845" y="21108"/>
                      <a:pt x="52780" y="20815"/>
                      <a:pt x="52682" y="20586"/>
                    </a:cubicBezTo>
                    <a:cubicBezTo>
                      <a:pt x="52421" y="19510"/>
                      <a:pt x="52095" y="18466"/>
                      <a:pt x="51671" y="17455"/>
                    </a:cubicBezTo>
                    <a:lnTo>
                      <a:pt x="51442" y="16835"/>
                    </a:lnTo>
                    <a:cubicBezTo>
                      <a:pt x="51312" y="16574"/>
                      <a:pt x="51214" y="16346"/>
                      <a:pt x="51116" y="16085"/>
                    </a:cubicBezTo>
                    <a:cubicBezTo>
                      <a:pt x="51051" y="16020"/>
                      <a:pt x="51051" y="15987"/>
                      <a:pt x="51018" y="15889"/>
                    </a:cubicBezTo>
                    <a:cubicBezTo>
                      <a:pt x="50888" y="15693"/>
                      <a:pt x="50823" y="15433"/>
                      <a:pt x="50692" y="15237"/>
                    </a:cubicBezTo>
                    <a:cubicBezTo>
                      <a:pt x="50659" y="15139"/>
                      <a:pt x="50562" y="15008"/>
                      <a:pt x="50529" y="14878"/>
                    </a:cubicBezTo>
                    <a:cubicBezTo>
                      <a:pt x="50464" y="14682"/>
                      <a:pt x="50333" y="14454"/>
                      <a:pt x="50203" y="14291"/>
                    </a:cubicBezTo>
                    <a:lnTo>
                      <a:pt x="50203" y="14258"/>
                    </a:lnTo>
                    <a:cubicBezTo>
                      <a:pt x="50040" y="13932"/>
                      <a:pt x="49844" y="13638"/>
                      <a:pt x="49681" y="13312"/>
                    </a:cubicBezTo>
                    <a:cubicBezTo>
                      <a:pt x="49583" y="13149"/>
                      <a:pt x="49485" y="12986"/>
                      <a:pt x="49355" y="12823"/>
                    </a:cubicBezTo>
                    <a:cubicBezTo>
                      <a:pt x="49355" y="12790"/>
                      <a:pt x="49322" y="12758"/>
                      <a:pt x="49257" y="12758"/>
                    </a:cubicBezTo>
                    <a:cubicBezTo>
                      <a:pt x="49159" y="12595"/>
                      <a:pt x="49028" y="12399"/>
                      <a:pt x="48898" y="12236"/>
                    </a:cubicBezTo>
                    <a:cubicBezTo>
                      <a:pt x="48767" y="12007"/>
                      <a:pt x="48604" y="11812"/>
                      <a:pt x="48441" y="11616"/>
                    </a:cubicBezTo>
                    <a:cubicBezTo>
                      <a:pt x="48180" y="11257"/>
                      <a:pt x="47887" y="10833"/>
                      <a:pt x="47593" y="10474"/>
                    </a:cubicBezTo>
                    <a:cubicBezTo>
                      <a:pt x="47528" y="10344"/>
                      <a:pt x="47397" y="10246"/>
                      <a:pt x="47300" y="10116"/>
                    </a:cubicBezTo>
                    <a:lnTo>
                      <a:pt x="47267" y="10018"/>
                    </a:lnTo>
                    <a:cubicBezTo>
                      <a:pt x="47267" y="10018"/>
                      <a:pt x="47267" y="9985"/>
                      <a:pt x="47234" y="9985"/>
                    </a:cubicBezTo>
                    <a:cubicBezTo>
                      <a:pt x="47104" y="9822"/>
                      <a:pt x="46973" y="9691"/>
                      <a:pt x="46876" y="9528"/>
                    </a:cubicBezTo>
                    <a:cubicBezTo>
                      <a:pt x="46810" y="9463"/>
                      <a:pt x="46745" y="9430"/>
                      <a:pt x="46712" y="9333"/>
                    </a:cubicBezTo>
                    <a:cubicBezTo>
                      <a:pt x="46647" y="9300"/>
                      <a:pt x="46615" y="9202"/>
                      <a:pt x="46582" y="9170"/>
                    </a:cubicBezTo>
                    <a:cubicBezTo>
                      <a:pt x="46484" y="9072"/>
                      <a:pt x="46419" y="8974"/>
                      <a:pt x="46321" y="8876"/>
                    </a:cubicBezTo>
                    <a:cubicBezTo>
                      <a:pt x="46256" y="8811"/>
                      <a:pt x="46158" y="8713"/>
                      <a:pt x="46125" y="8648"/>
                    </a:cubicBezTo>
                    <a:lnTo>
                      <a:pt x="45995" y="8517"/>
                    </a:lnTo>
                    <a:lnTo>
                      <a:pt x="45897" y="8387"/>
                    </a:lnTo>
                    <a:cubicBezTo>
                      <a:pt x="45571" y="8060"/>
                      <a:pt x="45212" y="7734"/>
                      <a:pt x="44853" y="7408"/>
                    </a:cubicBezTo>
                    <a:cubicBezTo>
                      <a:pt x="44690" y="7245"/>
                      <a:pt x="44527" y="7114"/>
                      <a:pt x="44364" y="6984"/>
                    </a:cubicBezTo>
                    <a:cubicBezTo>
                      <a:pt x="44201" y="6788"/>
                      <a:pt x="44005" y="6658"/>
                      <a:pt x="43842" y="6527"/>
                    </a:cubicBezTo>
                    <a:cubicBezTo>
                      <a:pt x="43711" y="6429"/>
                      <a:pt x="43581" y="6332"/>
                      <a:pt x="43516" y="6234"/>
                    </a:cubicBezTo>
                    <a:cubicBezTo>
                      <a:pt x="43255" y="6038"/>
                      <a:pt x="43026" y="5842"/>
                      <a:pt x="42733" y="5614"/>
                    </a:cubicBezTo>
                    <a:cubicBezTo>
                      <a:pt x="42211" y="5223"/>
                      <a:pt x="41656" y="4798"/>
                      <a:pt x="41069" y="4440"/>
                    </a:cubicBezTo>
                    <a:cubicBezTo>
                      <a:pt x="40515" y="4081"/>
                      <a:pt x="39928" y="3722"/>
                      <a:pt x="39373" y="3428"/>
                    </a:cubicBezTo>
                    <a:cubicBezTo>
                      <a:pt x="38949" y="3167"/>
                      <a:pt x="38492" y="2972"/>
                      <a:pt x="38101" y="2776"/>
                    </a:cubicBezTo>
                    <a:cubicBezTo>
                      <a:pt x="37546" y="2482"/>
                      <a:pt x="36992" y="2254"/>
                      <a:pt x="36470" y="2026"/>
                    </a:cubicBezTo>
                    <a:cubicBezTo>
                      <a:pt x="36241" y="1961"/>
                      <a:pt x="36013" y="1863"/>
                      <a:pt x="35817" y="1797"/>
                    </a:cubicBezTo>
                    <a:cubicBezTo>
                      <a:pt x="35491" y="1667"/>
                      <a:pt x="35100" y="1536"/>
                      <a:pt x="34774" y="1439"/>
                    </a:cubicBezTo>
                    <a:cubicBezTo>
                      <a:pt x="34447" y="1308"/>
                      <a:pt x="34089" y="1210"/>
                      <a:pt x="33762" y="1112"/>
                    </a:cubicBezTo>
                    <a:lnTo>
                      <a:pt x="33404" y="982"/>
                    </a:lnTo>
                    <a:lnTo>
                      <a:pt x="33306" y="982"/>
                    </a:lnTo>
                    <a:cubicBezTo>
                      <a:pt x="33273" y="982"/>
                      <a:pt x="33240" y="982"/>
                      <a:pt x="33240" y="949"/>
                    </a:cubicBezTo>
                    <a:cubicBezTo>
                      <a:pt x="33208" y="949"/>
                      <a:pt x="33143" y="949"/>
                      <a:pt x="33143" y="884"/>
                    </a:cubicBezTo>
                    <a:cubicBezTo>
                      <a:pt x="32914" y="851"/>
                      <a:pt x="32719" y="786"/>
                      <a:pt x="32458" y="721"/>
                    </a:cubicBezTo>
                    <a:cubicBezTo>
                      <a:pt x="32099" y="656"/>
                      <a:pt x="31740" y="558"/>
                      <a:pt x="31316" y="493"/>
                    </a:cubicBezTo>
                    <a:cubicBezTo>
                      <a:pt x="30924" y="395"/>
                      <a:pt x="30500" y="330"/>
                      <a:pt x="30109" y="297"/>
                    </a:cubicBezTo>
                    <a:lnTo>
                      <a:pt x="30011" y="297"/>
                    </a:lnTo>
                    <a:cubicBezTo>
                      <a:pt x="29815" y="232"/>
                      <a:pt x="29620" y="199"/>
                      <a:pt x="29359" y="199"/>
                    </a:cubicBezTo>
                    <a:cubicBezTo>
                      <a:pt x="29163" y="166"/>
                      <a:pt x="28902" y="166"/>
                      <a:pt x="28706" y="134"/>
                    </a:cubicBezTo>
                    <a:cubicBezTo>
                      <a:pt x="28543" y="134"/>
                      <a:pt x="28380" y="69"/>
                      <a:pt x="28217" y="69"/>
                    </a:cubicBezTo>
                    <a:lnTo>
                      <a:pt x="28054" y="69"/>
                    </a:lnTo>
                    <a:cubicBezTo>
                      <a:pt x="27923" y="69"/>
                      <a:pt x="27826" y="69"/>
                      <a:pt x="27662" y="36"/>
                    </a:cubicBezTo>
                    <a:cubicBezTo>
                      <a:pt x="27369" y="36"/>
                      <a:pt x="27075" y="3"/>
                      <a:pt x="26782" y="3"/>
                    </a:cubicBezTo>
                    <a:lnTo>
                      <a:pt x="26423" y="3"/>
                    </a:lnTo>
                    <a:cubicBezTo>
                      <a:pt x="26288" y="1"/>
                      <a:pt x="26154" y="0"/>
                      <a:pt x="26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1199;p40">
                <a:extLst>
                  <a:ext uri="{FF2B5EF4-FFF2-40B4-BE49-F238E27FC236}">
                    <a16:creationId xmlns:a16="http://schemas.microsoft.com/office/drawing/2014/main" xmlns="" id="{4B58FF53-014E-5D7F-2071-357FAEE85359}"/>
                  </a:ext>
                </a:extLst>
              </p:cNvPr>
              <p:cNvSpPr/>
              <p:nvPr/>
            </p:nvSpPr>
            <p:spPr>
              <a:xfrm>
                <a:off x="5411625" y="1789175"/>
                <a:ext cx="315625" cy="150100"/>
              </a:xfrm>
              <a:custGeom>
                <a:avLst/>
                <a:gdLst/>
                <a:ahLst/>
                <a:cxnLst/>
                <a:rect l="l" t="t" r="r" b="b"/>
                <a:pathLst>
                  <a:path w="12625" h="6004" extrusionOk="0">
                    <a:moveTo>
                      <a:pt x="1109" y="1"/>
                    </a:moveTo>
                    <a:cubicBezTo>
                      <a:pt x="1109" y="99"/>
                      <a:pt x="1077" y="131"/>
                      <a:pt x="1077" y="229"/>
                    </a:cubicBezTo>
                    <a:lnTo>
                      <a:pt x="979" y="556"/>
                    </a:lnTo>
                    <a:cubicBezTo>
                      <a:pt x="914" y="816"/>
                      <a:pt x="816" y="1175"/>
                      <a:pt x="751" y="1436"/>
                    </a:cubicBezTo>
                    <a:cubicBezTo>
                      <a:pt x="718" y="1567"/>
                      <a:pt x="653" y="1730"/>
                      <a:pt x="588" y="1860"/>
                    </a:cubicBezTo>
                    <a:cubicBezTo>
                      <a:pt x="588" y="1893"/>
                      <a:pt x="555" y="1926"/>
                      <a:pt x="555" y="1991"/>
                    </a:cubicBezTo>
                    <a:lnTo>
                      <a:pt x="490" y="2056"/>
                    </a:lnTo>
                    <a:cubicBezTo>
                      <a:pt x="424" y="2219"/>
                      <a:pt x="392" y="2382"/>
                      <a:pt x="294" y="2545"/>
                    </a:cubicBezTo>
                    <a:cubicBezTo>
                      <a:pt x="229" y="2806"/>
                      <a:pt x="131" y="3002"/>
                      <a:pt x="0" y="3230"/>
                    </a:cubicBezTo>
                    <a:lnTo>
                      <a:pt x="11646" y="5970"/>
                    </a:lnTo>
                    <a:lnTo>
                      <a:pt x="11744" y="6003"/>
                    </a:lnTo>
                    <a:cubicBezTo>
                      <a:pt x="12135" y="4959"/>
                      <a:pt x="12396" y="3850"/>
                      <a:pt x="12624" y="2741"/>
                    </a:cubicBezTo>
                    <a:lnTo>
                      <a:pt x="12494" y="2708"/>
                    </a:lnTo>
                    <a:lnTo>
                      <a:pt x="1273" y="66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1200;p40">
                <a:extLst>
                  <a:ext uri="{FF2B5EF4-FFF2-40B4-BE49-F238E27FC236}">
                    <a16:creationId xmlns:a16="http://schemas.microsoft.com/office/drawing/2014/main" xmlns="" id="{6CF4417F-DDE9-7730-52AA-AE86E95C1F46}"/>
                  </a:ext>
                </a:extLst>
              </p:cNvPr>
              <p:cNvSpPr/>
              <p:nvPr/>
            </p:nvSpPr>
            <p:spPr>
              <a:xfrm>
                <a:off x="4408550" y="1550250"/>
                <a:ext cx="305850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12234" h="6101" extrusionOk="0">
                    <a:moveTo>
                      <a:pt x="556" y="0"/>
                    </a:moveTo>
                    <a:cubicBezTo>
                      <a:pt x="295" y="1077"/>
                      <a:pt x="131" y="2219"/>
                      <a:pt x="1" y="3328"/>
                    </a:cubicBezTo>
                    <a:lnTo>
                      <a:pt x="131" y="3360"/>
                    </a:lnTo>
                    <a:lnTo>
                      <a:pt x="11809" y="6100"/>
                    </a:lnTo>
                    <a:lnTo>
                      <a:pt x="11809" y="5741"/>
                    </a:lnTo>
                    <a:cubicBezTo>
                      <a:pt x="11809" y="5546"/>
                      <a:pt x="11842" y="5317"/>
                      <a:pt x="11842" y="5154"/>
                    </a:cubicBezTo>
                    <a:cubicBezTo>
                      <a:pt x="11842" y="5056"/>
                      <a:pt x="11875" y="4959"/>
                      <a:pt x="11875" y="4828"/>
                    </a:cubicBezTo>
                    <a:cubicBezTo>
                      <a:pt x="11875" y="4763"/>
                      <a:pt x="11875" y="4665"/>
                      <a:pt x="11907" y="4600"/>
                    </a:cubicBezTo>
                    <a:cubicBezTo>
                      <a:pt x="11972" y="4404"/>
                      <a:pt x="11972" y="4176"/>
                      <a:pt x="12005" y="4013"/>
                    </a:cubicBezTo>
                    <a:cubicBezTo>
                      <a:pt x="12038" y="3752"/>
                      <a:pt x="12070" y="3458"/>
                      <a:pt x="12168" y="3164"/>
                    </a:cubicBezTo>
                    <a:cubicBezTo>
                      <a:pt x="12201" y="3034"/>
                      <a:pt x="12201" y="2969"/>
                      <a:pt x="12233" y="2838"/>
                    </a:cubicBezTo>
                    <a:lnTo>
                      <a:pt x="12233" y="2806"/>
                    </a:lnTo>
                    <a:lnTo>
                      <a:pt x="621" y="66"/>
                    </a:lnTo>
                    <a:lnTo>
                      <a:pt x="556" y="0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1201;p40">
                <a:extLst>
                  <a:ext uri="{FF2B5EF4-FFF2-40B4-BE49-F238E27FC236}">
                    <a16:creationId xmlns:a16="http://schemas.microsoft.com/office/drawing/2014/main" xmlns="" id="{B6956EB9-4AF6-9157-7299-387F2B7DB9A7}"/>
                  </a:ext>
                </a:extLst>
              </p:cNvPr>
              <p:cNvSpPr/>
              <p:nvPr/>
            </p:nvSpPr>
            <p:spPr>
              <a:xfrm>
                <a:off x="4848125" y="2045250"/>
                <a:ext cx="147625" cy="311550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12462" extrusionOk="0">
                    <a:moveTo>
                      <a:pt x="2708" y="1"/>
                    </a:moveTo>
                    <a:lnTo>
                      <a:pt x="2479" y="881"/>
                    </a:lnTo>
                    <a:lnTo>
                      <a:pt x="0" y="11418"/>
                    </a:lnTo>
                    <a:cubicBezTo>
                      <a:pt x="1077" y="11842"/>
                      <a:pt x="2153" y="12200"/>
                      <a:pt x="3229" y="12461"/>
                    </a:cubicBezTo>
                    <a:lnTo>
                      <a:pt x="5904" y="1142"/>
                    </a:lnTo>
                    <a:cubicBezTo>
                      <a:pt x="5643" y="1110"/>
                      <a:pt x="5382" y="1044"/>
                      <a:pt x="5089" y="947"/>
                    </a:cubicBezTo>
                    <a:cubicBezTo>
                      <a:pt x="4273" y="718"/>
                      <a:pt x="3458" y="425"/>
                      <a:pt x="2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1202;p40">
                <a:extLst>
                  <a:ext uri="{FF2B5EF4-FFF2-40B4-BE49-F238E27FC236}">
                    <a16:creationId xmlns:a16="http://schemas.microsoft.com/office/drawing/2014/main" xmlns="" id="{943141E1-D699-F250-3FF8-9E9B60DD2721}"/>
                  </a:ext>
                </a:extLst>
              </p:cNvPr>
              <p:cNvSpPr/>
              <p:nvPr/>
            </p:nvSpPr>
            <p:spPr>
              <a:xfrm>
                <a:off x="5082975" y="1064200"/>
                <a:ext cx="145175" cy="280575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11223" extrusionOk="0">
                    <a:moveTo>
                      <a:pt x="2545" y="1"/>
                    </a:moveTo>
                    <a:lnTo>
                      <a:pt x="2512" y="66"/>
                    </a:lnTo>
                    <a:lnTo>
                      <a:pt x="164" y="10178"/>
                    </a:lnTo>
                    <a:lnTo>
                      <a:pt x="1" y="10929"/>
                    </a:lnTo>
                    <a:lnTo>
                      <a:pt x="425" y="10929"/>
                    </a:lnTo>
                    <a:cubicBezTo>
                      <a:pt x="653" y="10929"/>
                      <a:pt x="849" y="10961"/>
                      <a:pt x="1012" y="10961"/>
                    </a:cubicBezTo>
                    <a:lnTo>
                      <a:pt x="1208" y="10961"/>
                    </a:lnTo>
                    <a:cubicBezTo>
                      <a:pt x="1305" y="10961"/>
                      <a:pt x="1338" y="10961"/>
                      <a:pt x="1403" y="10994"/>
                    </a:cubicBezTo>
                    <a:lnTo>
                      <a:pt x="1827" y="10994"/>
                    </a:lnTo>
                    <a:cubicBezTo>
                      <a:pt x="1860" y="10994"/>
                      <a:pt x="1958" y="10994"/>
                      <a:pt x="1990" y="11026"/>
                    </a:cubicBezTo>
                    <a:lnTo>
                      <a:pt x="2219" y="11026"/>
                    </a:lnTo>
                    <a:cubicBezTo>
                      <a:pt x="2317" y="11026"/>
                      <a:pt x="2382" y="11059"/>
                      <a:pt x="2480" y="11059"/>
                    </a:cubicBezTo>
                    <a:cubicBezTo>
                      <a:pt x="2512" y="11059"/>
                      <a:pt x="2610" y="11059"/>
                      <a:pt x="2643" y="11124"/>
                    </a:cubicBezTo>
                    <a:cubicBezTo>
                      <a:pt x="2773" y="11157"/>
                      <a:pt x="2871" y="11157"/>
                      <a:pt x="3002" y="11190"/>
                    </a:cubicBezTo>
                    <a:cubicBezTo>
                      <a:pt x="3100" y="11190"/>
                      <a:pt x="3165" y="11222"/>
                      <a:pt x="3263" y="11222"/>
                    </a:cubicBezTo>
                    <a:lnTo>
                      <a:pt x="3458" y="10472"/>
                    </a:lnTo>
                    <a:lnTo>
                      <a:pt x="5774" y="621"/>
                    </a:lnTo>
                    <a:lnTo>
                      <a:pt x="5807" y="555"/>
                    </a:lnTo>
                    <a:cubicBezTo>
                      <a:pt x="4763" y="360"/>
                      <a:pt x="3654" y="164"/>
                      <a:pt x="25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1203;p40">
                <a:extLst>
                  <a:ext uri="{FF2B5EF4-FFF2-40B4-BE49-F238E27FC236}">
                    <a16:creationId xmlns:a16="http://schemas.microsoft.com/office/drawing/2014/main" xmlns="" id="{AA2A2CC8-6A4E-DB78-6F09-1B8ECB9D5AA7}"/>
                  </a:ext>
                </a:extLst>
              </p:cNvPr>
              <p:cNvSpPr/>
              <p:nvPr/>
            </p:nvSpPr>
            <p:spPr>
              <a:xfrm>
                <a:off x="5168600" y="2033025"/>
                <a:ext cx="245500" cy="304200"/>
              </a:xfrm>
              <a:custGeom>
                <a:avLst/>
                <a:gdLst/>
                <a:ahLst/>
                <a:cxnLst/>
                <a:rect l="l" t="t" r="r" b="b"/>
                <a:pathLst>
                  <a:path w="9820" h="12168" extrusionOk="0">
                    <a:moveTo>
                      <a:pt x="3687" y="0"/>
                    </a:moveTo>
                    <a:cubicBezTo>
                      <a:pt x="3589" y="98"/>
                      <a:pt x="3458" y="131"/>
                      <a:pt x="3361" y="196"/>
                    </a:cubicBezTo>
                    <a:lnTo>
                      <a:pt x="326" y="1416"/>
                    </a:lnTo>
                    <a:lnTo>
                      <a:pt x="326" y="1416"/>
                    </a:lnTo>
                    <a:cubicBezTo>
                      <a:pt x="210" y="1429"/>
                      <a:pt x="100" y="1448"/>
                      <a:pt x="1" y="1468"/>
                    </a:cubicBezTo>
                    <a:lnTo>
                      <a:pt x="6231" y="12168"/>
                    </a:lnTo>
                    <a:cubicBezTo>
                      <a:pt x="6296" y="12135"/>
                      <a:pt x="6394" y="12070"/>
                      <a:pt x="6459" y="12070"/>
                    </a:cubicBezTo>
                    <a:cubicBezTo>
                      <a:pt x="7536" y="11678"/>
                      <a:pt x="8580" y="11189"/>
                      <a:pt x="9624" y="10667"/>
                    </a:cubicBezTo>
                    <a:cubicBezTo>
                      <a:pt x="9689" y="10602"/>
                      <a:pt x="9721" y="10569"/>
                      <a:pt x="9819" y="10537"/>
                    </a:cubicBezTo>
                    <a:lnTo>
                      <a:pt x="3687" y="0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1204;p40">
                <a:extLst>
                  <a:ext uri="{FF2B5EF4-FFF2-40B4-BE49-F238E27FC236}">
                    <a16:creationId xmlns:a16="http://schemas.microsoft.com/office/drawing/2014/main" xmlns="" id="{D9A5BDD0-AA08-DB91-FD69-3CFFBB58DD0C}"/>
                  </a:ext>
                </a:extLst>
              </p:cNvPr>
              <p:cNvSpPr/>
              <p:nvPr/>
            </p:nvSpPr>
            <p:spPr>
              <a:xfrm>
                <a:off x="4634450" y="1153925"/>
                <a:ext cx="225100" cy="309100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12364" extrusionOk="0">
                    <a:moveTo>
                      <a:pt x="2773" y="0"/>
                    </a:moveTo>
                    <a:cubicBezTo>
                      <a:pt x="1795" y="555"/>
                      <a:pt x="881" y="1207"/>
                      <a:pt x="1" y="1957"/>
                    </a:cubicBezTo>
                    <a:lnTo>
                      <a:pt x="33" y="2023"/>
                    </a:lnTo>
                    <a:lnTo>
                      <a:pt x="6459" y="12363"/>
                    </a:lnTo>
                    <a:cubicBezTo>
                      <a:pt x="6688" y="12167"/>
                      <a:pt x="6851" y="11939"/>
                      <a:pt x="7047" y="11743"/>
                    </a:cubicBezTo>
                    <a:cubicBezTo>
                      <a:pt x="7666" y="11123"/>
                      <a:pt x="8319" y="10536"/>
                      <a:pt x="9004" y="10047"/>
                    </a:cubicBezTo>
                    <a:lnTo>
                      <a:pt x="8906" y="9982"/>
                    </a:lnTo>
                    <a:lnTo>
                      <a:pt x="2806" y="65"/>
                    </a:lnTo>
                    <a:lnTo>
                      <a:pt x="2773" y="0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1205;p40">
                <a:extLst>
                  <a:ext uri="{FF2B5EF4-FFF2-40B4-BE49-F238E27FC236}">
                    <a16:creationId xmlns:a16="http://schemas.microsoft.com/office/drawing/2014/main" xmlns="" id="{7142B7DE-6511-6C5B-2CA8-65FA43F4ABB1}"/>
                  </a:ext>
                </a:extLst>
              </p:cNvPr>
              <p:cNvSpPr/>
              <p:nvPr/>
            </p:nvSpPr>
            <p:spPr>
              <a:xfrm>
                <a:off x="5346375" y="1308850"/>
                <a:ext cx="283825" cy="212075"/>
              </a:xfrm>
              <a:custGeom>
                <a:avLst/>
                <a:gdLst/>
                <a:ahLst/>
                <a:cxnLst/>
                <a:rect l="l" t="t" r="r" b="b"/>
                <a:pathLst>
                  <a:path w="11353" h="8483" extrusionOk="0">
                    <a:moveTo>
                      <a:pt x="9363" y="1"/>
                    </a:moveTo>
                    <a:lnTo>
                      <a:pt x="9265" y="34"/>
                    </a:lnTo>
                    <a:lnTo>
                      <a:pt x="718" y="5318"/>
                    </a:lnTo>
                    <a:lnTo>
                      <a:pt x="1" y="5775"/>
                    </a:lnTo>
                    <a:lnTo>
                      <a:pt x="327" y="6101"/>
                    </a:lnTo>
                    <a:cubicBezTo>
                      <a:pt x="555" y="6297"/>
                      <a:pt x="718" y="6525"/>
                      <a:pt x="882" y="6753"/>
                    </a:cubicBezTo>
                    <a:cubicBezTo>
                      <a:pt x="1110" y="7079"/>
                      <a:pt x="1371" y="7406"/>
                      <a:pt x="1567" y="7732"/>
                    </a:cubicBezTo>
                    <a:cubicBezTo>
                      <a:pt x="1697" y="7895"/>
                      <a:pt x="1762" y="8058"/>
                      <a:pt x="1860" y="8188"/>
                    </a:cubicBezTo>
                    <a:cubicBezTo>
                      <a:pt x="1925" y="8254"/>
                      <a:pt x="1958" y="8384"/>
                      <a:pt x="2023" y="8482"/>
                    </a:cubicBezTo>
                    <a:lnTo>
                      <a:pt x="2676" y="8058"/>
                    </a:lnTo>
                    <a:lnTo>
                      <a:pt x="11255" y="2774"/>
                    </a:lnTo>
                    <a:lnTo>
                      <a:pt x="11353" y="2708"/>
                    </a:lnTo>
                    <a:cubicBezTo>
                      <a:pt x="10733" y="1795"/>
                      <a:pt x="10080" y="849"/>
                      <a:pt x="9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1206;p40">
                <a:extLst>
                  <a:ext uri="{FF2B5EF4-FFF2-40B4-BE49-F238E27FC236}">
                    <a16:creationId xmlns:a16="http://schemas.microsoft.com/office/drawing/2014/main" xmlns="" id="{A7AF5B8D-3E7B-9148-B740-800754FAA963}"/>
                  </a:ext>
                </a:extLst>
              </p:cNvPr>
              <p:cNvSpPr/>
              <p:nvPr/>
            </p:nvSpPr>
            <p:spPr>
              <a:xfrm>
                <a:off x="4472175" y="1815275"/>
                <a:ext cx="292775" cy="256100"/>
              </a:xfrm>
              <a:custGeom>
                <a:avLst/>
                <a:gdLst/>
                <a:ahLst/>
                <a:cxnLst/>
                <a:rect l="l" t="t" r="r" b="b"/>
                <a:pathLst>
                  <a:path w="11711" h="10244" extrusionOk="0">
                    <a:moveTo>
                      <a:pt x="9949" y="1"/>
                    </a:moveTo>
                    <a:lnTo>
                      <a:pt x="0" y="6688"/>
                    </a:lnTo>
                    <a:cubicBezTo>
                      <a:pt x="66" y="6851"/>
                      <a:pt x="163" y="7014"/>
                      <a:pt x="229" y="7145"/>
                    </a:cubicBezTo>
                    <a:cubicBezTo>
                      <a:pt x="783" y="8156"/>
                      <a:pt x="1338" y="9134"/>
                      <a:pt x="1958" y="10048"/>
                    </a:cubicBezTo>
                    <a:cubicBezTo>
                      <a:pt x="1990" y="10113"/>
                      <a:pt x="2023" y="10178"/>
                      <a:pt x="2088" y="10243"/>
                    </a:cubicBezTo>
                    <a:lnTo>
                      <a:pt x="11711" y="3785"/>
                    </a:lnTo>
                    <a:cubicBezTo>
                      <a:pt x="10993" y="2708"/>
                      <a:pt x="10471" y="1632"/>
                      <a:pt x="10080" y="425"/>
                    </a:cubicBezTo>
                    <a:cubicBezTo>
                      <a:pt x="10015" y="262"/>
                      <a:pt x="9982" y="164"/>
                      <a:pt x="99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1207;p40">
                <a:extLst>
                  <a:ext uri="{FF2B5EF4-FFF2-40B4-BE49-F238E27FC236}">
                    <a16:creationId xmlns:a16="http://schemas.microsoft.com/office/drawing/2014/main" xmlns="" id="{70693A1E-9286-BE76-7D54-43B9F5824C32}"/>
                  </a:ext>
                </a:extLst>
              </p:cNvPr>
              <p:cNvSpPr/>
              <p:nvPr/>
            </p:nvSpPr>
            <p:spPr>
              <a:xfrm>
                <a:off x="5171050" y="2037100"/>
                <a:ext cx="79125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1273" extrusionOk="0">
                    <a:moveTo>
                      <a:pt x="3165" y="0"/>
                    </a:moveTo>
                    <a:lnTo>
                      <a:pt x="1" y="1273"/>
                    </a:lnTo>
                    <a:cubicBezTo>
                      <a:pt x="131" y="1240"/>
                      <a:pt x="262" y="1207"/>
                      <a:pt x="392" y="1207"/>
                    </a:cubicBezTo>
                    <a:cubicBezTo>
                      <a:pt x="490" y="1142"/>
                      <a:pt x="653" y="1109"/>
                      <a:pt x="783" y="1077"/>
                    </a:cubicBezTo>
                    <a:cubicBezTo>
                      <a:pt x="979" y="979"/>
                      <a:pt x="1207" y="946"/>
                      <a:pt x="1403" y="881"/>
                    </a:cubicBezTo>
                    <a:cubicBezTo>
                      <a:pt x="1566" y="783"/>
                      <a:pt x="1729" y="751"/>
                      <a:pt x="1893" y="653"/>
                    </a:cubicBezTo>
                    <a:cubicBezTo>
                      <a:pt x="1925" y="620"/>
                      <a:pt x="2023" y="620"/>
                      <a:pt x="2056" y="588"/>
                    </a:cubicBezTo>
                    <a:cubicBezTo>
                      <a:pt x="2251" y="490"/>
                      <a:pt x="2414" y="424"/>
                      <a:pt x="2578" y="327"/>
                    </a:cubicBezTo>
                    <a:cubicBezTo>
                      <a:pt x="2741" y="261"/>
                      <a:pt x="2936" y="164"/>
                      <a:pt x="3099" y="66"/>
                    </a:cubicBezTo>
                    <a:cubicBezTo>
                      <a:pt x="3099" y="66"/>
                      <a:pt x="3165" y="66"/>
                      <a:pt x="3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1208;p40">
                <a:extLst>
                  <a:ext uri="{FF2B5EF4-FFF2-40B4-BE49-F238E27FC236}">
                    <a16:creationId xmlns:a16="http://schemas.microsoft.com/office/drawing/2014/main" xmlns="" id="{62B799F4-B354-61ED-59A0-CA23CC188D96}"/>
                  </a:ext>
                </a:extLst>
              </p:cNvPr>
              <p:cNvSpPr/>
              <p:nvPr/>
            </p:nvSpPr>
            <p:spPr>
              <a:xfrm>
                <a:off x="4908475" y="1196325"/>
                <a:ext cx="393075" cy="450050"/>
              </a:xfrm>
              <a:custGeom>
                <a:avLst/>
                <a:gdLst/>
                <a:ahLst/>
                <a:cxnLst/>
                <a:rect l="l" t="t" r="r" b="b"/>
                <a:pathLst>
                  <a:path w="15723" h="18002" extrusionOk="0">
                    <a:moveTo>
                      <a:pt x="4469" y="0"/>
                    </a:moveTo>
                    <a:lnTo>
                      <a:pt x="4469" y="0"/>
                    </a:lnTo>
                    <a:cubicBezTo>
                      <a:pt x="4469" y="1"/>
                      <a:pt x="0" y="16604"/>
                      <a:pt x="6654" y="17909"/>
                    </a:cubicBezTo>
                    <a:cubicBezTo>
                      <a:pt x="6971" y="17971"/>
                      <a:pt x="7277" y="18001"/>
                      <a:pt x="7572" y="18001"/>
                    </a:cubicBezTo>
                    <a:cubicBezTo>
                      <a:pt x="14345" y="18001"/>
                      <a:pt x="15723" y="2219"/>
                      <a:pt x="15723" y="2218"/>
                    </a:cubicBezTo>
                    <a:lnTo>
                      <a:pt x="15723" y="2218"/>
                    </a:lnTo>
                    <a:cubicBezTo>
                      <a:pt x="15057" y="2364"/>
                      <a:pt x="13913" y="2590"/>
                      <a:pt x="12468" y="2590"/>
                    </a:cubicBezTo>
                    <a:cubicBezTo>
                      <a:pt x="11649" y="2590"/>
                      <a:pt x="10733" y="2517"/>
                      <a:pt x="9753" y="2316"/>
                    </a:cubicBezTo>
                    <a:cubicBezTo>
                      <a:pt x="7176" y="1794"/>
                      <a:pt x="5382" y="653"/>
                      <a:pt x="4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1209;p40">
                <a:extLst>
                  <a:ext uri="{FF2B5EF4-FFF2-40B4-BE49-F238E27FC236}">
                    <a16:creationId xmlns:a16="http://schemas.microsoft.com/office/drawing/2014/main" xmlns="" id="{9F41781A-D104-7D43-0FFC-AD1714F4ADEF}"/>
                  </a:ext>
                </a:extLst>
              </p:cNvPr>
              <p:cNvSpPr/>
              <p:nvPr/>
            </p:nvSpPr>
            <p:spPr>
              <a:xfrm>
                <a:off x="5028350" y="1239550"/>
                <a:ext cx="73400" cy="3800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5202" fill="none" extrusionOk="0">
                    <a:moveTo>
                      <a:pt x="2936" y="0"/>
                    </a:moveTo>
                    <a:lnTo>
                      <a:pt x="1468" y="7568"/>
                    </a:lnTo>
                    <a:lnTo>
                      <a:pt x="0" y="15201"/>
                    </a:lnTo>
                    <a:lnTo>
                      <a:pt x="0" y="1520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1210;p40">
                <a:extLst>
                  <a:ext uri="{FF2B5EF4-FFF2-40B4-BE49-F238E27FC236}">
                    <a16:creationId xmlns:a16="http://schemas.microsoft.com/office/drawing/2014/main" xmlns="" id="{31FF720B-2529-5119-3B9C-D3A4EE128B29}"/>
                  </a:ext>
                </a:extLst>
              </p:cNvPr>
              <p:cNvSpPr/>
              <p:nvPr/>
            </p:nvSpPr>
            <p:spPr>
              <a:xfrm>
                <a:off x="5128650" y="1261550"/>
                <a:ext cx="77500" cy="38005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15202" fill="none" extrusionOk="0">
                    <a:moveTo>
                      <a:pt x="3099" y="1"/>
                    </a:moveTo>
                    <a:lnTo>
                      <a:pt x="1533" y="7503"/>
                    </a:lnTo>
                    <a:lnTo>
                      <a:pt x="0" y="15202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1211;p40">
                <a:extLst>
                  <a:ext uri="{FF2B5EF4-FFF2-40B4-BE49-F238E27FC236}">
                    <a16:creationId xmlns:a16="http://schemas.microsoft.com/office/drawing/2014/main" xmlns="" id="{105019E3-93ED-BF11-9D0A-FE1B0700A9F9}"/>
                  </a:ext>
                </a:extLst>
              </p:cNvPr>
              <p:cNvSpPr/>
              <p:nvPr/>
            </p:nvSpPr>
            <p:spPr>
              <a:xfrm>
                <a:off x="4985125" y="1412425"/>
                <a:ext cx="27320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10928" h="2154" fill="none" extrusionOk="0">
                    <a:moveTo>
                      <a:pt x="0" y="1"/>
                    </a:moveTo>
                    <a:lnTo>
                      <a:pt x="3197" y="653"/>
                    </a:lnTo>
                    <a:lnTo>
                      <a:pt x="7274" y="1468"/>
                    </a:lnTo>
                    <a:lnTo>
                      <a:pt x="10928" y="2154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1212;p40">
                <a:extLst>
                  <a:ext uri="{FF2B5EF4-FFF2-40B4-BE49-F238E27FC236}">
                    <a16:creationId xmlns:a16="http://schemas.microsoft.com/office/drawing/2014/main" xmlns="" id="{74006D5C-B368-C608-1BD4-CB78E465E56A}"/>
                  </a:ext>
                </a:extLst>
              </p:cNvPr>
              <p:cNvSpPr/>
              <p:nvPr/>
            </p:nvSpPr>
            <p:spPr>
              <a:xfrm>
                <a:off x="5107450" y="1074625"/>
                <a:ext cx="136200" cy="164025"/>
              </a:xfrm>
              <a:custGeom>
                <a:avLst/>
                <a:gdLst/>
                <a:ahLst/>
                <a:cxnLst/>
                <a:rect l="l" t="t" r="r" b="b"/>
                <a:pathLst>
                  <a:path w="5448" h="6561" extrusionOk="0">
                    <a:moveTo>
                      <a:pt x="3003" y="1"/>
                    </a:moveTo>
                    <a:cubicBezTo>
                      <a:pt x="1943" y="1"/>
                      <a:pt x="903" y="995"/>
                      <a:pt x="490" y="2454"/>
                    </a:cubicBezTo>
                    <a:cubicBezTo>
                      <a:pt x="0" y="4216"/>
                      <a:pt x="620" y="6010"/>
                      <a:pt x="1860" y="6467"/>
                    </a:cubicBezTo>
                    <a:cubicBezTo>
                      <a:pt x="2041" y="6530"/>
                      <a:pt x="2227" y="6561"/>
                      <a:pt x="2413" y="6561"/>
                    </a:cubicBezTo>
                    <a:cubicBezTo>
                      <a:pt x="3467" y="6561"/>
                      <a:pt x="4543" y="5582"/>
                      <a:pt x="4958" y="4085"/>
                    </a:cubicBezTo>
                    <a:cubicBezTo>
                      <a:pt x="5448" y="2357"/>
                      <a:pt x="4795" y="563"/>
                      <a:pt x="3588" y="106"/>
                    </a:cubicBezTo>
                    <a:cubicBezTo>
                      <a:pt x="3395" y="35"/>
                      <a:pt x="3199" y="1"/>
                      <a:pt x="3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1213;p40">
                <a:extLst>
                  <a:ext uri="{FF2B5EF4-FFF2-40B4-BE49-F238E27FC236}">
                    <a16:creationId xmlns:a16="http://schemas.microsoft.com/office/drawing/2014/main" xmlns="" id="{A274BA6C-B01B-FC56-59CE-37BC97E7AA0F}"/>
                  </a:ext>
                </a:extLst>
              </p:cNvPr>
              <p:cNvSpPr/>
              <p:nvPr/>
            </p:nvSpPr>
            <p:spPr>
              <a:xfrm>
                <a:off x="5073200" y="1053150"/>
                <a:ext cx="21367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5173" extrusionOk="0">
                    <a:moveTo>
                      <a:pt x="4229" y="1"/>
                    </a:moveTo>
                    <a:cubicBezTo>
                      <a:pt x="4040" y="1"/>
                      <a:pt x="3848" y="17"/>
                      <a:pt x="3654" y="51"/>
                    </a:cubicBezTo>
                    <a:cubicBezTo>
                      <a:pt x="2218" y="312"/>
                      <a:pt x="1044" y="1422"/>
                      <a:pt x="0" y="2628"/>
                    </a:cubicBezTo>
                    <a:cubicBezTo>
                      <a:pt x="163" y="2889"/>
                      <a:pt x="294" y="3085"/>
                      <a:pt x="457" y="3313"/>
                    </a:cubicBezTo>
                    <a:cubicBezTo>
                      <a:pt x="1435" y="2105"/>
                      <a:pt x="2692" y="897"/>
                      <a:pt x="4184" y="897"/>
                    </a:cubicBezTo>
                    <a:cubicBezTo>
                      <a:pt x="4383" y="897"/>
                      <a:pt x="4587" y="919"/>
                      <a:pt x="4795" y="965"/>
                    </a:cubicBezTo>
                    <a:cubicBezTo>
                      <a:pt x="6459" y="1291"/>
                      <a:pt x="7731" y="3281"/>
                      <a:pt x="7829" y="5108"/>
                    </a:cubicBezTo>
                    <a:lnTo>
                      <a:pt x="7829" y="5173"/>
                    </a:lnTo>
                    <a:cubicBezTo>
                      <a:pt x="8090" y="4912"/>
                      <a:pt x="8286" y="4684"/>
                      <a:pt x="8547" y="4423"/>
                    </a:cubicBezTo>
                    <a:cubicBezTo>
                      <a:pt x="8416" y="3607"/>
                      <a:pt x="8090" y="2857"/>
                      <a:pt x="7666" y="2237"/>
                    </a:cubicBezTo>
                    <a:cubicBezTo>
                      <a:pt x="6888" y="941"/>
                      <a:pt x="5653" y="1"/>
                      <a:pt x="42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1214;p40">
                <a:extLst>
                  <a:ext uri="{FF2B5EF4-FFF2-40B4-BE49-F238E27FC236}">
                    <a16:creationId xmlns:a16="http://schemas.microsoft.com/office/drawing/2014/main" xmlns="" id="{325C8F70-5A61-E379-A411-FBAACFFF8B25}"/>
                  </a:ext>
                </a:extLst>
              </p:cNvPr>
              <p:cNvSpPr/>
              <p:nvPr/>
            </p:nvSpPr>
            <p:spPr>
              <a:xfrm>
                <a:off x="5243625" y="967225"/>
                <a:ext cx="557025" cy="512225"/>
              </a:xfrm>
              <a:custGeom>
                <a:avLst/>
                <a:gdLst/>
                <a:ahLst/>
                <a:cxnLst/>
                <a:rect l="l" t="t" r="r" b="b"/>
                <a:pathLst>
                  <a:path w="22281" h="20489" extrusionOk="0">
                    <a:moveTo>
                      <a:pt x="10297" y="1"/>
                    </a:moveTo>
                    <a:cubicBezTo>
                      <a:pt x="5228" y="1"/>
                      <a:pt x="946" y="3872"/>
                      <a:pt x="490" y="9132"/>
                    </a:cubicBezTo>
                    <a:cubicBezTo>
                      <a:pt x="1" y="14742"/>
                      <a:pt x="4078" y="19798"/>
                      <a:pt x="9624" y="20418"/>
                    </a:cubicBezTo>
                    <a:cubicBezTo>
                      <a:pt x="10019" y="20465"/>
                      <a:pt x="10411" y="20488"/>
                      <a:pt x="10798" y="20488"/>
                    </a:cubicBezTo>
                    <a:cubicBezTo>
                      <a:pt x="15236" y="20488"/>
                      <a:pt x="19055" y="17472"/>
                      <a:pt x="20225" y="13242"/>
                    </a:cubicBezTo>
                    <a:cubicBezTo>
                      <a:pt x="20470" y="13283"/>
                      <a:pt x="20706" y="13303"/>
                      <a:pt x="20925" y="13303"/>
                    </a:cubicBezTo>
                    <a:cubicBezTo>
                      <a:pt x="21583" y="13303"/>
                      <a:pt x="22084" y="13119"/>
                      <a:pt x="22182" y="12753"/>
                    </a:cubicBezTo>
                    <a:cubicBezTo>
                      <a:pt x="22280" y="12263"/>
                      <a:pt x="21562" y="11709"/>
                      <a:pt x="20551" y="11382"/>
                    </a:cubicBezTo>
                    <a:cubicBezTo>
                      <a:pt x="21041" y="5739"/>
                      <a:pt x="16963" y="716"/>
                      <a:pt x="11418" y="63"/>
                    </a:cubicBezTo>
                    <a:cubicBezTo>
                      <a:pt x="11041" y="21"/>
                      <a:pt x="10667" y="1"/>
                      <a:pt x="10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1215;p40">
                <a:extLst>
                  <a:ext uri="{FF2B5EF4-FFF2-40B4-BE49-F238E27FC236}">
                    <a16:creationId xmlns:a16="http://schemas.microsoft.com/office/drawing/2014/main" xmlns="" id="{FF970589-7548-7C61-ABB1-2B11E8FD2C06}"/>
                  </a:ext>
                </a:extLst>
              </p:cNvPr>
              <p:cNvSpPr/>
              <p:nvPr/>
            </p:nvSpPr>
            <p:spPr>
              <a:xfrm>
                <a:off x="5299900" y="1007050"/>
                <a:ext cx="408600" cy="428275"/>
              </a:xfrm>
              <a:custGeom>
                <a:avLst/>
                <a:gdLst/>
                <a:ahLst/>
                <a:cxnLst/>
                <a:rect l="l" t="t" r="r" b="b"/>
                <a:pathLst>
                  <a:path w="16344" h="17131" extrusionOk="0">
                    <a:moveTo>
                      <a:pt x="7993" y="0"/>
                    </a:moveTo>
                    <a:cubicBezTo>
                      <a:pt x="3596" y="0"/>
                      <a:pt x="33" y="3704"/>
                      <a:pt x="0" y="8354"/>
                    </a:cubicBezTo>
                    <a:cubicBezTo>
                      <a:pt x="0" y="10768"/>
                      <a:pt x="946" y="12986"/>
                      <a:pt x="2480" y="14585"/>
                    </a:cubicBezTo>
                    <a:cubicBezTo>
                      <a:pt x="3295" y="15433"/>
                      <a:pt x="4274" y="16085"/>
                      <a:pt x="5383" y="16542"/>
                    </a:cubicBezTo>
                    <a:cubicBezTo>
                      <a:pt x="5578" y="16672"/>
                      <a:pt x="5839" y="16705"/>
                      <a:pt x="6035" y="16803"/>
                    </a:cubicBezTo>
                    <a:cubicBezTo>
                      <a:pt x="6590" y="16966"/>
                      <a:pt x="7209" y="17064"/>
                      <a:pt x="7829" y="17129"/>
                    </a:cubicBezTo>
                    <a:lnTo>
                      <a:pt x="8123" y="17129"/>
                    </a:lnTo>
                    <a:cubicBezTo>
                      <a:pt x="8180" y="17130"/>
                      <a:pt x="8238" y="17131"/>
                      <a:pt x="8295" y="17131"/>
                    </a:cubicBezTo>
                    <a:cubicBezTo>
                      <a:pt x="12718" y="17131"/>
                      <a:pt x="16311" y="13415"/>
                      <a:pt x="16343" y="8746"/>
                    </a:cubicBezTo>
                    <a:cubicBezTo>
                      <a:pt x="16343" y="7049"/>
                      <a:pt x="15886" y="5451"/>
                      <a:pt x="15103" y="4146"/>
                    </a:cubicBezTo>
                    <a:cubicBezTo>
                      <a:pt x="14777" y="3624"/>
                      <a:pt x="14451" y="3168"/>
                      <a:pt x="14060" y="2711"/>
                    </a:cubicBezTo>
                    <a:lnTo>
                      <a:pt x="13570" y="2222"/>
                    </a:lnTo>
                    <a:cubicBezTo>
                      <a:pt x="12722" y="1406"/>
                      <a:pt x="11744" y="819"/>
                      <a:pt x="10635" y="428"/>
                    </a:cubicBezTo>
                    <a:cubicBezTo>
                      <a:pt x="9852" y="167"/>
                      <a:pt x="9036" y="36"/>
                      <a:pt x="8221" y="4"/>
                    </a:cubicBezTo>
                    <a:cubicBezTo>
                      <a:pt x="8145" y="1"/>
                      <a:pt x="8069" y="0"/>
                      <a:pt x="79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1216;p40">
                <a:extLst>
                  <a:ext uri="{FF2B5EF4-FFF2-40B4-BE49-F238E27FC236}">
                    <a16:creationId xmlns:a16="http://schemas.microsoft.com/office/drawing/2014/main" xmlns="" id="{D19DC339-B04F-B9BD-94DC-243D6218F758}"/>
                  </a:ext>
                </a:extLst>
              </p:cNvPr>
              <p:cNvSpPr/>
              <p:nvPr/>
            </p:nvSpPr>
            <p:spPr>
              <a:xfrm>
                <a:off x="5361875" y="1016900"/>
                <a:ext cx="277300" cy="402900"/>
              </a:xfrm>
              <a:custGeom>
                <a:avLst/>
                <a:gdLst/>
                <a:ahLst/>
                <a:cxnLst/>
                <a:rect l="l" t="t" r="r" b="b"/>
                <a:pathLst>
                  <a:path w="11092" h="16116" extrusionOk="0">
                    <a:moveTo>
                      <a:pt x="8123" y="1"/>
                    </a:moveTo>
                    <a:lnTo>
                      <a:pt x="7014" y="2089"/>
                    </a:lnTo>
                    <a:cubicBezTo>
                      <a:pt x="4796" y="6166"/>
                      <a:pt x="2317" y="10113"/>
                      <a:pt x="1" y="14158"/>
                    </a:cubicBezTo>
                    <a:cubicBezTo>
                      <a:pt x="816" y="15006"/>
                      <a:pt x="1795" y="15659"/>
                      <a:pt x="2904" y="16115"/>
                    </a:cubicBezTo>
                    <a:cubicBezTo>
                      <a:pt x="5742" y="11418"/>
                      <a:pt x="8580" y="6688"/>
                      <a:pt x="11091" y="1795"/>
                    </a:cubicBezTo>
                    <a:cubicBezTo>
                      <a:pt x="10243" y="1012"/>
                      <a:pt x="9265" y="425"/>
                      <a:pt x="81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1217;p40">
                <a:extLst>
                  <a:ext uri="{FF2B5EF4-FFF2-40B4-BE49-F238E27FC236}">
                    <a16:creationId xmlns:a16="http://schemas.microsoft.com/office/drawing/2014/main" xmlns="" id="{E23C8CAF-B19C-F405-15D4-E99552B5018E}"/>
                  </a:ext>
                </a:extLst>
              </p:cNvPr>
              <p:cNvSpPr/>
              <p:nvPr/>
            </p:nvSpPr>
            <p:spPr>
              <a:xfrm>
                <a:off x="5450775" y="1074000"/>
                <a:ext cx="225900" cy="359650"/>
              </a:xfrm>
              <a:custGeom>
                <a:avLst/>
                <a:gdLst/>
                <a:ahLst/>
                <a:cxnLst/>
                <a:rect l="l" t="t" r="r" b="b"/>
                <a:pathLst>
                  <a:path w="9036" h="14386" extrusionOk="0">
                    <a:moveTo>
                      <a:pt x="8025" y="0"/>
                    </a:moveTo>
                    <a:cubicBezTo>
                      <a:pt x="7340" y="1305"/>
                      <a:pt x="6655" y="2610"/>
                      <a:pt x="5904" y="3915"/>
                    </a:cubicBezTo>
                    <a:cubicBezTo>
                      <a:pt x="4045" y="7340"/>
                      <a:pt x="1990" y="10732"/>
                      <a:pt x="0" y="14060"/>
                    </a:cubicBezTo>
                    <a:cubicBezTo>
                      <a:pt x="555" y="14223"/>
                      <a:pt x="1174" y="14353"/>
                      <a:pt x="1794" y="14386"/>
                    </a:cubicBezTo>
                    <a:cubicBezTo>
                      <a:pt x="4143" y="10047"/>
                      <a:pt x="6720" y="5807"/>
                      <a:pt x="9036" y="1436"/>
                    </a:cubicBezTo>
                    <a:cubicBezTo>
                      <a:pt x="8775" y="946"/>
                      <a:pt x="8383" y="457"/>
                      <a:pt x="80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1218;p40">
                <a:extLst>
                  <a:ext uri="{FF2B5EF4-FFF2-40B4-BE49-F238E27FC236}">
                    <a16:creationId xmlns:a16="http://schemas.microsoft.com/office/drawing/2014/main" xmlns="" id="{1FCFC389-9A90-F959-21BE-E9F59EAE360D}"/>
                  </a:ext>
                </a:extLst>
              </p:cNvPr>
              <p:cNvSpPr/>
              <p:nvPr/>
            </p:nvSpPr>
            <p:spPr>
              <a:xfrm>
                <a:off x="4550450" y="822325"/>
                <a:ext cx="582300" cy="505800"/>
              </a:xfrm>
              <a:custGeom>
                <a:avLst/>
                <a:gdLst/>
                <a:ahLst/>
                <a:cxnLst/>
                <a:rect l="l" t="t" r="r" b="b"/>
                <a:pathLst>
                  <a:path w="23292" h="20232" extrusionOk="0">
                    <a:moveTo>
                      <a:pt x="12033" y="0"/>
                    </a:moveTo>
                    <a:cubicBezTo>
                      <a:pt x="7806" y="0"/>
                      <a:pt x="3775" y="2629"/>
                      <a:pt x="2219" y="6805"/>
                    </a:cubicBezTo>
                    <a:cubicBezTo>
                      <a:pt x="1969" y="6768"/>
                      <a:pt x="1730" y="6749"/>
                      <a:pt x="1508" y="6749"/>
                    </a:cubicBezTo>
                    <a:cubicBezTo>
                      <a:pt x="774" y="6749"/>
                      <a:pt x="232" y="6952"/>
                      <a:pt x="131" y="7327"/>
                    </a:cubicBezTo>
                    <a:cubicBezTo>
                      <a:pt x="1" y="7817"/>
                      <a:pt x="686" y="8371"/>
                      <a:pt x="1762" y="8632"/>
                    </a:cubicBezTo>
                    <a:cubicBezTo>
                      <a:pt x="914" y="13362"/>
                      <a:pt x="3556" y="18092"/>
                      <a:pt x="8254" y="19690"/>
                    </a:cubicBezTo>
                    <a:cubicBezTo>
                      <a:pt x="9328" y="20057"/>
                      <a:pt x="10428" y="20232"/>
                      <a:pt x="11515" y="20232"/>
                    </a:cubicBezTo>
                    <a:cubicBezTo>
                      <a:pt x="15744" y="20232"/>
                      <a:pt x="19777" y="17592"/>
                      <a:pt x="21334" y="13362"/>
                    </a:cubicBezTo>
                    <a:cubicBezTo>
                      <a:pt x="23291" y="8078"/>
                      <a:pt x="20584" y="2336"/>
                      <a:pt x="15300" y="542"/>
                    </a:cubicBezTo>
                    <a:cubicBezTo>
                      <a:pt x="14224" y="175"/>
                      <a:pt x="13122" y="0"/>
                      <a:pt x="1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1219;p40">
                <a:extLst>
                  <a:ext uri="{FF2B5EF4-FFF2-40B4-BE49-F238E27FC236}">
                    <a16:creationId xmlns:a16="http://schemas.microsoft.com/office/drawing/2014/main" xmlns="" id="{C7DD35BF-0F58-B110-427E-975E10A92078}"/>
                  </a:ext>
                </a:extLst>
              </p:cNvPr>
              <p:cNvSpPr/>
              <p:nvPr/>
            </p:nvSpPr>
            <p:spPr>
              <a:xfrm>
                <a:off x="4610800" y="861900"/>
                <a:ext cx="473025" cy="423650"/>
              </a:xfrm>
              <a:custGeom>
                <a:avLst/>
                <a:gdLst/>
                <a:ahLst/>
                <a:cxnLst/>
                <a:rect l="l" t="t" r="r" b="b"/>
                <a:pathLst>
                  <a:path w="18921" h="16946" extrusionOk="0">
                    <a:moveTo>
                      <a:pt x="9916" y="1"/>
                    </a:moveTo>
                    <a:cubicBezTo>
                      <a:pt x="9028" y="1"/>
                      <a:pt x="8130" y="128"/>
                      <a:pt x="7308" y="427"/>
                    </a:cubicBezTo>
                    <a:cubicBezTo>
                      <a:pt x="7047" y="492"/>
                      <a:pt x="6851" y="590"/>
                      <a:pt x="6655" y="656"/>
                    </a:cubicBezTo>
                    <a:cubicBezTo>
                      <a:pt x="6101" y="851"/>
                      <a:pt x="5579" y="1145"/>
                      <a:pt x="5089" y="1471"/>
                    </a:cubicBezTo>
                    <a:cubicBezTo>
                      <a:pt x="3785" y="2319"/>
                      <a:pt x="2676" y="3591"/>
                      <a:pt x="1991" y="5157"/>
                    </a:cubicBezTo>
                    <a:cubicBezTo>
                      <a:pt x="1" y="9430"/>
                      <a:pt x="1730" y="14389"/>
                      <a:pt x="5872" y="16248"/>
                    </a:cubicBezTo>
                    <a:lnTo>
                      <a:pt x="6101" y="16346"/>
                    </a:lnTo>
                    <a:cubicBezTo>
                      <a:pt x="6688" y="16607"/>
                      <a:pt x="7308" y="16770"/>
                      <a:pt x="7862" y="16835"/>
                    </a:cubicBezTo>
                    <a:cubicBezTo>
                      <a:pt x="8123" y="16900"/>
                      <a:pt x="8319" y="16900"/>
                      <a:pt x="8547" y="16933"/>
                    </a:cubicBezTo>
                    <a:cubicBezTo>
                      <a:pt x="8700" y="16941"/>
                      <a:pt x="8853" y="16945"/>
                      <a:pt x="9004" y="16945"/>
                    </a:cubicBezTo>
                    <a:cubicBezTo>
                      <a:pt x="10043" y="16945"/>
                      <a:pt x="11032" y="16753"/>
                      <a:pt x="11972" y="16411"/>
                    </a:cubicBezTo>
                    <a:cubicBezTo>
                      <a:pt x="14060" y="15628"/>
                      <a:pt x="15854" y="14030"/>
                      <a:pt x="16930" y="11779"/>
                    </a:cubicBezTo>
                    <a:cubicBezTo>
                      <a:pt x="18920" y="7506"/>
                      <a:pt x="17159" y="2548"/>
                      <a:pt x="13049" y="688"/>
                    </a:cubicBezTo>
                    <a:cubicBezTo>
                      <a:pt x="12266" y="362"/>
                      <a:pt x="11483" y="166"/>
                      <a:pt x="10733" y="36"/>
                    </a:cubicBezTo>
                    <a:cubicBezTo>
                      <a:pt x="10463" y="13"/>
                      <a:pt x="10190" y="1"/>
                      <a:pt x="9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220;p40">
                <a:extLst>
                  <a:ext uri="{FF2B5EF4-FFF2-40B4-BE49-F238E27FC236}">
                    <a16:creationId xmlns:a16="http://schemas.microsoft.com/office/drawing/2014/main" xmlns="" id="{1DDCAA40-E424-0939-4D0A-663D021DB8ED}"/>
                  </a:ext>
                </a:extLst>
              </p:cNvPr>
              <p:cNvSpPr/>
              <p:nvPr/>
            </p:nvSpPr>
            <p:spPr>
              <a:xfrm>
                <a:off x="4793475" y="862225"/>
                <a:ext cx="116650" cy="422500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16900" extrusionOk="0">
                    <a:moveTo>
                      <a:pt x="2448" y="1"/>
                    </a:moveTo>
                    <a:cubicBezTo>
                      <a:pt x="1630" y="1"/>
                      <a:pt x="781" y="130"/>
                      <a:pt x="1" y="414"/>
                    </a:cubicBezTo>
                    <a:cubicBezTo>
                      <a:pt x="196" y="5894"/>
                      <a:pt x="718" y="11375"/>
                      <a:pt x="1240" y="16887"/>
                    </a:cubicBezTo>
                    <a:cubicBezTo>
                      <a:pt x="1392" y="16896"/>
                      <a:pt x="1543" y="16900"/>
                      <a:pt x="1693" y="16900"/>
                    </a:cubicBezTo>
                    <a:cubicBezTo>
                      <a:pt x="2734" y="16900"/>
                      <a:pt x="3724" y="16703"/>
                      <a:pt x="4665" y="16333"/>
                    </a:cubicBezTo>
                    <a:cubicBezTo>
                      <a:pt x="4306" y="11701"/>
                      <a:pt x="3784" y="7069"/>
                      <a:pt x="3491" y="2437"/>
                    </a:cubicBezTo>
                    <a:cubicBezTo>
                      <a:pt x="3458" y="1654"/>
                      <a:pt x="3426" y="838"/>
                      <a:pt x="3360" y="55"/>
                    </a:cubicBezTo>
                    <a:cubicBezTo>
                      <a:pt x="3064" y="20"/>
                      <a:pt x="2759" y="1"/>
                      <a:pt x="2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221;p40">
                <a:extLst>
                  <a:ext uri="{FF2B5EF4-FFF2-40B4-BE49-F238E27FC236}">
                    <a16:creationId xmlns:a16="http://schemas.microsoft.com/office/drawing/2014/main" xmlns="" id="{1CBCB8A1-6F9B-3E0C-0B08-5EE4D3F6E027}"/>
                  </a:ext>
                </a:extLst>
              </p:cNvPr>
              <p:cNvSpPr/>
              <p:nvPr/>
            </p:nvSpPr>
            <p:spPr>
              <a:xfrm>
                <a:off x="4738025" y="878275"/>
                <a:ext cx="69350" cy="403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6148" extrusionOk="0">
                    <a:moveTo>
                      <a:pt x="1501" y="1"/>
                    </a:moveTo>
                    <a:cubicBezTo>
                      <a:pt x="1012" y="196"/>
                      <a:pt x="490" y="490"/>
                      <a:pt x="0" y="816"/>
                    </a:cubicBezTo>
                    <a:cubicBezTo>
                      <a:pt x="261" y="5807"/>
                      <a:pt x="751" y="10700"/>
                      <a:pt x="1012" y="15658"/>
                    </a:cubicBezTo>
                    <a:cubicBezTo>
                      <a:pt x="1599" y="15886"/>
                      <a:pt x="2219" y="16050"/>
                      <a:pt x="2773" y="16147"/>
                    </a:cubicBezTo>
                    <a:cubicBezTo>
                      <a:pt x="2414" y="12266"/>
                      <a:pt x="1990" y="8351"/>
                      <a:pt x="1762" y="4437"/>
                    </a:cubicBezTo>
                    <a:cubicBezTo>
                      <a:pt x="1664" y="2969"/>
                      <a:pt x="1599" y="1468"/>
                      <a:pt x="1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222;p40">
                <a:extLst>
                  <a:ext uri="{FF2B5EF4-FFF2-40B4-BE49-F238E27FC236}">
                    <a16:creationId xmlns:a16="http://schemas.microsoft.com/office/drawing/2014/main" xmlns="" id="{3152CAA4-3D15-505E-9F9C-AC446EB0BB18}"/>
                  </a:ext>
                </a:extLst>
              </p:cNvPr>
              <p:cNvSpPr/>
              <p:nvPr/>
            </p:nvSpPr>
            <p:spPr>
              <a:xfrm>
                <a:off x="5334159" y="2572734"/>
                <a:ext cx="209050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3575" extrusionOk="0">
                    <a:moveTo>
                      <a:pt x="5843" y="1"/>
                    </a:moveTo>
                    <a:cubicBezTo>
                      <a:pt x="5363" y="1"/>
                      <a:pt x="4882" y="79"/>
                      <a:pt x="4437" y="215"/>
                    </a:cubicBezTo>
                    <a:cubicBezTo>
                      <a:pt x="3132" y="573"/>
                      <a:pt x="2055" y="1389"/>
                      <a:pt x="1142" y="2335"/>
                    </a:cubicBezTo>
                    <a:cubicBezTo>
                      <a:pt x="848" y="2596"/>
                      <a:pt x="587" y="2922"/>
                      <a:pt x="326" y="3216"/>
                    </a:cubicBezTo>
                    <a:cubicBezTo>
                      <a:pt x="261" y="3281"/>
                      <a:pt x="131" y="3444"/>
                      <a:pt x="0" y="3575"/>
                    </a:cubicBezTo>
                    <a:cubicBezTo>
                      <a:pt x="848" y="3183"/>
                      <a:pt x="1664" y="2726"/>
                      <a:pt x="2610" y="2531"/>
                    </a:cubicBezTo>
                    <a:cubicBezTo>
                      <a:pt x="3035" y="2418"/>
                      <a:pt x="3445" y="2378"/>
                      <a:pt x="3849" y="2378"/>
                    </a:cubicBezTo>
                    <a:cubicBezTo>
                      <a:pt x="4499" y="2378"/>
                      <a:pt x="5130" y="2483"/>
                      <a:pt x="5774" y="2563"/>
                    </a:cubicBezTo>
                    <a:cubicBezTo>
                      <a:pt x="5938" y="2588"/>
                      <a:pt x="6134" y="2603"/>
                      <a:pt x="6340" y="2603"/>
                    </a:cubicBezTo>
                    <a:cubicBezTo>
                      <a:pt x="7241" y="2603"/>
                      <a:pt x="8361" y="2314"/>
                      <a:pt x="8123" y="1226"/>
                    </a:cubicBezTo>
                    <a:cubicBezTo>
                      <a:pt x="8090" y="1095"/>
                      <a:pt x="8025" y="932"/>
                      <a:pt x="7927" y="802"/>
                    </a:cubicBezTo>
                    <a:cubicBezTo>
                      <a:pt x="7666" y="443"/>
                      <a:pt x="7209" y="215"/>
                      <a:pt x="6818" y="117"/>
                    </a:cubicBezTo>
                    <a:cubicBezTo>
                      <a:pt x="6500" y="37"/>
                      <a:pt x="6172" y="1"/>
                      <a:pt x="58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223;p40">
                <a:extLst>
                  <a:ext uri="{FF2B5EF4-FFF2-40B4-BE49-F238E27FC236}">
                    <a16:creationId xmlns:a16="http://schemas.microsoft.com/office/drawing/2014/main" xmlns="" id="{8A402DA1-A368-D621-5847-E194D519F35D}"/>
                  </a:ext>
                </a:extLst>
              </p:cNvPr>
              <p:cNvSpPr/>
              <p:nvPr/>
            </p:nvSpPr>
            <p:spPr>
              <a:xfrm>
                <a:off x="5507034" y="2599284"/>
                <a:ext cx="2450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058" extrusionOk="0">
                    <a:moveTo>
                      <a:pt x="751" y="1"/>
                    </a:moveTo>
                    <a:cubicBezTo>
                      <a:pt x="686" y="1"/>
                      <a:pt x="555" y="33"/>
                      <a:pt x="555" y="164"/>
                    </a:cubicBezTo>
                    <a:lnTo>
                      <a:pt x="555" y="294"/>
                    </a:lnTo>
                    <a:lnTo>
                      <a:pt x="555" y="327"/>
                    </a:lnTo>
                    <a:lnTo>
                      <a:pt x="555" y="360"/>
                    </a:lnTo>
                    <a:cubicBezTo>
                      <a:pt x="555" y="360"/>
                      <a:pt x="555" y="392"/>
                      <a:pt x="490" y="392"/>
                    </a:cubicBezTo>
                    <a:lnTo>
                      <a:pt x="490" y="457"/>
                    </a:lnTo>
                    <a:cubicBezTo>
                      <a:pt x="490" y="490"/>
                      <a:pt x="457" y="523"/>
                      <a:pt x="425" y="523"/>
                    </a:cubicBezTo>
                    <a:lnTo>
                      <a:pt x="392" y="555"/>
                    </a:lnTo>
                    <a:lnTo>
                      <a:pt x="294" y="653"/>
                    </a:lnTo>
                    <a:cubicBezTo>
                      <a:pt x="294" y="653"/>
                      <a:pt x="262" y="653"/>
                      <a:pt x="262" y="686"/>
                    </a:cubicBezTo>
                    <a:cubicBezTo>
                      <a:pt x="229" y="718"/>
                      <a:pt x="164" y="718"/>
                      <a:pt x="131" y="718"/>
                    </a:cubicBezTo>
                    <a:cubicBezTo>
                      <a:pt x="66" y="751"/>
                      <a:pt x="1" y="882"/>
                      <a:pt x="66" y="979"/>
                    </a:cubicBezTo>
                    <a:cubicBezTo>
                      <a:pt x="90" y="1027"/>
                      <a:pt x="131" y="1057"/>
                      <a:pt x="203" y="1057"/>
                    </a:cubicBezTo>
                    <a:cubicBezTo>
                      <a:pt x="229" y="1057"/>
                      <a:pt x="259" y="1053"/>
                      <a:pt x="294" y="1045"/>
                    </a:cubicBezTo>
                    <a:cubicBezTo>
                      <a:pt x="457" y="979"/>
                      <a:pt x="653" y="882"/>
                      <a:pt x="784" y="718"/>
                    </a:cubicBezTo>
                    <a:cubicBezTo>
                      <a:pt x="914" y="555"/>
                      <a:pt x="979" y="360"/>
                      <a:pt x="979" y="197"/>
                    </a:cubicBezTo>
                    <a:cubicBezTo>
                      <a:pt x="914" y="131"/>
                      <a:pt x="849" y="1"/>
                      <a:pt x="7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224;p40">
                <a:extLst>
                  <a:ext uri="{FF2B5EF4-FFF2-40B4-BE49-F238E27FC236}">
                    <a16:creationId xmlns:a16="http://schemas.microsoft.com/office/drawing/2014/main" xmlns="" id="{98738AAE-9902-CAF9-74CB-9B7366D60AE1}"/>
                  </a:ext>
                </a:extLst>
              </p:cNvPr>
              <p:cNvSpPr/>
              <p:nvPr/>
            </p:nvSpPr>
            <p:spPr>
              <a:xfrm>
                <a:off x="5246900" y="2420250"/>
                <a:ext cx="130500" cy="193425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7737" extrusionOk="0">
                    <a:moveTo>
                      <a:pt x="3482" y="1"/>
                    </a:moveTo>
                    <a:cubicBezTo>
                      <a:pt x="3078" y="1"/>
                      <a:pt x="2700" y="127"/>
                      <a:pt x="2349" y="332"/>
                    </a:cubicBezTo>
                    <a:cubicBezTo>
                      <a:pt x="1696" y="756"/>
                      <a:pt x="1142" y="1441"/>
                      <a:pt x="783" y="2126"/>
                    </a:cubicBezTo>
                    <a:cubicBezTo>
                      <a:pt x="163" y="3333"/>
                      <a:pt x="0" y="4670"/>
                      <a:pt x="33" y="6008"/>
                    </a:cubicBezTo>
                    <a:cubicBezTo>
                      <a:pt x="33" y="6432"/>
                      <a:pt x="65" y="6823"/>
                      <a:pt x="131" y="7247"/>
                    </a:cubicBezTo>
                    <a:cubicBezTo>
                      <a:pt x="131" y="7345"/>
                      <a:pt x="163" y="7574"/>
                      <a:pt x="163" y="7737"/>
                    </a:cubicBezTo>
                    <a:cubicBezTo>
                      <a:pt x="457" y="6823"/>
                      <a:pt x="718" y="5943"/>
                      <a:pt x="1175" y="5062"/>
                    </a:cubicBezTo>
                    <a:cubicBezTo>
                      <a:pt x="1696" y="4083"/>
                      <a:pt x="2577" y="3496"/>
                      <a:pt x="3425" y="2778"/>
                    </a:cubicBezTo>
                    <a:cubicBezTo>
                      <a:pt x="4110" y="2224"/>
                      <a:pt x="5219" y="886"/>
                      <a:pt x="4045" y="169"/>
                    </a:cubicBezTo>
                    <a:cubicBezTo>
                      <a:pt x="3915" y="104"/>
                      <a:pt x="3784" y="71"/>
                      <a:pt x="3621" y="6"/>
                    </a:cubicBezTo>
                    <a:cubicBezTo>
                      <a:pt x="3574" y="2"/>
                      <a:pt x="3528" y="1"/>
                      <a:pt x="3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225;p40">
                <a:extLst>
                  <a:ext uri="{FF2B5EF4-FFF2-40B4-BE49-F238E27FC236}">
                    <a16:creationId xmlns:a16="http://schemas.microsoft.com/office/drawing/2014/main" xmlns="" id="{39B34759-3619-6EB5-6160-6BC36F8E78C1}"/>
                  </a:ext>
                </a:extLst>
              </p:cNvPr>
              <p:cNvSpPr/>
              <p:nvPr/>
            </p:nvSpPr>
            <p:spPr>
              <a:xfrm>
                <a:off x="5334150" y="2427600"/>
                <a:ext cx="18775" cy="373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495" extrusionOk="0">
                    <a:moveTo>
                      <a:pt x="196" y="0"/>
                    </a:moveTo>
                    <a:cubicBezTo>
                      <a:pt x="104" y="0"/>
                      <a:pt x="1" y="110"/>
                      <a:pt x="1" y="168"/>
                    </a:cubicBezTo>
                    <a:cubicBezTo>
                      <a:pt x="1" y="299"/>
                      <a:pt x="66" y="332"/>
                      <a:pt x="164" y="364"/>
                    </a:cubicBezTo>
                    <a:lnTo>
                      <a:pt x="229" y="364"/>
                    </a:lnTo>
                    <a:cubicBezTo>
                      <a:pt x="229" y="364"/>
                      <a:pt x="261" y="364"/>
                      <a:pt x="261" y="429"/>
                    </a:cubicBezTo>
                    <a:lnTo>
                      <a:pt x="294" y="462"/>
                    </a:lnTo>
                    <a:lnTo>
                      <a:pt x="294" y="495"/>
                    </a:lnTo>
                    <a:cubicBezTo>
                      <a:pt x="294" y="527"/>
                      <a:pt x="294" y="527"/>
                      <a:pt x="327" y="592"/>
                    </a:cubicBezTo>
                    <a:lnTo>
                      <a:pt x="327" y="625"/>
                    </a:lnTo>
                    <a:lnTo>
                      <a:pt x="327" y="690"/>
                    </a:lnTo>
                    <a:lnTo>
                      <a:pt x="327" y="788"/>
                    </a:lnTo>
                    <a:lnTo>
                      <a:pt x="327" y="821"/>
                    </a:lnTo>
                    <a:lnTo>
                      <a:pt x="327" y="984"/>
                    </a:lnTo>
                    <a:lnTo>
                      <a:pt x="327" y="1017"/>
                    </a:lnTo>
                    <a:cubicBezTo>
                      <a:pt x="327" y="1017"/>
                      <a:pt x="327" y="1049"/>
                      <a:pt x="294" y="1114"/>
                    </a:cubicBezTo>
                    <a:cubicBezTo>
                      <a:pt x="294" y="1147"/>
                      <a:pt x="294" y="1147"/>
                      <a:pt x="261" y="1180"/>
                    </a:cubicBezTo>
                    <a:lnTo>
                      <a:pt x="261" y="1212"/>
                    </a:lnTo>
                    <a:cubicBezTo>
                      <a:pt x="229" y="1310"/>
                      <a:pt x="229" y="1441"/>
                      <a:pt x="294" y="1473"/>
                    </a:cubicBezTo>
                    <a:cubicBezTo>
                      <a:pt x="335" y="1487"/>
                      <a:pt x="375" y="1495"/>
                      <a:pt x="413" y="1495"/>
                    </a:cubicBezTo>
                    <a:cubicBezTo>
                      <a:pt x="467" y="1495"/>
                      <a:pt x="517" y="1479"/>
                      <a:pt x="555" y="1441"/>
                    </a:cubicBezTo>
                    <a:cubicBezTo>
                      <a:pt x="653" y="1212"/>
                      <a:pt x="751" y="951"/>
                      <a:pt x="718" y="690"/>
                    </a:cubicBezTo>
                    <a:cubicBezTo>
                      <a:pt x="718" y="462"/>
                      <a:pt x="653" y="332"/>
                      <a:pt x="588" y="201"/>
                    </a:cubicBezTo>
                    <a:cubicBezTo>
                      <a:pt x="490" y="103"/>
                      <a:pt x="392" y="5"/>
                      <a:pt x="229" y="5"/>
                    </a:cubicBezTo>
                    <a:cubicBezTo>
                      <a:pt x="218" y="2"/>
                      <a:pt x="207" y="0"/>
                      <a:pt x="1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226;p40">
                <a:extLst>
                  <a:ext uri="{FF2B5EF4-FFF2-40B4-BE49-F238E27FC236}">
                    <a16:creationId xmlns:a16="http://schemas.microsoft.com/office/drawing/2014/main" xmlns="" id="{CF48836C-71F9-255F-42C9-3CA83BC2FC52}"/>
                  </a:ext>
                </a:extLst>
              </p:cNvPr>
              <p:cNvSpPr/>
              <p:nvPr/>
            </p:nvSpPr>
            <p:spPr>
              <a:xfrm>
                <a:off x="4290750" y="2553311"/>
                <a:ext cx="216775" cy="92950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3718" extrusionOk="0">
                    <a:moveTo>
                      <a:pt x="2683" y="0"/>
                    </a:moveTo>
                    <a:cubicBezTo>
                      <a:pt x="2310" y="0"/>
                      <a:pt x="1938" y="42"/>
                      <a:pt x="1592" y="129"/>
                    </a:cubicBezTo>
                    <a:cubicBezTo>
                      <a:pt x="1135" y="259"/>
                      <a:pt x="744" y="488"/>
                      <a:pt x="450" y="879"/>
                    </a:cubicBezTo>
                    <a:cubicBezTo>
                      <a:pt x="320" y="977"/>
                      <a:pt x="287" y="1140"/>
                      <a:pt x="255" y="1271"/>
                    </a:cubicBezTo>
                    <a:cubicBezTo>
                      <a:pt x="1" y="2483"/>
                      <a:pt x="1307" y="2721"/>
                      <a:pt x="2256" y="2721"/>
                    </a:cubicBezTo>
                    <a:cubicBezTo>
                      <a:pt x="2404" y="2721"/>
                      <a:pt x="2545" y="2715"/>
                      <a:pt x="2668" y="2706"/>
                    </a:cubicBezTo>
                    <a:cubicBezTo>
                      <a:pt x="3408" y="2600"/>
                      <a:pt x="4093" y="2481"/>
                      <a:pt x="4794" y="2481"/>
                    </a:cubicBezTo>
                    <a:cubicBezTo>
                      <a:pt x="5175" y="2481"/>
                      <a:pt x="5561" y="2516"/>
                      <a:pt x="5963" y="2608"/>
                    </a:cubicBezTo>
                    <a:cubicBezTo>
                      <a:pt x="6909" y="2869"/>
                      <a:pt x="7790" y="3260"/>
                      <a:pt x="8670" y="3717"/>
                    </a:cubicBezTo>
                    <a:cubicBezTo>
                      <a:pt x="8540" y="3554"/>
                      <a:pt x="8410" y="3391"/>
                      <a:pt x="8344" y="3326"/>
                    </a:cubicBezTo>
                    <a:cubicBezTo>
                      <a:pt x="8051" y="2999"/>
                      <a:pt x="7757" y="2641"/>
                      <a:pt x="7464" y="2380"/>
                    </a:cubicBezTo>
                    <a:cubicBezTo>
                      <a:pt x="6550" y="1401"/>
                      <a:pt x="5409" y="586"/>
                      <a:pt x="4038" y="194"/>
                    </a:cubicBezTo>
                    <a:cubicBezTo>
                      <a:pt x="3620" y="67"/>
                      <a:pt x="3151" y="0"/>
                      <a:pt x="26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227;p40">
                <a:extLst>
                  <a:ext uri="{FF2B5EF4-FFF2-40B4-BE49-F238E27FC236}">
                    <a16:creationId xmlns:a16="http://schemas.microsoft.com/office/drawing/2014/main" xmlns="" id="{3A28A2D4-537F-BEAD-BD57-4578402D72DD}"/>
                  </a:ext>
                </a:extLst>
              </p:cNvPr>
              <p:cNvSpPr/>
              <p:nvPr/>
            </p:nvSpPr>
            <p:spPr>
              <a:xfrm>
                <a:off x="4468100" y="2420250"/>
                <a:ext cx="134575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7965" extrusionOk="0">
                    <a:moveTo>
                      <a:pt x="1772" y="1"/>
                    </a:moveTo>
                    <a:cubicBezTo>
                      <a:pt x="1725" y="1"/>
                      <a:pt x="1678" y="2"/>
                      <a:pt x="1631" y="6"/>
                    </a:cubicBezTo>
                    <a:cubicBezTo>
                      <a:pt x="1468" y="71"/>
                      <a:pt x="1305" y="104"/>
                      <a:pt x="1175" y="169"/>
                    </a:cubicBezTo>
                    <a:cubicBezTo>
                      <a:pt x="0" y="919"/>
                      <a:pt x="1142" y="2289"/>
                      <a:pt x="1827" y="2942"/>
                    </a:cubicBezTo>
                    <a:cubicBezTo>
                      <a:pt x="2708" y="3659"/>
                      <a:pt x="3588" y="4246"/>
                      <a:pt x="4143" y="5290"/>
                    </a:cubicBezTo>
                    <a:cubicBezTo>
                      <a:pt x="4632" y="6106"/>
                      <a:pt x="4926" y="7019"/>
                      <a:pt x="5219" y="7965"/>
                    </a:cubicBezTo>
                    <a:cubicBezTo>
                      <a:pt x="5219" y="7769"/>
                      <a:pt x="5252" y="7574"/>
                      <a:pt x="5252" y="7443"/>
                    </a:cubicBezTo>
                    <a:cubicBezTo>
                      <a:pt x="5285" y="7019"/>
                      <a:pt x="5350" y="6595"/>
                      <a:pt x="5350" y="6171"/>
                    </a:cubicBezTo>
                    <a:cubicBezTo>
                      <a:pt x="5383" y="4801"/>
                      <a:pt x="5219" y="3398"/>
                      <a:pt x="4567" y="2191"/>
                    </a:cubicBezTo>
                    <a:cubicBezTo>
                      <a:pt x="4208" y="1441"/>
                      <a:pt x="3621" y="789"/>
                      <a:pt x="2936" y="332"/>
                    </a:cubicBezTo>
                    <a:cubicBezTo>
                      <a:pt x="2614" y="127"/>
                      <a:pt x="2186" y="1"/>
                      <a:pt x="17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228;p40">
                <a:extLst>
                  <a:ext uri="{FF2B5EF4-FFF2-40B4-BE49-F238E27FC236}">
                    <a16:creationId xmlns:a16="http://schemas.microsoft.com/office/drawing/2014/main" xmlns="" id="{3B9C440F-96A8-971A-23C6-BAE3CB7E5675}"/>
                  </a:ext>
                </a:extLst>
              </p:cNvPr>
              <p:cNvSpPr/>
              <p:nvPr/>
            </p:nvSpPr>
            <p:spPr>
              <a:xfrm>
                <a:off x="4492550" y="2427600"/>
                <a:ext cx="17975" cy="3737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495" extrusionOk="0">
                    <a:moveTo>
                      <a:pt x="546" y="0"/>
                    </a:moveTo>
                    <a:cubicBezTo>
                      <a:pt x="538" y="0"/>
                      <a:pt x="530" y="2"/>
                      <a:pt x="523" y="5"/>
                    </a:cubicBezTo>
                    <a:cubicBezTo>
                      <a:pt x="392" y="38"/>
                      <a:pt x="229" y="136"/>
                      <a:pt x="164" y="266"/>
                    </a:cubicBezTo>
                    <a:cubicBezTo>
                      <a:pt x="66" y="364"/>
                      <a:pt x="33" y="495"/>
                      <a:pt x="33" y="658"/>
                    </a:cubicBezTo>
                    <a:cubicBezTo>
                      <a:pt x="1" y="951"/>
                      <a:pt x="66" y="1180"/>
                      <a:pt x="197" y="1441"/>
                    </a:cubicBezTo>
                    <a:cubicBezTo>
                      <a:pt x="216" y="1479"/>
                      <a:pt x="268" y="1495"/>
                      <a:pt x="322" y="1495"/>
                    </a:cubicBezTo>
                    <a:cubicBezTo>
                      <a:pt x="360" y="1495"/>
                      <a:pt x="398" y="1487"/>
                      <a:pt x="425" y="1473"/>
                    </a:cubicBezTo>
                    <a:cubicBezTo>
                      <a:pt x="523" y="1441"/>
                      <a:pt x="523" y="1310"/>
                      <a:pt x="490" y="1212"/>
                    </a:cubicBezTo>
                    <a:lnTo>
                      <a:pt x="490" y="1180"/>
                    </a:lnTo>
                    <a:cubicBezTo>
                      <a:pt x="425" y="1147"/>
                      <a:pt x="425" y="1147"/>
                      <a:pt x="425" y="1114"/>
                    </a:cubicBezTo>
                    <a:cubicBezTo>
                      <a:pt x="392" y="1049"/>
                      <a:pt x="392" y="1017"/>
                      <a:pt x="392" y="1017"/>
                    </a:cubicBezTo>
                    <a:lnTo>
                      <a:pt x="392" y="984"/>
                    </a:lnTo>
                    <a:lnTo>
                      <a:pt x="392" y="821"/>
                    </a:lnTo>
                    <a:lnTo>
                      <a:pt x="392" y="788"/>
                    </a:lnTo>
                    <a:lnTo>
                      <a:pt x="392" y="690"/>
                    </a:lnTo>
                    <a:lnTo>
                      <a:pt x="392" y="625"/>
                    </a:lnTo>
                    <a:lnTo>
                      <a:pt x="392" y="592"/>
                    </a:lnTo>
                    <a:cubicBezTo>
                      <a:pt x="425" y="527"/>
                      <a:pt x="425" y="527"/>
                      <a:pt x="425" y="495"/>
                    </a:cubicBezTo>
                    <a:lnTo>
                      <a:pt x="425" y="462"/>
                    </a:lnTo>
                    <a:lnTo>
                      <a:pt x="490" y="429"/>
                    </a:lnTo>
                    <a:cubicBezTo>
                      <a:pt x="490" y="364"/>
                      <a:pt x="523" y="364"/>
                      <a:pt x="523" y="364"/>
                    </a:cubicBezTo>
                    <a:lnTo>
                      <a:pt x="555" y="364"/>
                    </a:lnTo>
                    <a:cubicBezTo>
                      <a:pt x="686" y="332"/>
                      <a:pt x="718" y="299"/>
                      <a:pt x="718" y="168"/>
                    </a:cubicBezTo>
                    <a:cubicBezTo>
                      <a:pt x="718" y="110"/>
                      <a:pt x="615" y="0"/>
                      <a:pt x="5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229;p40">
                <a:extLst>
                  <a:ext uri="{FF2B5EF4-FFF2-40B4-BE49-F238E27FC236}">
                    <a16:creationId xmlns:a16="http://schemas.microsoft.com/office/drawing/2014/main" xmlns="" id="{ADEAAF0D-926A-7742-4FD5-5F32B0AAAE34}"/>
                  </a:ext>
                </a:extLst>
              </p:cNvPr>
              <p:cNvSpPr/>
              <p:nvPr/>
            </p:nvSpPr>
            <p:spPr>
              <a:xfrm>
                <a:off x="4303625" y="2580986"/>
                <a:ext cx="24500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072" extrusionOk="0">
                    <a:moveTo>
                      <a:pt x="196" y="1"/>
                    </a:moveTo>
                    <a:cubicBezTo>
                      <a:pt x="98" y="1"/>
                      <a:pt x="33" y="98"/>
                      <a:pt x="1" y="164"/>
                    </a:cubicBezTo>
                    <a:cubicBezTo>
                      <a:pt x="1" y="359"/>
                      <a:pt x="66" y="555"/>
                      <a:pt x="196" y="718"/>
                    </a:cubicBezTo>
                    <a:cubicBezTo>
                      <a:pt x="327" y="849"/>
                      <a:pt x="490" y="979"/>
                      <a:pt x="686" y="1044"/>
                    </a:cubicBezTo>
                    <a:cubicBezTo>
                      <a:pt x="705" y="1063"/>
                      <a:pt x="729" y="1071"/>
                      <a:pt x="756" y="1071"/>
                    </a:cubicBezTo>
                    <a:cubicBezTo>
                      <a:pt x="819" y="1071"/>
                      <a:pt x="891" y="1025"/>
                      <a:pt x="914" y="979"/>
                    </a:cubicBezTo>
                    <a:cubicBezTo>
                      <a:pt x="979" y="881"/>
                      <a:pt x="914" y="783"/>
                      <a:pt x="849" y="718"/>
                    </a:cubicBezTo>
                    <a:cubicBezTo>
                      <a:pt x="816" y="718"/>
                      <a:pt x="751" y="718"/>
                      <a:pt x="718" y="686"/>
                    </a:cubicBezTo>
                    <a:lnTo>
                      <a:pt x="686" y="653"/>
                    </a:lnTo>
                    <a:cubicBezTo>
                      <a:pt x="686" y="620"/>
                      <a:pt x="653" y="620"/>
                      <a:pt x="588" y="555"/>
                    </a:cubicBezTo>
                    <a:lnTo>
                      <a:pt x="555" y="522"/>
                    </a:lnTo>
                    <a:cubicBezTo>
                      <a:pt x="522" y="522"/>
                      <a:pt x="522" y="490"/>
                      <a:pt x="490" y="457"/>
                    </a:cubicBezTo>
                    <a:lnTo>
                      <a:pt x="490" y="425"/>
                    </a:lnTo>
                    <a:cubicBezTo>
                      <a:pt x="425" y="425"/>
                      <a:pt x="425" y="359"/>
                      <a:pt x="425" y="359"/>
                    </a:cubicBezTo>
                    <a:lnTo>
                      <a:pt x="425" y="327"/>
                    </a:lnTo>
                    <a:lnTo>
                      <a:pt x="425" y="294"/>
                    </a:lnTo>
                    <a:cubicBezTo>
                      <a:pt x="392" y="261"/>
                      <a:pt x="392" y="196"/>
                      <a:pt x="392" y="164"/>
                    </a:cubicBezTo>
                    <a:cubicBezTo>
                      <a:pt x="392" y="33"/>
                      <a:pt x="261" y="1"/>
                      <a:pt x="1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FA40DC-CBA8-3A44-BD3E-D82667BB3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981" y="1485589"/>
            <a:ext cx="445046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71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429782" y="1513471"/>
            <a:ext cx="10411827" cy="155702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ts val="0"/>
              </a:spcBef>
              <a:buNone/>
              <a:defRPr/>
            </a:pPr>
            <a:endParaRPr lang="en-US" sz="4400" b="1" dirty="0">
              <a:solidFill>
                <a:srgbClr val="002060"/>
              </a:solidFill>
              <a:latin typeface="Calibri" panose="020F0502020204030204"/>
            </a:endParaRP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 sz="4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9219" name="Group 51"/>
          <p:cNvGrpSpPr>
            <a:grpSpLocks/>
          </p:cNvGrpSpPr>
          <p:nvPr/>
        </p:nvGrpSpPr>
        <p:grpSpPr bwMode="auto">
          <a:xfrm>
            <a:off x="305153" y="571500"/>
            <a:ext cx="426861" cy="5715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619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6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3687" y="-307982"/>
              <a:ext cx="76530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619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67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2312457" y="3245116"/>
            <a:ext cx="7720543" cy="72628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761970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 </a:t>
            </a:r>
            <a:r>
              <a:rPr lang="en-US" sz="3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Làm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tròn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số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thập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phân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đến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hàng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phần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mười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: 32,52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defTabSz="761970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32,52</a:t>
            </a:r>
            <a:endParaRPr lang="en-US" sz="4000" dirty="0">
              <a:solidFill>
                <a:srgbClr val="FFFFFF"/>
              </a:solidFill>
              <a:latin typeface="Arial" panose="020B0604020202020204" pitchFamily="34" charset="0"/>
              <a:cs typeface="Arial" charset="0"/>
            </a:endParaRPr>
          </a:p>
          <a:p>
            <a:pPr algn="ctr" defTabSz="761970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vi-VN" sz="3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defTabSz="7619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67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3003022"/>
            <a:ext cx="2293056" cy="668073"/>
            <a:chOff x="0" y="2917825"/>
            <a:chExt cx="2063750" cy="801688"/>
          </a:xfrm>
        </p:grpSpPr>
        <p:pic>
          <p:nvPicPr>
            <p:cNvPr id="9260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1188"/>
              <a:ext cx="712788" cy="35083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1" name="Picture 38" descr="Classicmode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917825"/>
              <a:ext cx="1800225" cy="801688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2" name="Oval 39">
              <a:hlinkHover r:id="" action="ppaction://noaction" highlightClick="1">
                <a:snd r:embed="rId9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371475" y="2998788"/>
              <a:ext cx="981075" cy="6127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9263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593725" y="3103563"/>
              <a:ext cx="552450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2357437" y="4116763"/>
            <a:ext cx="7720543" cy="73421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761970" eaLnBrk="1" hangingPunct="1">
              <a:spcBef>
                <a:spcPct val="0"/>
              </a:spcBef>
              <a:buNone/>
              <a:defRPr/>
            </a:pPr>
            <a:r>
              <a:rPr lang="en-US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32</a:t>
            </a:r>
            <a:endParaRPr lang="en-US" altLang="en-US" sz="40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2293056" y="5027794"/>
            <a:ext cx="7739944" cy="68394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761970">
              <a:defRPr/>
            </a:pPr>
            <a:r>
              <a:rPr lang="en-US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32,5</a:t>
            </a:r>
            <a:endParaRPr lang="en-US" altLang="en-US" sz="40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24" name="WordArt 226"/>
          <p:cNvSpPr>
            <a:spLocks noChangeArrowheads="1" noChangeShapeType="1" noTextEdit="1"/>
          </p:cNvSpPr>
          <p:nvPr/>
        </p:nvSpPr>
        <p:spPr bwMode="auto">
          <a:xfrm>
            <a:off x="596196" y="5778500"/>
            <a:ext cx="613833" cy="3227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761970" eaLnBrk="0" hangingPunct="0"/>
            <a:endParaRPr lang="en-US" sz="30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75849" y="1397001"/>
            <a:ext cx="2058457" cy="113241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61970">
              <a:spcBef>
                <a:spcPct val="0"/>
              </a:spcBef>
              <a:buNone/>
            </a:pPr>
            <a:endParaRPr lang="en-US" altLang="en-US" sz="15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583849" y="1702594"/>
            <a:ext cx="915457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9227" name="WordArt 30"/>
          <p:cNvSpPr>
            <a:spLocks noChangeArrowheads="1" noChangeShapeType="1" noTextEdit="1"/>
          </p:cNvSpPr>
          <p:nvPr/>
        </p:nvSpPr>
        <p:spPr bwMode="auto">
          <a:xfrm>
            <a:off x="2234848" y="213360"/>
            <a:ext cx="7965723" cy="9931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endParaRPr lang="en-US" sz="3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6" y="213360"/>
            <a:ext cx="2204861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10362848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10362848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10362848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10465153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10362848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10362848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10362848" y="30480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10362848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10362848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10362848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9939515" y="3975366"/>
            <a:ext cx="2337152" cy="982927"/>
            <a:chOff x="4320" y="2928"/>
            <a:chExt cx="1104" cy="1104"/>
          </a:xfrm>
        </p:grpSpPr>
        <p:sp>
          <p:nvSpPr>
            <p:cNvPr id="9258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761970">
                <a:spcBef>
                  <a:spcPct val="0"/>
                </a:spcBef>
                <a:buNone/>
              </a:pPr>
              <a:endParaRPr lang="en-US" altLang="en-US" sz="5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9259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9240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" y="1172105"/>
            <a:ext cx="12192000" cy="7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AutoShape 51"/>
          <p:cNvSpPr>
            <a:spLocks noChangeArrowheads="1"/>
          </p:cNvSpPr>
          <p:nvPr/>
        </p:nvSpPr>
        <p:spPr bwMode="auto">
          <a:xfrm>
            <a:off x="2270124" y="5778500"/>
            <a:ext cx="7755820" cy="73421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761970"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32,6</a:t>
            </a:r>
            <a:endParaRPr lang="en-US" altLang="en-US" sz="40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42" name="WordArt 226"/>
          <p:cNvSpPr>
            <a:spLocks noChangeArrowheads="1" noChangeShapeType="1" noTextEdit="1"/>
          </p:cNvSpPr>
          <p:nvPr/>
        </p:nvSpPr>
        <p:spPr bwMode="auto">
          <a:xfrm>
            <a:off x="647349" y="4922573"/>
            <a:ext cx="613833" cy="3227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761970" eaLnBrk="0" hangingPunct="0"/>
            <a:endParaRPr lang="en-US" sz="30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0" y="3903929"/>
            <a:ext cx="2293056" cy="668073"/>
            <a:chOff x="0" y="2917825"/>
            <a:chExt cx="2063750" cy="801688"/>
          </a:xfrm>
        </p:grpSpPr>
        <p:pic>
          <p:nvPicPr>
            <p:cNvPr id="9254" name="Picture 59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1188"/>
              <a:ext cx="712788" cy="35083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5" name="Picture 60" descr="Classicmode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917825"/>
              <a:ext cx="1800225" cy="801688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6" name="Oval 61">
              <a:hlinkHover r:id="" action="ppaction://noaction" highlightClick="1">
                <a:snd r:embed="rId9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371475" y="2998788"/>
              <a:ext cx="981075" cy="6127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9257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593725" y="3103563"/>
              <a:ext cx="552450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0" y="4693710"/>
            <a:ext cx="2293056" cy="668073"/>
            <a:chOff x="0" y="2917825"/>
            <a:chExt cx="2063750" cy="801688"/>
          </a:xfrm>
        </p:grpSpPr>
        <p:pic>
          <p:nvPicPr>
            <p:cNvPr id="9250" name="Picture 74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1188"/>
              <a:ext cx="712788" cy="35083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1" name="Picture 75" descr="Classicmode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917825"/>
              <a:ext cx="1800225" cy="801688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2" name="Oval 76">
              <a:hlinkHover r:id="" action="ppaction://noaction" highlightClick="1">
                <a:snd r:embed="rId9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371475" y="2998788"/>
              <a:ext cx="981075" cy="6127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9253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593725" y="3103563"/>
              <a:ext cx="552450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0" y="5536408"/>
            <a:ext cx="2293056" cy="668073"/>
            <a:chOff x="0" y="2917825"/>
            <a:chExt cx="2063750" cy="801688"/>
          </a:xfrm>
        </p:grpSpPr>
        <p:pic>
          <p:nvPicPr>
            <p:cNvPr id="9246" name="Picture 79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1188"/>
              <a:ext cx="712788" cy="35083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7" name="Picture 80" descr="Classicmode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917825"/>
              <a:ext cx="1800225" cy="801688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8" name="Oval 81">
              <a:hlinkHover r:id="" action="ppaction://noaction" highlightClick="1">
                <a:snd r:embed="rId9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371475" y="2998788"/>
              <a:ext cx="981075" cy="6127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9249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593725" y="3103563"/>
              <a:ext cx="552450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54469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42" grpId="0" animBg="1"/>
      <p:bldP spid="47" grpId="0" animBg="1"/>
      <p:bldP spid="47" grpId="1" animBg="1"/>
      <p:bldP spid="57" grpId="0" animBg="1"/>
      <p:bldP spid="57" grpId="1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693333" y="1260740"/>
            <a:ext cx="10160000" cy="152796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61970">
              <a:spcBef>
                <a:spcPct val="0"/>
              </a:spcBef>
              <a:buNone/>
            </a:pPr>
            <a:r>
              <a:rPr lang="en-US" sz="4000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0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40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0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40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9,4</a:t>
            </a:r>
            <a:endParaRPr lang="en-US" sz="40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305153" y="571500"/>
            <a:ext cx="426861" cy="5715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619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1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3687" y="-307982"/>
              <a:ext cx="76530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619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67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2286001" y="2984500"/>
            <a:ext cx="7720543" cy="72628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761970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  <a:p>
            <a:pPr algn="ctr" defTabSz="761970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9,4</a:t>
            </a:r>
            <a:endParaRPr lang="en-US" sz="2333" dirty="0">
              <a:solidFill>
                <a:srgbClr val="FFFFFF"/>
              </a:solidFill>
              <a:latin typeface="Arial" panose="020B0604020202020204" pitchFamily="34" charset="0"/>
              <a:cs typeface="Arial" charset="0"/>
            </a:endParaRPr>
          </a:p>
          <a:p>
            <a:pPr algn="ctr" defTabSz="761970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vi-VN" sz="3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defTabSz="7619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67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3003022"/>
            <a:ext cx="2293056" cy="668073"/>
            <a:chOff x="0" y="2917825"/>
            <a:chExt cx="2063750" cy="801688"/>
          </a:xfrm>
        </p:grpSpPr>
        <p:pic>
          <p:nvPicPr>
            <p:cNvPr id="7212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1188"/>
              <a:ext cx="712788" cy="35083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3" name="Picture 38" descr="Classicmode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917825"/>
              <a:ext cx="1800225" cy="801688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4" name="Oval 39">
              <a:hlinkHover r:id="" action="ppaction://noaction" highlightClick="1">
                <a:snd r:embed="rId9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371475" y="2998788"/>
              <a:ext cx="981075" cy="6127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7215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593725" y="3103563"/>
              <a:ext cx="552450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2286001" y="3837782"/>
            <a:ext cx="7720543" cy="73421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761970" eaLnBrk="1" hangingPunct="1">
              <a:spcBef>
                <a:spcPct val="0"/>
              </a:spcBef>
              <a:buNone/>
              <a:defRPr/>
            </a:pPr>
            <a:r>
              <a:rPr lang="en-US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9</a:t>
            </a:r>
            <a:endParaRPr lang="en-US" altLang="en-US" sz="40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2286000" y="4695032"/>
            <a:ext cx="7739944" cy="68394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761970">
              <a:defRPr/>
            </a:pPr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9,5</a:t>
            </a:r>
            <a:endParaRPr lang="en-US" altLang="en-US" sz="30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176" name="WordArt 226"/>
          <p:cNvSpPr>
            <a:spLocks noChangeArrowheads="1" noChangeShapeType="1" noTextEdit="1"/>
          </p:cNvSpPr>
          <p:nvPr/>
        </p:nvSpPr>
        <p:spPr bwMode="auto">
          <a:xfrm>
            <a:off x="596196" y="5778500"/>
            <a:ext cx="613833" cy="3227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761970" eaLnBrk="0" hangingPunct="0"/>
            <a:endParaRPr lang="en-US" sz="30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75849" y="1397001"/>
            <a:ext cx="2058457" cy="113241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61970">
              <a:spcBef>
                <a:spcPct val="0"/>
              </a:spcBef>
              <a:buNone/>
            </a:pPr>
            <a:endParaRPr lang="en-US" altLang="en-US" sz="15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583849" y="1702594"/>
            <a:ext cx="915457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7179" name="WordArt 30"/>
          <p:cNvSpPr>
            <a:spLocks noChangeArrowheads="1" noChangeShapeType="1" noTextEdit="1"/>
          </p:cNvSpPr>
          <p:nvPr/>
        </p:nvSpPr>
        <p:spPr bwMode="auto">
          <a:xfrm>
            <a:off x="2234848" y="571500"/>
            <a:ext cx="7965723" cy="63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endParaRPr lang="en-US" sz="3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0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5" y="381000"/>
            <a:ext cx="2204861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10362848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10362848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10362848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10465153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10362848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10362848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10362848" y="30480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10362848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10362848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10362848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9939515" y="3975366"/>
            <a:ext cx="2337152" cy="982927"/>
            <a:chOff x="4320" y="2928"/>
            <a:chExt cx="1104" cy="1104"/>
          </a:xfrm>
        </p:grpSpPr>
        <p:sp>
          <p:nvSpPr>
            <p:cNvPr id="7210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761970">
                <a:spcBef>
                  <a:spcPct val="0"/>
                </a:spcBef>
                <a:buNone/>
              </a:pPr>
              <a:endParaRPr lang="en-US" altLang="en-US" sz="5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721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7192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" y="1172105"/>
            <a:ext cx="12192000" cy="7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AutoShape 51"/>
          <p:cNvSpPr>
            <a:spLocks noChangeArrowheads="1"/>
          </p:cNvSpPr>
          <p:nvPr/>
        </p:nvSpPr>
        <p:spPr bwMode="auto">
          <a:xfrm>
            <a:off x="2286001" y="5499365"/>
            <a:ext cx="7755820" cy="73421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761970">
              <a:defRPr/>
            </a:pPr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9,05</a:t>
            </a:r>
            <a:endParaRPr lang="en-US" altLang="en-US" sz="30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194" name="WordArt 226"/>
          <p:cNvSpPr>
            <a:spLocks noChangeArrowheads="1" noChangeShapeType="1" noTextEdit="1"/>
          </p:cNvSpPr>
          <p:nvPr/>
        </p:nvSpPr>
        <p:spPr bwMode="auto">
          <a:xfrm>
            <a:off x="647349" y="4922573"/>
            <a:ext cx="613833" cy="3227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761970" eaLnBrk="0" hangingPunct="0"/>
            <a:endParaRPr lang="en-US" sz="30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0" y="3903929"/>
            <a:ext cx="2293056" cy="668073"/>
            <a:chOff x="0" y="2917825"/>
            <a:chExt cx="2063750" cy="801688"/>
          </a:xfrm>
        </p:grpSpPr>
        <p:pic>
          <p:nvPicPr>
            <p:cNvPr id="7206" name="Picture 59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1188"/>
              <a:ext cx="712788" cy="35083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7" name="Picture 60" descr="Classicmode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917825"/>
              <a:ext cx="1800225" cy="801688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8" name="Oval 61">
              <a:hlinkHover r:id="" action="ppaction://noaction" highlightClick="1">
                <a:snd r:embed="rId9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371475" y="2998788"/>
              <a:ext cx="981075" cy="6127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7209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593725" y="3103563"/>
              <a:ext cx="552450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0" y="4693710"/>
            <a:ext cx="2293056" cy="668073"/>
            <a:chOff x="0" y="2917825"/>
            <a:chExt cx="2063750" cy="801688"/>
          </a:xfrm>
        </p:grpSpPr>
        <p:pic>
          <p:nvPicPr>
            <p:cNvPr id="7202" name="Picture 74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1188"/>
              <a:ext cx="712788" cy="35083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3" name="Picture 75" descr="Classicmode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917825"/>
              <a:ext cx="1800225" cy="801688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4" name="Oval 76">
              <a:hlinkHover r:id="" action="ppaction://noaction" highlightClick="1">
                <a:snd r:embed="rId9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371475" y="2998788"/>
              <a:ext cx="981075" cy="6127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7205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593725" y="3103563"/>
              <a:ext cx="552450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0" y="5536408"/>
            <a:ext cx="2293056" cy="668073"/>
            <a:chOff x="0" y="2917825"/>
            <a:chExt cx="2063750" cy="801688"/>
          </a:xfrm>
        </p:grpSpPr>
        <p:pic>
          <p:nvPicPr>
            <p:cNvPr id="7198" name="Picture 79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1188"/>
              <a:ext cx="712788" cy="35083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9" name="Picture 80" descr="Classicmode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917825"/>
              <a:ext cx="1800225" cy="801688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0" name="Oval 81">
              <a:hlinkHover r:id="" action="ppaction://noaction" highlightClick="1">
                <a:snd r:embed="rId9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371475" y="2998788"/>
              <a:ext cx="981075" cy="6127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7201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593725" y="3103563"/>
              <a:ext cx="552450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6032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42" grpId="0" animBg="1"/>
      <p:bldP spid="42" grpId="1" animBg="1"/>
      <p:bldP spid="47" grpId="0" animBg="1"/>
      <p:bldP spid="57" grpId="0" animBg="1"/>
      <p:bldP spid="57" grpId="1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693333" y="1260740"/>
            <a:ext cx="10160000" cy="152796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61970">
              <a:spcBef>
                <a:spcPct val="0"/>
              </a:spcBef>
              <a:buNone/>
            </a:pPr>
            <a:r>
              <a:rPr lang="en-US" sz="4000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0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40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0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phầm</a:t>
            </a:r>
            <a:r>
              <a:rPr lang="en-US" sz="40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9,79</a:t>
            </a:r>
            <a:endParaRPr lang="en-US" sz="40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267" name="Group 51"/>
          <p:cNvGrpSpPr>
            <a:grpSpLocks/>
          </p:cNvGrpSpPr>
          <p:nvPr/>
        </p:nvGrpSpPr>
        <p:grpSpPr bwMode="auto">
          <a:xfrm>
            <a:off x="305153" y="571500"/>
            <a:ext cx="426861" cy="5715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619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1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3687" y="-307982"/>
              <a:ext cx="76530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619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67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2286001" y="2984500"/>
            <a:ext cx="7720543" cy="72628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vl="0" algn="ctr" defTabSz="1219170">
              <a:buClr>
                <a:srgbClr val="000000"/>
              </a:buClr>
              <a:buNone/>
              <a:defRPr/>
            </a:pPr>
            <a:r>
              <a:rPr lang="en-US" sz="40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9,97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3003022"/>
            <a:ext cx="2293056" cy="668073"/>
            <a:chOff x="0" y="2917825"/>
            <a:chExt cx="2063750" cy="801688"/>
          </a:xfrm>
        </p:grpSpPr>
        <p:pic>
          <p:nvPicPr>
            <p:cNvPr id="11308" name="Picture 37" descr="Blue_chapterlist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1188"/>
              <a:ext cx="712788" cy="35083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9" name="Picture 38" descr="Classicmode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917825"/>
              <a:ext cx="1800225" cy="801688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10" name="Oval 39">
              <a:hlinkHover r:id="" action="ppaction://noaction" highlightClick="1">
                <a:snd r:embed="rId8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371475" y="2998788"/>
              <a:ext cx="981075" cy="6127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11311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593725" y="3103563"/>
              <a:ext cx="552450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2286001" y="3837782"/>
            <a:ext cx="7720543" cy="73421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1219170">
              <a:buClr>
                <a:srgbClr val="000000"/>
              </a:buClr>
              <a:buNone/>
              <a:defRPr/>
            </a:pPr>
            <a:r>
              <a:rPr lang="en-US" sz="40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9,7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2286000" y="4695032"/>
            <a:ext cx="7739944" cy="68394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9,8</a:t>
            </a:r>
          </a:p>
        </p:txBody>
      </p:sp>
      <p:sp>
        <p:nvSpPr>
          <p:cNvPr id="11272" name="WordArt 226"/>
          <p:cNvSpPr>
            <a:spLocks noChangeArrowheads="1" noChangeShapeType="1" noTextEdit="1"/>
          </p:cNvSpPr>
          <p:nvPr/>
        </p:nvSpPr>
        <p:spPr bwMode="auto">
          <a:xfrm>
            <a:off x="596196" y="5778500"/>
            <a:ext cx="613833" cy="3227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761970" eaLnBrk="0" hangingPunct="0"/>
            <a:endParaRPr lang="en-US" sz="30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75849" y="1397001"/>
            <a:ext cx="2058457" cy="113241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61970">
              <a:spcBef>
                <a:spcPct val="0"/>
              </a:spcBef>
              <a:buNone/>
            </a:pPr>
            <a:endParaRPr lang="en-US" altLang="en-US" sz="15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583849" y="1702594"/>
            <a:ext cx="915457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1275" name="WordArt 30"/>
          <p:cNvSpPr>
            <a:spLocks noChangeArrowheads="1" noChangeShapeType="1" noTextEdit="1"/>
          </p:cNvSpPr>
          <p:nvPr/>
        </p:nvSpPr>
        <p:spPr bwMode="auto">
          <a:xfrm>
            <a:off x="2234848" y="571500"/>
            <a:ext cx="7965723" cy="63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endParaRPr lang="en-US" sz="3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5" y="381000"/>
            <a:ext cx="2204861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10362848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10362848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10362848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10465153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10362848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10362848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10362848" y="30480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10362848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10362848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10362848" y="2984501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9939515" y="3975366"/>
            <a:ext cx="2337152" cy="982927"/>
            <a:chOff x="4320" y="2928"/>
            <a:chExt cx="1104" cy="1104"/>
          </a:xfrm>
        </p:grpSpPr>
        <p:sp>
          <p:nvSpPr>
            <p:cNvPr id="11306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761970">
                <a:spcBef>
                  <a:spcPct val="0"/>
                </a:spcBef>
                <a:buNone/>
              </a:pPr>
              <a:endParaRPr lang="en-US" altLang="en-US" sz="5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130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1288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" y="1172105"/>
            <a:ext cx="12192000" cy="7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AutoShape 51"/>
          <p:cNvSpPr>
            <a:spLocks noChangeArrowheads="1"/>
          </p:cNvSpPr>
          <p:nvPr/>
        </p:nvSpPr>
        <p:spPr bwMode="auto">
          <a:xfrm>
            <a:off x="2286001" y="5499365"/>
            <a:ext cx="7755820" cy="73421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9,79</a:t>
            </a:r>
          </a:p>
        </p:txBody>
      </p:sp>
      <p:sp>
        <p:nvSpPr>
          <p:cNvPr id="11290" name="WordArt 226"/>
          <p:cNvSpPr>
            <a:spLocks noChangeArrowheads="1" noChangeShapeType="1" noTextEdit="1"/>
          </p:cNvSpPr>
          <p:nvPr/>
        </p:nvSpPr>
        <p:spPr bwMode="auto">
          <a:xfrm>
            <a:off x="647349" y="4922573"/>
            <a:ext cx="613833" cy="3227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761970" eaLnBrk="0" hangingPunct="0"/>
            <a:endParaRPr lang="en-US" sz="30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0" y="3903929"/>
            <a:ext cx="2293056" cy="668073"/>
            <a:chOff x="0" y="2917825"/>
            <a:chExt cx="2063750" cy="801688"/>
          </a:xfrm>
        </p:grpSpPr>
        <p:pic>
          <p:nvPicPr>
            <p:cNvPr id="11302" name="Picture 59" descr="Blue_chapterlist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1188"/>
              <a:ext cx="712788" cy="35083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3" name="Picture 60" descr="Classicmode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917825"/>
              <a:ext cx="1800225" cy="801688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4" name="Oval 61">
              <a:hlinkHover r:id="" action="ppaction://noaction" highlightClick="1">
                <a:snd r:embed="rId8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371475" y="2998788"/>
              <a:ext cx="981075" cy="6127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11305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593725" y="3103563"/>
              <a:ext cx="552450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0" y="4693710"/>
            <a:ext cx="2293056" cy="668073"/>
            <a:chOff x="0" y="2917825"/>
            <a:chExt cx="2063750" cy="801688"/>
          </a:xfrm>
        </p:grpSpPr>
        <p:pic>
          <p:nvPicPr>
            <p:cNvPr id="11298" name="Picture 74" descr="Blue_chapterlist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1188"/>
              <a:ext cx="712788" cy="35083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9" name="Picture 75" descr="Classicmode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917825"/>
              <a:ext cx="1800225" cy="801688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0" name="Oval 76">
              <a:hlinkHover r:id="" action="ppaction://noaction" highlightClick="1">
                <a:snd r:embed="rId8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371475" y="2998788"/>
              <a:ext cx="981075" cy="6127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11301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593725" y="3103563"/>
              <a:ext cx="552450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0" y="5536408"/>
            <a:ext cx="2293056" cy="668073"/>
            <a:chOff x="0" y="2917825"/>
            <a:chExt cx="2063750" cy="801688"/>
          </a:xfrm>
        </p:grpSpPr>
        <p:pic>
          <p:nvPicPr>
            <p:cNvPr id="11294" name="Picture 79" descr="Blue_chapterlist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1188"/>
              <a:ext cx="712788" cy="35083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5" name="Picture 80" descr="Classicmode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917825"/>
              <a:ext cx="1800225" cy="801688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6" name="Oval 81">
              <a:hlinkHover r:id="" action="ppaction://noaction" highlightClick="1">
                <a:snd r:embed="rId8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371475" y="2998788"/>
              <a:ext cx="981075" cy="6127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11297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593725" y="3103563"/>
              <a:ext cx="552450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0893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42" grpId="0" animBg="1"/>
      <p:bldP spid="47" grpId="0" animBg="1"/>
      <p:bldP spid="57" grpId="0" animBg="1"/>
      <p:bldP spid="57" grpId="1" animBg="1"/>
      <p:bldP spid="52" grpId="0" animBg="1"/>
      <p:bldP spid="5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64" y="795129"/>
            <a:ext cx="11953861" cy="116619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chemeClr val="tx1"/>
                </a:solidFill>
              </a:rPr>
              <a:t>Thứ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Ba </a:t>
            </a:r>
            <a:r>
              <a:rPr lang="en-US" dirty="0" err="1">
                <a:solidFill>
                  <a:schemeClr val="tx1"/>
                </a:solidFill>
              </a:rPr>
              <a:t>ngày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29 </a:t>
            </a:r>
            <a:r>
              <a:rPr lang="en-US" dirty="0" err="1">
                <a:solidFill>
                  <a:schemeClr val="tx1"/>
                </a:solidFill>
              </a:rPr>
              <a:t>tháng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10 </a:t>
            </a:r>
            <a:r>
              <a:rPr lang="en-US" dirty="0" err="1">
                <a:solidFill>
                  <a:schemeClr val="tx1"/>
                </a:solidFill>
              </a:rPr>
              <a:t>năm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2024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8138" y="1926391"/>
            <a:ext cx="109065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/>
              <a:t>Toán</a:t>
            </a:r>
            <a:endParaRPr lang="en-US" sz="4400" dirty="0"/>
          </a:p>
        </p:txBody>
      </p:sp>
      <p:sp>
        <p:nvSpPr>
          <p:cNvPr id="22" name="Rectangle 21"/>
          <p:cNvSpPr/>
          <p:nvPr/>
        </p:nvSpPr>
        <p:spPr>
          <a:xfrm>
            <a:off x="318052" y="2727163"/>
            <a:ext cx="118739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Bài</a:t>
            </a:r>
            <a:r>
              <a:rPr lang="en-US" sz="4400" dirty="0" smtClean="0"/>
              <a:t> 19: </a:t>
            </a:r>
            <a:r>
              <a:rPr lang="en-US" sz="4400" dirty="0" err="1" smtClean="0"/>
              <a:t>Làm</a:t>
            </a:r>
            <a:r>
              <a:rPr lang="en-US" sz="4400" dirty="0" smtClean="0"/>
              <a:t> </a:t>
            </a:r>
            <a:r>
              <a:rPr lang="en-US" sz="4400" dirty="0" err="1" smtClean="0"/>
              <a:t>tròn</a:t>
            </a:r>
            <a:r>
              <a:rPr lang="en-US" sz="4400" dirty="0" smtClean="0"/>
              <a:t> </a:t>
            </a:r>
            <a:r>
              <a:rPr lang="en-US" sz="4400" dirty="0" err="1" smtClean="0"/>
              <a:t>số</a:t>
            </a:r>
            <a:r>
              <a:rPr lang="en-US" sz="4400" dirty="0" smtClean="0"/>
              <a:t> </a:t>
            </a:r>
            <a:r>
              <a:rPr lang="en-US" sz="4400" dirty="0" err="1" smtClean="0"/>
              <a:t>thập</a:t>
            </a:r>
            <a:r>
              <a:rPr lang="en-US" sz="4400" dirty="0" smtClean="0"/>
              <a:t> </a:t>
            </a:r>
            <a:r>
              <a:rPr lang="en-US" sz="4400" dirty="0" err="1" smtClean="0"/>
              <a:t>phân</a:t>
            </a:r>
            <a:r>
              <a:rPr lang="en-US" sz="4400" dirty="0" smtClean="0"/>
              <a:t> </a:t>
            </a:r>
            <a:r>
              <a:rPr lang="en-US" sz="4400" dirty="0"/>
              <a:t>(</a:t>
            </a:r>
            <a:r>
              <a:rPr lang="en-US" sz="4400" dirty="0" err="1"/>
              <a:t>Tiếp</a:t>
            </a:r>
            <a:r>
              <a:rPr lang="en-US" sz="4400" dirty="0"/>
              <a:t> </a:t>
            </a:r>
            <a:r>
              <a:rPr lang="en-US" sz="4400" dirty="0" err="1"/>
              <a:t>theo</a:t>
            </a:r>
            <a:r>
              <a:rPr lang="en-US" sz="4400" dirty="0"/>
              <a:t>)</a:t>
            </a:r>
          </a:p>
          <a:p>
            <a:pPr algn="ctr"/>
            <a:r>
              <a:rPr lang="en-US" sz="4400" dirty="0"/>
              <a:t>( </a:t>
            </a:r>
            <a:r>
              <a:rPr lang="en-US" sz="4400" dirty="0" err="1"/>
              <a:t>Tiết</a:t>
            </a:r>
            <a:r>
              <a:rPr lang="en-US" sz="4400" dirty="0"/>
              <a:t> 2)</a:t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3742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51EF6E6-CA26-40F5-805A-215BDE69A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ECBA5A3-BFFD-4E83-818F-8631C83AE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04" y="607232"/>
            <a:ext cx="11351736" cy="612701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323B2E1-CFAF-48E3-AD97-F5F3D472C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" t="-6211" r="33020" b="39453"/>
          <a:stretch>
            <a:fillRect/>
          </a:stretch>
        </p:blipFill>
        <p:spPr>
          <a:xfrm>
            <a:off x="-567559" y="-231228"/>
            <a:ext cx="8387256" cy="3815256"/>
          </a:xfrm>
          <a:custGeom>
            <a:avLst/>
            <a:gdLst>
              <a:gd name="connsiteX0" fmla="*/ 0 w 8387256"/>
              <a:gd name="connsiteY0" fmla="*/ 0 h 3815256"/>
              <a:gd name="connsiteX1" fmla="*/ 8387256 w 8387256"/>
              <a:gd name="connsiteY1" fmla="*/ 0 h 3815256"/>
              <a:gd name="connsiteX2" fmla="*/ 8387256 w 8387256"/>
              <a:gd name="connsiteY2" fmla="*/ 354985 h 3815256"/>
              <a:gd name="connsiteX3" fmla="*/ 220999 w 8387256"/>
              <a:gd name="connsiteY3" fmla="*/ 354985 h 3815256"/>
              <a:gd name="connsiteX4" fmla="*/ 220999 w 8387256"/>
              <a:gd name="connsiteY4" fmla="*/ 3815256 h 3815256"/>
              <a:gd name="connsiteX5" fmla="*/ 0 w 8387256"/>
              <a:gd name="connsiteY5" fmla="*/ 3815256 h 3815256"/>
              <a:gd name="connsiteX6" fmla="*/ 0 w 8387256"/>
              <a:gd name="connsiteY6" fmla="*/ 0 h 381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7256" h="3815256">
                <a:moveTo>
                  <a:pt x="0" y="0"/>
                </a:moveTo>
                <a:lnTo>
                  <a:pt x="8387256" y="0"/>
                </a:lnTo>
                <a:lnTo>
                  <a:pt x="8387256" y="354985"/>
                </a:lnTo>
                <a:lnTo>
                  <a:pt x="220999" y="354985"/>
                </a:lnTo>
                <a:lnTo>
                  <a:pt x="220999" y="3815256"/>
                </a:lnTo>
                <a:lnTo>
                  <a:pt x="0" y="38152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AFF1A5AD-3155-4C9B-9C7F-BF9CCC1B5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t="100000" r="28364" b="-8460"/>
          <a:stretch>
            <a:fillRect/>
          </a:stretch>
        </p:blipFill>
        <p:spPr>
          <a:xfrm>
            <a:off x="1944414" y="5838758"/>
            <a:ext cx="6442841" cy="483475"/>
          </a:xfrm>
          <a:custGeom>
            <a:avLst/>
            <a:gdLst>
              <a:gd name="connsiteX0" fmla="*/ 0 w 6442841"/>
              <a:gd name="connsiteY0" fmla="*/ 0 h 483475"/>
              <a:gd name="connsiteX1" fmla="*/ 6442841 w 6442841"/>
              <a:gd name="connsiteY1" fmla="*/ 0 h 483475"/>
              <a:gd name="connsiteX2" fmla="*/ 6442841 w 6442841"/>
              <a:gd name="connsiteY2" fmla="*/ 483475 h 483475"/>
              <a:gd name="connsiteX3" fmla="*/ 0 w 6442841"/>
              <a:gd name="connsiteY3" fmla="*/ 483475 h 483475"/>
              <a:gd name="connsiteX4" fmla="*/ 0 w 6442841"/>
              <a:gd name="connsiteY4" fmla="*/ 0 h 4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2841" h="483475">
                <a:moveTo>
                  <a:pt x="0" y="0"/>
                </a:moveTo>
                <a:lnTo>
                  <a:pt x="6442841" y="0"/>
                </a:lnTo>
                <a:lnTo>
                  <a:pt x="6442841" y="483475"/>
                </a:lnTo>
                <a:lnTo>
                  <a:pt x="0" y="483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FD6A98B5-3BAA-4099-957B-B1456033E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9651" y="-18323"/>
            <a:ext cx="8169348" cy="3602351"/>
          </a:xfrm>
          <a:prstGeom prst="rect">
            <a:avLst/>
          </a:prstGeom>
          <a:effectLst>
            <a:outerShdw blurRad="12700" dist="127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13E6C00-7788-408C-877E-0B3ECD98A9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3495" y="5289366"/>
            <a:ext cx="7205010" cy="1444877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24D4C728-B9CC-4339-BC4E-87C3533A69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8619" y="1100649"/>
            <a:ext cx="2011854" cy="1969179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7BE8811D-7C90-472E-95F1-90C3F4B5AB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4267" y="881825"/>
            <a:ext cx="8169348" cy="1589149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F956DD01-9EEB-48F3-BBAA-FB58E1D954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06" y="3501910"/>
            <a:ext cx="2146935" cy="3438207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0DA4B9D7-EFC8-4769-B528-6E70F6A1CF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7018" y="2155313"/>
            <a:ext cx="3042168" cy="4041998"/>
          </a:xfrm>
          <a:prstGeom prst="rect">
            <a:avLst/>
          </a:prstGeom>
          <a:effectLst>
            <a:outerShdw blurRad="12700" dist="127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58ECECD-ADD7-E776-18B7-33619C58D4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4778" y="1884769"/>
            <a:ext cx="2030144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E6D4C61-F5BC-39FE-2E2F-5D0AFC6698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00273" y="2436753"/>
            <a:ext cx="8248603" cy="2822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9CE40ED-9F79-F3E3-695C-97BF092C65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17382" y="4719024"/>
            <a:ext cx="23959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92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2A33B9A-3103-46AA-824F-397C192CC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9" b="11282"/>
          <a:stretch/>
        </p:blipFill>
        <p:spPr>
          <a:xfrm>
            <a:off x="712959" y="1869831"/>
            <a:ext cx="4650175" cy="33703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F387889-E31A-42D7-93B3-5CE636EC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9" t="60257" r="12980"/>
          <a:stretch/>
        </p:blipFill>
        <p:spPr>
          <a:xfrm>
            <a:off x="8452337" y="4814030"/>
            <a:ext cx="1371601" cy="14429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4538815-6737-43D0-8B47-D8709AAA25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1" r="1" b="60256"/>
          <a:stretch/>
        </p:blipFill>
        <p:spPr>
          <a:xfrm rot="3746419">
            <a:off x="10613321" y="5094398"/>
            <a:ext cx="1774037" cy="18833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1393540-0E1C-4DE2-8937-1ADB8AE540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65984" r="81058" b="3930"/>
          <a:stretch/>
        </p:blipFill>
        <p:spPr>
          <a:xfrm rot="5400000">
            <a:off x="-152400" y="-175846"/>
            <a:ext cx="2028092" cy="20632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0620B9C-5E9E-4C11-9DB9-30E14C5C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3" r="79231" b="67178"/>
          <a:stretch/>
        </p:blipFill>
        <p:spPr>
          <a:xfrm>
            <a:off x="10255097" y="402382"/>
            <a:ext cx="1629508" cy="11919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27AF83E-179E-487A-899B-35258CBA54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3" t="11337" r="63558" b="60000"/>
          <a:stretch/>
        </p:blipFill>
        <p:spPr>
          <a:xfrm>
            <a:off x="4372100" y="2311533"/>
            <a:ext cx="1553309" cy="15139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9DFAE0B8-3D69-46F5-AA7D-B7BEE11954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7" t="54872" b="11138"/>
          <a:stretch/>
        </p:blipFill>
        <p:spPr>
          <a:xfrm rot="5400000">
            <a:off x="1090246" y="4686535"/>
            <a:ext cx="1606061" cy="23309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00742BC-1F6F-3CE2-D98A-FCB013021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622" y="2435077"/>
            <a:ext cx="6309907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34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7CD7A4A-8E2D-A7DD-DE5D-48FCCA2AD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39" y="1719389"/>
            <a:ext cx="11028219" cy="305258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76F8CA77-2925-6A54-50B7-4DDBC970C6A3}"/>
              </a:ext>
            </a:extLst>
          </p:cNvPr>
          <p:cNvSpPr/>
          <p:nvPr/>
        </p:nvSpPr>
        <p:spPr>
          <a:xfrm>
            <a:off x="4251366" y="4108862"/>
            <a:ext cx="1021278" cy="45126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C55AD76C-81DC-525F-6642-3A68C0A68ED8}"/>
              </a:ext>
            </a:extLst>
          </p:cNvPr>
          <p:cNvSpPr/>
          <p:nvPr/>
        </p:nvSpPr>
        <p:spPr>
          <a:xfrm>
            <a:off x="6614556" y="4073236"/>
            <a:ext cx="1745673" cy="51063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2B5C081B-A0C4-C29B-1D89-08C953DB691F}"/>
              </a:ext>
            </a:extLst>
          </p:cNvPr>
          <p:cNvSpPr/>
          <p:nvPr/>
        </p:nvSpPr>
        <p:spPr>
          <a:xfrm>
            <a:off x="9274629" y="4049485"/>
            <a:ext cx="1745673" cy="51063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12,65</a:t>
            </a:r>
          </a:p>
        </p:txBody>
      </p:sp>
    </p:spTree>
    <p:extLst>
      <p:ext uri="{BB962C8B-B14F-4D97-AF65-F5344CB8AC3E}">
        <p14:creationId xmlns:p14="http://schemas.microsoft.com/office/powerpoint/2010/main" val="3242540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A471"/>
      </a:accent1>
      <a:accent2>
        <a:srgbClr val="4AA471"/>
      </a:accent2>
      <a:accent3>
        <a:srgbClr val="4AA471"/>
      </a:accent3>
      <a:accent4>
        <a:srgbClr val="4AA471"/>
      </a:accent4>
      <a:accent5>
        <a:srgbClr val="4AA471"/>
      </a:accent5>
      <a:accent6>
        <a:srgbClr val="4AA471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354</Words>
  <Application>Microsoft Office PowerPoint</Application>
  <PresentationFormat>Custom</PresentationFormat>
  <Paragraphs>110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主题​​</vt:lpstr>
      <vt:lpstr>1_Office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Thứ Ba ngày 29 tháng 10 năm 2024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AutoBVT</cp:lastModifiedBy>
  <cp:revision>58</cp:revision>
  <dcterms:created xsi:type="dcterms:W3CDTF">2024-07-19T08:15:29Z</dcterms:created>
  <dcterms:modified xsi:type="dcterms:W3CDTF">2024-10-28T14:00:32Z</dcterms:modified>
</cp:coreProperties>
</file>