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sldIdLst>
    <p:sldId id="256" r:id="rId2"/>
    <p:sldId id="269" r:id="rId3"/>
    <p:sldId id="266" r:id="rId4"/>
    <p:sldId id="271" r:id="rId5"/>
    <p:sldId id="273" r:id="rId6"/>
    <p:sldId id="274" r:id="rId7"/>
    <p:sldId id="275" r:id="rId8"/>
    <p:sldId id="276" r:id="rId9"/>
    <p:sldId id="260" r:id="rId10"/>
    <p:sldId id="261" r:id="rId11"/>
    <p:sldId id="262" r:id="rId12"/>
    <p:sldId id="272" r:id="rId13"/>
    <p:sldId id="268" r:id="rId14"/>
    <p:sldId id="265" r:id="rId15"/>
  </p:sldIdLst>
  <p:sldSz cx="9144000" cy="6858000" type="screen4x3"/>
  <p:notesSz cx="6858000" cy="9144000"/>
  <p:embeddedFontLst>
    <p:embeddedFont>
      <p:font typeface="Arial Rounded MT Bold" panose="020B0604020202020204" charset="0"/>
      <p:regular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Arial-SGK-TV" panose="020B0604020202020204" charset="0"/>
      <p:regular r:id="rId20"/>
      <p:bold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CDD1"/>
    <a:srgbClr val="FFFFFF"/>
    <a:srgbClr val="0CAE4C"/>
    <a:srgbClr val="D3EAD4"/>
    <a:srgbClr val="1D90D0"/>
    <a:srgbClr val="F7931C"/>
    <a:srgbClr val="FCFCFC"/>
    <a:srgbClr val="FDD09E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DF4EC-C5B4-4C54-955F-07C57CE0159C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D969D-F59E-440E-85F9-B689AD8C5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7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00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52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14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95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21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241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1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6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2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7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0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8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3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2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28201" y="4463597"/>
            <a:ext cx="2226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Suối chảy xiết.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83" y="1793441"/>
            <a:ext cx="3712997" cy="2591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94" y="1706172"/>
            <a:ext cx="3867622" cy="26554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3" y="989274"/>
            <a:ext cx="625584" cy="6035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8361" y="4385291"/>
            <a:ext cx="1984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Mưa như trút.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71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1301" y="349872"/>
            <a:ext cx="764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6" y="107322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9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3" y="394386"/>
            <a:ext cx="7663397" cy="5821805"/>
          </a:xfrm>
          <a:prstGeom prst="roundRect">
            <a:avLst>
              <a:gd name="adj" fmla="val 0"/>
            </a:avLst>
          </a:prstGeom>
        </p:spPr>
      </p:pic>
      <p:sp>
        <p:nvSpPr>
          <p:cNvPr id="13" name="TextBox 12"/>
          <p:cNvSpPr txBox="1"/>
          <p:nvPr/>
        </p:nvSpPr>
        <p:spPr>
          <a:xfrm>
            <a:off x="923244" y="394386"/>
            <a:ext cx="82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2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841379"/>
            <a:ext cx="3136000" cy="2382387"/>
          </a:xfrm>
          <a:prstGeom prst="roundRect">
            <a:avLst>
              <a:gd name="adj" fmla="val 0"/>
            </a:avLst>
          </a:prstGeom>
        </p:spPr>
      </p:pic>
      <p:sp>
        <p:nvSpPr>
          <p:cNvPr id="7" name="TextBox 6"/>
          <p:cNvSpPr txBox="1"/>
          <p:nvPr/>
        </p:nvSpPr>
        <p:spPr>
          <a:xfrm>
            <a:off x="5355805" y="896137"/>
            <a:ext cx="144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Thả</a:t>
            </a:r>
            <a:r>
              <a:rPr lang="en-US" sz="2400" b="1" i="1" dirty="0" smtClean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diều</a:t>
            </a:r>
            <a:endParaRPr lang="en-US" sz="2400" b="1" i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8733" y="1528671"/>
            <a:ext cx="5421977" cy="3603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>
              <a:lnSpc>
                <a:spcPts val="3500"/>
              </a:lnSpc>
            </a:pP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Hải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Việt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thả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diều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bờ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đê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Diều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no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bay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cao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vút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… Hai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ngửa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diều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tít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mắt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      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Tự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nhiên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thổi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ào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ào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diều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đứt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Diều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rơi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bụi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cỏ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Bấy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Hải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Việt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mới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diều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lâu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diều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bền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r>
              <a:rPr lang="en-US" sz="2400" dirty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		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53229" y="5116095"/>
            <a:ext cx="3412589" cy="986677"/>
          </a:xfrm>
          <a:prstGeom prst="roundRect">
            <a:avLst/>
          </a:prstGeom>
          <a:solidFill>
            <a:srgbClr val="D3E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i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985" y="4954391"/>
            <a:ext cx="333744" cy="423903"/>
          </a:xfrm>
          <a:prstGeom prst="rect">
            <a:avLst/>
          </a:prstGeom>
          <a:effectLst>
            <a:glow rad="38100">
              <a:srgbClr val="FFFFFF"/>
            </a:glo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5F42FBD-FDE7-49EE-893B-5548BC3D91ED}"/>
              </a:ext>
            </a:extLst>
          </p:cNvPr>
          <p:cNvSpPr/>
          <p:nvPr/>
        </p:nvSpPr>
        <p:spPr>
          <a:xfrm>
            <a:off x="4003729" y="5303091"/>
            <a:ext cx="382528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smtClean="0">
                <a:latin typeface="Arial-SGK-TV" pitchFamily="2" charset="0"/>
                <a:cs typeface="Arial-SGK-TV" pitchFamily="2" charset="0"/>
              </a:rPr>
              <a:t>Vì sao diều bị rơi?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3244" y="394386"/>
            <a:ext cx="82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8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1" uiExpand="1" build="p"/>
      <p:bldP spid="9" grpId="0" animBg="1"/>
      <p:bldP spid="1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3" y="9000"/>
            <a:ext cx="9140312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4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1516" y="984068"/>
            <a:ext cx="11737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10D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4988" y="2966291"/>
            <a:ext cx="60340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u</a:t>
            </a:r>
            <a:r>
              <a:rPr lang="en-US" sz="96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9600" b="1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96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ưt</a:t>
            </a:r>
            <a:r>
              <a:rPr lang="en-US" sz="9600" b="1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96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iêt</a:t>
            </a:r>
            <a:endParaRPr lang="en-US" sz="9600" b="1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0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018" y="330159"/>
            <a:ext cx="6117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Nói về những hoạt động trong dịp Tết.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7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1738" y="1888398"/>
            <a:ext cx="18325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Arial-SGK-TV" pitchFamily="2" charset="0"/>
                <a:cs typeface="Arial-SGK-TV" pitchFamily="2" charset="0"/>
              </a:rPr>
              <a:t>cái b</a:t>
            </a:r>
            <a:r>
              <a:rPr lang="en-US" sz="40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út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13057" y="1941697"/>
            <a:ext cx="2056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0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ứt </a:t>
            </a:r>
            <a:r>
              <a:rPr lang="en-US" sz="4000" b="1" smtClean="0">
                <a:latin typeface="Arial-SGK-TV" pitchFamily="2" charset="0"/>
                <a:cs typeface="Arial-SGK-TV" pitchFamily="2" charset="0"/>
              </a:rPr>
              <a:t>Tết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3684" y="1922596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40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iết </a:t>
            </a:r>
            <a:r>
              <a:rPr lang="en-US" sz="4000" b="1" smtClean="0">
                <a:latin typeface="Arial-SGK-TV" pitchFamily="2" charset="0"/>
                <a:cs typeface="Arial-SGK-TV" pitchFamily="2" charset="0"/>
              </a:rPr>
              <a:t>chữ</a:t>
            </a:r>
            <a:r>
              <a:rPr lang="en-US" sz="4000" b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5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3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925331" y="2898074"/>
            <a:ext cx="10580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u</a:t>
            </a:r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E2B136F-1117-4D7A-9E87-640E6806277B}"/>
              </a:ext>
            </a:extLst>
          </p:cNvPr>
          <p:cNvSpPr/>
          <p:nvPr/>
        </p:nvSpPr>
        <p:spPr>
          <a:xfrm>
            <a:off x="4925331" y="2897498"/>
            <a:ext cx="10708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u</a:t>
            </a:r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6000" dirty="0">
              <a:solidFill>
                <a:schemeClr val="accent2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728840"/>
              </p:ext>
            </p:extLst>
          </p:nvPr>
        </p:nvGraphicFramePr>
        <p:xfrm>
          <a:off x="2788920" y="2948706"/>
          <a:ext cx="356616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3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AC81378-A561-4361-9777-933B1A1D349B}"/>
              </a:ext>
            </a:extLst>
          </p:cNvPr>
          <p:cNvSpPr/>
          <p:nvPr/>
        </p:nvSpPr>
        <p:spPr>
          <a:xfrm>
            <a:off x="5043831" y="2897498"/>
            <a:ext cx="4249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u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45934" y="2874693"/>
            <a:ext cx="1059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latin typeface="Arial-SGK-TV" pitchFamily="2" charset="0"/>
                <a:cs typeface="Arial-SGK-TV" pitchFamily="2" charset="0"/>
              </a:rPr>
              <a:t>b</a:t>
            </a:r>
            <a:endParaRPr lang="en-US" sz="60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43422" y="2890283"/>
            <a:ext cx="1062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Arial-SGK-TV" pitchFamily="2" charset="0"/>
                <a:cs typeface="Arial-SGK-TV" pitchFamily="2" charset="0"/>
              </a:rPr>
              <a:t>b</a:t>
            </a:r>
            <a:endParaRPr lang="en-US" sz="6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33FD772-1314-42EF-984C-9BBB068A0415}"/>
              </a:ext>
            </a:extLst>
          </p:cNvPr>
          <p:cNvSpPr/>
          <p:nvPr/>
        </p:nvSpPr>
        <p:spPr>
          <a:xfrm>
            <a:off x="5467919" y="2898074"/>
            <a:ext cx="3978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6000" dirty="0">
              <a:solidFill>
                <a:schemeClr val="accent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43752" y="1451981"/>
            <a:ext cx="26564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Arial-SGK-TV" pitchFamily="2" charset="0"/>
                <a:cs typeface="Arial-SGK-TV" pitchFamily="2" charset="0"/>
              </a:rPr>
              <a:t>cái</a:t>
            </a:r>
            <a:r>
              <a:rPr lang="en-US" sz="6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6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út</a:t>
            </a:r>
            <a:endParaRPr lang="en-US" sz="60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45066" y="4343015"/>
            <a:ext cx="12538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út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>
          <a:xfrm flipH="1">
            <a:off x="5258112" y="2583742"/>
            <a:ext cx="194986" cy="2028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062" y="2595614"/>
            <a:ext cx="160385" cy="16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3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2.96296E-6 L 0.06267 0.2136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2.22222E-6 L -0.0743 0.2138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0116 L -0.07257 0.2840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0" y="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3" grpId="0"/>
      <p:bldP spid="3" grpId="1"/>
      <p:bldP spid="3" grpId="2"/>
      <p:bldP spid="22" grpId="0"/>
      <p:bldP spid="22" grpId="1"/>
      <p:bldP spid="22" grpId="2"/>
      <p:bldP spid="34" grpId="0"/>
      <p:bldP spid="34" grpId="1"/>
      <p:bldP spid="34" grpId="2"/>
      <p:bldP spid="19" grpId="0"/>
      <p:bldP spid="2" grpId="0"/>
      <p:bldP spid="2" grpId="1"/>
      <p:bldP spid="2" grpId="2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219042"/>
              </p:ext>
            </p:extLst>
          </p:nvPr>
        </p:nvGraphicFramePr>
        <p:xfrm>
          <a:off x="2926080" y="3051189"/>
          <a:ext cx="3291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5007757" y="2977696"/>
            <a:ext cx="8114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ưt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25936" y="2934103"/>
            <a:ext cx="1062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latin typeface="Arial-SGK-TV" pitchFamily="2" charset="0"/>
                <a:cs typeface="Arial-SGK-TV" pitchFamily="2" charset="0"/>
              </a:rPr>
              <a:t>m</a:t>
            </a:r>
            <a:endParaRPr lang="en-US" sz="60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28769" y="2950611"/>
            <a:ext cx="10599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>
                <a:latin typeface="Arial-SGK-TV" pitchFamily="2" charset="0"/>
                <a:cs typeface="Arial-SGK-TV" pitchFamily="2" charset="0"/>
              </a:rPr>
              <a:t>m</a:t>
            </a:r>
            <a:endParaRPr lang="en-US" sz="6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E24F063-11C2-46E6-8A2B-8D1E5A142DB6}"/>
              </a:ext>
            </a:extLst>
          </p:cNvPr>
          <p:cNvSpPr/>
          <p:nvPr/>
        </p:nvSpPr>
        <p:spPr>
          <a:xfrm>
            <a:off x="5007757" y="2977695"/>
            <a:ext cx="5982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ư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257BE8C-8A32-42FA-BDCA-E1756BAFA782}"/>
              </a:ext>
            </a:extLst>
          </p:cNvPr>
          <p:cNvSpPr/>
          <p:nvPr/>
        </p:nvSpPr>
        <p:spPr>
          <a:xfrm>
            <a:off x="5007757" y="2977692"/>
            <a:ext cx="8114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2927999-C61C-4857-B6C0-308578042AF5}"/>
              </a:ext>
            </a:extLst>
          </p:cNvPr>
          <p:cNvSpPr/>
          <p:nvPr/>
        </p:nvSpPr>
        <p:spPr>
          <a:xfrm>
            <a:off x="5416569" y="2977694"/>
            <a:ext cx="3978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6000" dirty="0">
              <a:solidFill>
                <a:schemeClr val="accent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76238" y="1429838"/>
            <a:ext cx="29915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6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ứt</a:t>
            </a:r>
            <a:r>
              <a:rPr lang="en-US" sz="6000" b="1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latin typeface="Arial-SGK-TV" pitchFamily="2" charset="0"/>
                <a:cs typeface="Arial-SGK-TV" pitchFamily="2" charset="0"/>
              </a:rPr>
              <a:t>Tết</a:t>
            </a:r>
            <a:endParaRPr lang="en-US" sz="60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6" name="Straight Connector 35"/>
          <p:cNvCxnSpPr>
            <a:cxnSpLocks/>
          </p:cNvCxnSpPr>
          <p:nvPr/>
        </p:nvCxnSpPr>
        <p:spPr>
          <a:xfrm flipH="1">
            <a:off x="5204137" y="2675817"/>
            <a:ext cx="194986" cy="2028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950" y="2668817"/>
            <a:ext cx="160385" cy="166888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834458" y="4599043"/>
            <a:ext cx="14750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ứt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63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05278 0.2428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05677 0.2398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0115 L -0.05226 0.3046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6" y="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35" grpId="0"/>
      <p:bldP spid="35" grpId="1"/>
      <p:bldP spid="35" grpId="2"/>
      <p:bldP spid="23" grpId="0"/>
      <p:bldP spid="25" grpId="0"/>
      <p:bldP spid="25" grpId="1"/>
      <p:bldP spid="25" grpId="2"/>
      <p:bldP spid="4" grpId="0"/>
      <p:bldP spid="4" grpId="1"/>
      <p:bldP spid="4" grpId="2"/>
      <p:bldP spid="26" grpId="0"/>
      <p:bldP spid="26" grpId="1"/>
      <p:bldP spid="26" grpId="2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13318"/>
              </p:ext>
            </p:extLst>
          </p:nvPr>
        </p:nvGraphicFramePr>
        <p:xfrm>
          <a:off x="2834640" y="3032139"/>
          <a:ext cx="347472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17C1A77-8873-4065-92A3-B9722B582554}"/>
              </a:ext>
            </a:extLst>
          </p:cNvPr>
          <p:cNvSpPr/>
          <p:nvPr/>
        </p:nvSpPr>
        <p:spPr>
          <a:xfrm>
            <a:off x="3174259" y="2924628"/>
            <a:ext cx="10765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>
                <a:latin typeface="Arial-SGK-TV" pitchFamily="2" charset="0"/>
                <a:cs typeface="Arial-SGK-TV" pitchFamily="2" charset="0"/>
              </a:rPr>
              <a:t>v</a:t>
            </a:r>
            <a:endParaRPr lang="en-US" sz="6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0601BA1-6415-4BB4-BF30-4987147256DC}"/>
              </a:ext>
            </a:extLst>
          </p:cNvPr>
          <p:cNvSpPr txBox="1"/>
          <p:nvPr/>
        </p:nvSpPr>
        <p:spPr>
          <a:xfrm>
            <a:off x="4905594" y="2905577"/>
            <a:ext cx="1058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iêt</a:t>
            </a:r>
            <a:endParaRPr lang="en-US" sz="6000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05594" y="2934469"/>
            <a:ext cx="10584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iêt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BFCD076-3F5D-4692-A574-F3FFB64600A7}"/>
              </a:ext>
            </a:extLst>
          </p:cNvPr>
          <p:cNvSpPr/>
          <p:nvPr/>
        </p:nvSpPr>
        <p:spPr>
          <a:xfrm>
            <a:off x="5202642" y="2934468"/>
            <a:ext cx="10584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D433C099-0721-452E-A9C4-7071C4BAF918}"/>
              </a:ext>
            </a:extLst>
          </p:cNvPr>
          <p:cNvSpPr/>
          <p:nvPr/>
        </p:nvSpPr>
        <p:spPr>
          <a:xfrm>
            <a:off x="4941313" y="2934468"/>
            <a:ext cx="7841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iê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179957" y="2930876"/>
            <a:ext cx="10708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Arial-SGK-TV" pitchFamily="2" charset="0"/>
                <a:cs typeface="Arial-SGK-TV" pitchFamily="2" charset="0"/>
              </a:rPr>
              <a:t>v</a:t>
            </a:r>
            <a:endParaRPr lang="en-US" sz="6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09526" y="1493971"/>
            <a:ext cx="33249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6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iết</a:t>
            </a:r>
            <a:r>
              <a:rPr lang="en-US" sz="6000" b="1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latin typeface="Arial-SGK-TV" pitchFamily="2" charset="0"/>
                <a:cs typeface="Arial-SGK-TV" pitchFamily="2" charset="0"/>
              </a:rPr>
              <a:t>chữ</a:t>
            </a:r>
            <a:r>
              <a:rPr lang="en-US" sz="6000" b="1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60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80945" y="4374965"/>
            <a:ext cx="1382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iết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>
          <a:xfrm flipH="1">
            <a:off x="5334312" y="2723442"/>
            <a:ext cx="194986" cy="2028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262" y="2735314"/>
            <a:ext cx="160385" cy="16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5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0.04913 0.2145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07396 0.2136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0116 L -0.06198 0.2527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" y="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41" grpId="0"/>
      <p:bldP spid="41" grpId="1"/>
      <p:bldP spid="41" grpId="2"/>
      <p:bldP spid="28" grpId="0"/>
      <p:bldP spid="28" grpId="1"/>
      <p:bldP spid="30" grpId="0"/>
      <p:bldP spid="30" grpId="1"/>
      <p:bldP spid="30" grpId="2"/>
      <p:bldP spid="29" grpId="0"/>
      <p:bldP spid="29" grpId="1"/>
      <p:bldP spid="29" grpId="2"/>
      <p:bldP spid="27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273359"/>
              </p:ext>
            </p:extLst>
          </p:nvPr>
        </p:nvGraphicFramePr>
        <p:xfrm>
          <a:off x="3480229" y="3165489"/>
          <a:ext cx="2129308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46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46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342517"/>
              </p:ext>
            </p:extLst>
          </p:nvPr>
        </p:nvGraphicFramePr>
        <p:xfrm>
          <a:off x="695324" y="3165489"/>
          <a:ext cx="2129308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46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46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1772285" y="3147176"/>
            <a:ext cx="10580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u</a:t>
            </a:r>
            <a:r>
              <a:rPr lang="en-US" sz="40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4000" dirty="0">
              <a:solidFill>
                <a:schemeClr val="accent2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658811"/>
              </p:ext>
            </p:extLst>
          </p:nvPr>
        </p:nvGraphicFramePr>
        <p:xfrm>
          <a:off x="6323208" y="3155964"/>
          <a:ext cx="2129308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46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46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473586" y="3115078"/>
            <a:ext cx="1062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-SGK-TV" pitchFamily="2" charset="0"/>
                <a:cs typeface="Arial-SGK-TV" pitchFamily="2" charset="0"/>
              </a:rPr>
              <a:t>m</a:t>
            </a:r>
            <a:endParaRPr lang="en-US" sz="40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E24F063-11C2-46E6-8A2B-8D1E5A142DB6}"/>
              </a:ext>
            </a:extLst>
          </p:cNvPr>
          <p:cNvSpPr/>
          <p:nvPr/>
        </p:nvSpPr>
        <p:spPr>
          <a:xfrm>
            <a:off x="4686259" y="3148165"/>
            <a:ext cx="603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ưt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17C1A77-8873-4065-92A3-B9722B582554}"/>
              </a:ext>
            </a:extLst>
          </p:cNvPr>
          <p:cNvSpPr/>
          <p:nvPr/>
        </p:nvSpPr>
        <p:spPr>
          <a:xfrm>
            <a:off x="6317509" y="3145906"/>
            <a:ext cx="10765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>
                <a:latin typeface="Arial-SGK-TV" pitchFamily="2" charset="0"/>
                <a:cs typeface="Arial-SGK-TV" pitchFamily="2" charset="0"/>
              </a:rPr>
              <a:t>v</a:t>
            </a:r>
            <a:endParaRPr lang="en-US" sz="4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0601BA1-6415-4BB4-BF30-4987147256DC}"/>
              </a:ext>
            </a:extLst>
          </p:cNvPr>
          <p:cNvSpPr txBox="1"/>
          <p:nvPr/>
        </p:nvSpPr>
        <p:spPr>
          <a:xfrm>
            <a:off x="7363287" y="3125523"/>
            <a:ext cx="1058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iêt</a:t>
            </a:r>
            <a:endParaRPr lang="en-US" sz="4000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0302" y="3147176"/>
            <a:ext cx="1062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-SGK-TV" pitchFamily="2" charset="0"/>
                <a:cs typeface="Arial-SGK-TV" pitchFamily="2" charset="0"/>
              </a:rPr>
              <a:t>b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0338" y="1888398"/>
            <a:ext cx="18325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cái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4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út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13057" y="1941697"/>
            <a:ext cx="2056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0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ứt </a:t>
            </a:r>
            <a:r>
              <a:rPr lang="en-US" sz="4000" b="1" smtClean="0">
                <a:latin typeface="Arial-SGK-TV" pitchFamily="2" charset="0"/>
                <a:cs typeface="Arial-SGK-TV" pitchFamily="2" charset="0"/>
              </a:rPr>
              <a:t>Tết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7509" y="1922596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40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iết </a:t>
            </a:r>
            <a:r>
              <a:rPr lang="en-US" sz="4000" b="1" smtClean="0">
                <a:latin typeface="Arial-SGK-TV" pitchFamily="2" charset="0"/>
                <a:cs typeface="Arial-SGK-TV" pitchFamily="2" charset="0"/>
              </a:rPr>
              <a:t>chữ</a:t>
            </a:r>
            <a:r>
              <a:rPr lang="en-US" sz="4000" b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909584" y="2982377"/>
            <a:ext cx="100584" cy="1188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2261635" y="2978662"/>
            <a:ext cx="100584" cy="1188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955310" y="2965432"/>
            <a:ext cx="100584" cy="1188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256131" y="4374774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4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út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22143" y="4374774"/>
            <a:ext cx="1045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ứt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09536" y="4374774"/>
            <a:ext cx="982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4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iết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68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4" y="989274"/>
            <a:ext cx="625583" cy="603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012123" y="2054652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30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hời t</a:t>
            </a:r>
            <a:r>
              <a:rPr lang="en-US" sz="30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iết</a:t>
            </a:r>
            <a:endParaRPr lang="en-US" sz="300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40794" y="2054652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lũ l</a:t>
            </a:r>
            <a:r>
              <a:rPr lang="en-US" sz="30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ụt</a:t>
            </a:r>
            <a:endParaRPr lang="en-US" sz="300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680986" y="3960711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gạo </a:t>
            </a:r>
            <a:r>
              <a:rPr lang="en-US" sz="30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30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ứt</a:t>
            </a:r>
            <a:endParaRPr lang="en-US" sz="300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530174" y="3960711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rau </a:t>
            </a:r>
            <a:r>
              <a:rPr lang="en-US" sz="30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</a:t>
            </a:r>
            <a:r>
              <a:rPr lang="en-US" sz="30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út</a:t>
            </a:r>
            <a:endParaRPr lang="en-US" sz="300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54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2478</TotalTime>
  <Words>167</Words>
  <Application>Microsoft Office PowerPoint</Application>
  <PresentationFormat>On-screen Show (4:3)</PresentationFormat>
  <Paragraphs>65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 Rounded MT Bold</vt:lpstr>
      <vt:lpstr>Calibri Light</vt:lpstr>
      <vt:lpstr>Arial-SGK-TV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205</cp:revision>
  <dcterms:created xsi:type="dcterms:W3CDTF">2019-12-10T02:20:27Z</dcterms:created>
  <dcterms:modified xsi:type="dcterms:W3CDTF">2024-12-10T08:50:12Z</dcterms:modified>
</cp:coreProperties>
</file>