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 id="2147483702" r:id="rId4"/>
    <p:sldMasterId id="2147483714" r:id="rId5"/>
    <p:sldMasterId id="2147483726" r:id="rId6"/>
  </p:sldMasterIdLst>
  <p:notesMasterIdLst>
    <p:notesMasterId r:id="rId33"/>
  </p:notesMasterIdLst>
  <p:sldIdLst>
    <p:sldId id="3346" r:id="rId7"/>
    <p:sldId id="3353" r:id="rId8"/>
    <p:sldId id="592" r:id="rId9"/>
    <p:sldId id="3354" r:id="rId10"/>
    <p:sldId id="370" r:id="rId11"/>
    <p:sldId id="406" r:id="rId12"/>
    <p:sldId id="407" r:id="rId13"/>
    <p:sldId id="408" r:id="rId14"/>
    <p:sldId id="409" r:id="rId15"/>
    <p:sldId id="410" r:id="rId16"/>
    <p:sldId id="3356" r:id="rId17"/>
    <p:sldId id="3359" r:id="rId18"/>
    <p:sldId id="3357" r:id="rId19"/>
    <p:sldId id="3358" r:id="rId20"/>
    <p:sldId id="411" r:id="rId21"/>
    <p:sldId id="413" r:id="rId22"/>
    <p:sldId id="420" r:id="rId23"/>
    <p:sldId id="3360" r:id="rId24"/>
    <p:sldId id="258" r:id="rId25"/>
    <p:sldId id="259" r:id="rId26"/>
    <p:sldId id="260" r:id="rId27"/>
    <p:sldId id="261" r:id="rId28"/>
    <p:sldId id="262" r:id="rId29"/>
    <p:sldId id="263" r:id="rId30"/>
    <p:sldId id="264" r:id="rId31"/>
    <p:sldId id="3361" r:id="rId3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D344C-F437-4CF3-8B87-0A82E7416E5A}" type="datetimeFigureOut">
              <a:rPr lang="vi-VN" smtClean="0"/>
              <a:t>12/07/2024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FB4C1-5A5D-4B34-BFFA-5518AE19FC6A}" type="slidenum">
              <a:rPr lang="vi-VN" smtClean="0"/>
              <a:t>‹#›</a:t>
            </a:fld>
            <a:endParaRPr lang="vi-VN"/>
          </a:p>
        </p:txBody>
      </p:sp>
    </p:spTree>
    <p:extLst>
      <p:ext uri="{BB962C8B-B14F-4D97-AF65-F5344CB8AC3E}">
        <p14:creationId xmlns:p14="http://schemas.microsoft.com/office/powerpoint/2010/main" val="4259882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7867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46883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95564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4164-B5A6-4EFF-8585-E90E9241B5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81EFBB7-4034-40EC-84FA-DE1ED7D55C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FFFDEB7-7A67-4418-9B11-45F37111F58E}"/>
              </a:ext>
            </a:extLst>
          </p:cNvPr>
          <p:cNvSpPr>
            <a:spLocks noGrp="1"/>
          </p:cNvSpPr>
          <p:nvPr>
            <p:ph type="dt" sz="half" idx="10"/>
          </p:nvPr>
        </p:nvSpPr>
        <p:spPr/>
        <p:txBody>
          <a:bodyPr/>
          <a:lstStyle/>
          <a:p>
            <a:fld id="{E97B6282-1F72-44A5-AE01-521DC509110A}" type="datetimeFigureOut">
              <a:rPr lang="vi-VN" smtClean="0"/>
              <a:t>12/07/2024</a:t>
            </a:fld>
            <a:endParaRPr lang="vi-VN"/>
          </a:p>
        </p:txBody>
      </p:sp>
      <p:sp>
        <p:nvSpPr>
          <p:cNvPr id="5" name="Footer Placeholder 4">
            <a:extLst>
              <a:ext uri="{FF2B5EF4-FFF2-40B4-BE49-F238E27FC236}">
                <a16:creationId xmlns:a16="http://schemas.microsoft.com/office/drawing/2014/main" id="{32073302-799D-4FB8-A2B1-654D3E13520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945C49D-7800-441C-83A3-F13F373A8513}"/>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3453502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D22D-F932-41ED-9A3B-BA2173E5D21F}"/>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7F84ECF-6937-4FBD-BB04-2510E2B9A1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60AEC-FAC0-4E98-8416-BCB2B0BFCDD2}"/>
              </a:ext>
            </a:extLst>
          </p:cNvPr>
          <p:cNvSpPr>
            <a:spLocks noGrp="1"/>
          </p:cNvSpPr>
          <p:nvPr>
            <p:ph type="dt" sz="half" idx="10"/>
          </p:nvPr>
        </p:nvSpPr>
        <p:spPr/>
        <p:txBody>
          <a:bodyPr/>
          <a:lstStyle/>
          <a:p>
            <a:fld id="{E97B6282-1F72-44A5-AE01-521DC509110A}" type="datetimeFigureOut">
              <a:rPr lang="vi-VN" smtClean="0"/>
              <a:t>12/07/2024</a:t>
            </a:fld>
            <a:endParaRPr lang="vi-VN"/>
          </a:p>
        </p:txBody>
      </p:sp>
      <p:sp>
        <p:nvSpPr>
          <p:cNvPr id="5" name="Footer Placeholder 4">
            <a:extLst>
              <a:ext uri="{FF2B5EF4-FFF2-40B4-BE49-F238E27FC236}">
                <a16:creationId xmlns:a16="http://schemas.microsoft.com/office/drawing/2014/main" id="{9A6436ED-8612-4C67-BCED-AD171584C67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EF71466-80D1-415D-B9E8-C48C3C6FD52F}"/>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4119867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6565F-2CB2-4A9E-A29F-7136CC355A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040510E-056D-4B44-B31E-23ABA7C3F9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98D2F6C-0E4D-4AEE-ABE2-2E4A312A678B}"/>
              </a:ext>
            </a:extLst>
          </p:cNvPr>
          <p:cNvSpPr>
            <a:spLocks noGrp="1"/>
          </p:cNvSpPr>
          <p:nvPr>
            <p:ph type="dt" sz="half" idx="10"/>
          </p:nvPr>
        </p:nvSpPr>
        <p:spPr/>
        <p:txBody>
          <a:bodyPr/>
          <a:lstStyle/>
          <a:p>
            <a:fld id="{E97B6282-1F72-44A5-AE01-521DC509110A}" type="datetimeFigureOut">
              <a:rPr lang="vi-VN" smtClean="0"/>
              <a:t>12/07/2024</a:t>
            </a:fld>
            <a:endParaRPr lang="vi-VN"/>
          </a:p>
        </p:txBody>
      </p:sp>
      <p:sp>
        <p:nvSpPr>
          <p:cNvPr id="5" name="Footer Placeholder 4">
            <a:extLst>
              <a:ext uri="{FF2B5EF4-FFF2-40B4-BE49-F238E27FC236}">
                <a16:creationId xmlns:a16="http://schemas.microsoft.com/office/drawing/2014/main" id="{35C13DC9-EA20-46BF-92D9-5F8E573DDD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A07DEF1-230D-4B66-8B43-D34C92BB7CC3}"/>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2559798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9"/>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506104724"/>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2024/7/12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312326"/>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94D78666-0AC1-4C17-A327-7232150460D8}" type="datetimeFigureOut">
              <a:rPr lang="zh-CN" altLang="en-US" smtClean="0"/>
              <a:t>2024/7/12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241709F-6804-42DA-A477-9D1506A6D754}" type="slidenum">
              <a:rPr lang="zh-CN" altLang="en-US" smtClean="0"/>
              <a:t>‹#›</a:t>
            </a:fld>
            <a:endParaRPr lang="zh-CN" altLang="en-US"/>
          </a:p>
        </p:txBody>
      </p:sp>
    </p:spTree>
    <p:extLst>
      <p:ext uri="{BB962C8B-B14F-4D97-AF65-F5344CB8AC3E}">
        <p14:creationId xmlns:p14="http://schemas.microsoft.com/office/powerpoint/2010/main" val="251565744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918897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9482383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4679310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8076922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2024/7/12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0050456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914B-0866-452E-B81C-BC217AE5E1C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BBBA6A-7EFA-469B-A4F8-2033F6D520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AF61E1C-38A2-44DD-AF68-E218F5455CB4}"/>
              </a:ext>
            </a:extLst>
          </p:cNvPr>
          <p:cNvSpPr>
            <a:spLocks noGrp="1"/>
          </p:cNvSpPr>
          <p:nvPr>
            <p:ph type="dt" sz="half" idx="10"/>
          </p:nvPr>
        </p:nvSpPr>
        <p:spPr/>
        <p:txBody>
          <a:bodyPr/>
          <a:lstStyle/>
          <a:p>
            <a:fld id="{E97B6282-1F72-44A5-AE01-521DC509110A}" type="datetimeFigureOut">
              <a:rPr lang="vi-VN" smtClean="0"/>
              <a:t>12/07/2024</a:t>
            </a:fld>
            <a:endParaRPr lang="vi-VN"/>
          </a:p>
        </p:txBody>
      </p:sp>
      <p:sp>
        <p:nvSpPr>
          <p:cNvPr id="5" name="Footer Placeholder 4">
            <a:extLst>
              <a:ext uri="{FF2B5EF4-FFF2-40B4-BE49-F238E27FC236}">
                <a16:creationId xmlns:a16="http://schemas.microsoft.com/office/drawing/2014/main" id="{311E00A2-C6FE-4ED7-85F2-3B1AAF0C95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5BCAADF-0952-47C1-B5B8-AFBD7E47ABAB}"/>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606087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3548766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2024/7/12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558624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47614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0430575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9124032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7/12/2024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8663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7/12/2024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3267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7/12/2024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3664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7/12/2024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7939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7/12/2024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4395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1CCE6-8235-4BEB-B8FD-94086DBF07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68EABC1-D27F-4028-8A5F-8ACD3D74C6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AD248-1C5A-4052-A14C-BF054BDFE657}"/>
              </a:ext>
            </a:extLst>
          </p:cNvPr>
          <p:cNvSpPr>
            <a:spLocks noGrp="1"/>
          </p:cNvSpPr>
          <p:nvPr>
            <p:ph type="dt" sz="half" idx="10"/>
          </p:nvPr>
        </p:nvSpPr>
        <p:spPr/>
        <p:txBody>
          <a:bodyPr/>
          <a:lstStyle/>
          <a:p>
            <a:fld id="{E97B6282-1F72-44A5-AE01-521DC509110A}" type="datetimeFigureOut">
              <a:rPr lang="vi-VN" smtClean="0"/>
              <a:t>12/07/2024</a:t>
            </a:fld>
            <a:endParaRPr lang="vi-VN"/>
          </a:p>
        </p:txBody>
      </p:sp>
      <p:sp>
        <p:nvSpPr>
          <p:cNvPr id="5" name="Footer Placeholder 4">
            <a:extLst>
              <a:ext uri="{FF2B5EF4-FFF2-40B4-BE49-F238E27FC236}">
                <a16:creationId xmlns:a16="http://schemas.microsoft.com/office/drawing/2014/main" id="{5EC19633-9295-45EF-9816-965E53A05F5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EFEA526-5887-4434-95FB-7EDC43BCFE12}"/>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3712060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7/12/2024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6777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7/12/2024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3572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7/12/2024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6342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7/12/2024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6025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7/12/2024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7352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7/12/2024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5267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2332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1319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91959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38708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C1CEB-C796-4B6B-9F29-38014D9D08C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74DA454-290B-4D99-B0DB-99E21AA1B8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824F66A-3FD4-418E-BC1D-8C089B8955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CECB847-C068-49DB-8AEA-5EED1F597742}"/>
              </a:ext>
            </a:extLst>
          </p:cNvPr>
          <p:cNvSpPr>
            <a:spLocks noGrp="1"/>
          </p:cNvSpPr>
          <p:nvPr>
            <p:ph type="dt" sz="half" idx="10"/>
          </p:nvPr>
        </p:nvSpPr>
        <p:spPr/>
        <p:txBody>
          <a:bodyPr/>
          <a:lstStyle/>
          <a:p>
            <a:fld id="{E97B6282-1F72-44A5-AE01-521DC509110A}" type="datetimeFigureOut">
              <a:rPr lang="vi-VN" smtClean="0"/>
              <a:t>12/07/2024</a:t>
            </a:fld>
            <a:endParaRPr lang="vi-VN"/>
          </a:p>
        </p:txBody>
      </p:sp>
      <p:sp>
        <p:nvSpPr>
          <p:cNvPr id="6" name="Footer Placeholder 5">
            <a:extLst>
              <a:ext uri="{FF2B5EF4-FFF2-40B4-BE49-F238E27FC236}">
                <a16:creationId xmlns:a16="http://schemas.microsoft.com/office/drawing/2014/main" id="{62D769DF-6E23-4183-95AF-0906DF05AD3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97676B2-E498-4692-883D-C538F6F7A4BE}"/>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1332523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141026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90399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74862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26279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28067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95529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870924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34085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90847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000900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50E13-4F06-4CFD-938D-FD8B93D3C08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24AEA2-7F42-4B0C-BA0A-00F8C164E1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20D138-B104-4E28-96AA-EF882E86F3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1FA7ED1-AC6B-4E4B-9584-B93BEA2CA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B78E7-98BA-403D-9691-B53AFE892B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7972EC9-4D8C-4EC1-B747-BC5DC8BE3897}"/>
              </a:ext>
            </a:extLst>
          </p:cNvPr>
          <p:cNvSpPr>
            <a:spLocks noGrp="1"/>
          </p:cNvSpPr>
          <p:nvPr>
            <p:ph type="dt" sz="half" idx="10"/>
          </p:nvPr>
        </p:nvSpPr>
        <p:spPr/>
        <p:txBody>
          <a:bodyPr/>
          <a:lstStyle/>
          <a:p>
            <a:fld id="{E97B6282-1F72-44A5-AE01-521DC509110A}" type="datetimeFigureOut">
              <a:rPr lang="vi-VN" smtClean="0"/>
              <a:t>12/07/2024</a:t>
            </a:fld>
            <a:endParaRPr lang="vi-VN"/>
          </a:p>
        </p:txBody>
      </p:sp>
      <p:sp>
        <p:nvSpPr>
          <p:cNvPr id="8" name="Footer Placeholder 7">
            <a:extLst>
              <a:ext uri="{FF2B5EF4-FFF2-40B4-BE49-F238E27FC236}">
                <a16:creationId xmlns:a16="http://schemas.microsoft.com/office/drawing/2014/main" id="{FDAC35FE-1E26-4221-A203-4F8DA384D45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8D52925-C81D-41F8-B7D5-458E295874D9}"/>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40750601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4155174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314808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4257040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9380305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227390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673087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4568310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93687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2656-35F1-4EC1-A7A5-60429D5AB55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7C14EBF-9706-4598-80F4-375B7066303D}"/>
              </a:ext>
            </a:extLst>
          </p:cNvPr>
          <p:cNvSpPr>
            <a:spLocks noGrp="1"/>
          </p:cNvSpPr>
          <p:nvPr>
            <p:ph type="dt" sz="half" idx="10"/>
          </p:nvPr>
        </p:nvSpPr>
        <p:spPr/>
        <p:txBody>
          <a:bodyPr/>
          <a:lstStyle/>
          <a:p>
            <a:fld id="{E97B6282-1F72-44A5-AE01-521DC509110A}" type="datetimeFigureOut">
              <a:rPr lang="vi-VN" smtClean="0"/>
              <a:t>12/07/2024</a:t>
            </a:fld>
            <a:endParaRPr lang="vi-VN"/>
          </a:p>
        </p:txBody>
      </p:sp>
      <p:sp>
        <p:nvSpPr>
          <p:cNvPr id="4" name="Footer Placeholder 3">
            <a:extLst>
              <a:ext uri="{FF2B5EF4-FFF2-40B4-BE49-F238E27FC236}">
                <a16:creationId xmlns:a16="http://schemas.microsoft.com/office/drawing/2014/main" id="{75B8CBFA-61C2-44B9-A324-317125EA59D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09CC39-24E0-4C90-9B89-0AE0DE12A21D}"/>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2348697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7D3C36-6E4E-4CDF-8758-54F021EE5FA2}"/>
              </a:ext>
            </a:extLst>
          </p:cNvPr>
          <p:cNvSpPr>
            <a:spLocks noGrp="1"/>
          </p:cNvSpPr>
          <p:nvPr>
            <p:ph type="dt" sz="half" idx="10"/>
          </p:nvPr>
        </p:nvSpPr>
        <p:spPr/>
        <p:txBody>
          <a:bodyPr/>
          <a:lstStyle/>
          <a:p>
            <a:fld id="{E97B6282-1F72-44A5-AE01-521DC509110A}" type="datetimeFigureOut">
              <a:rPr lang="vi-VN" smtClean="0"/>
              <a:t>12/07/2024</a:t>
            </a:fld>
            <a:endParaRPr lang="vi-VN"/>
          </a:p>
        </p:txBody>
      </p:sp>
      <p:sp>
        <p:nvSpPr>
          <p:cNvPr id="3" name="Footer Placeholder 2">
            <a:extLst>
              <a:ext uri="{FF2B5EF4-FFF2-40B4-BE49-F238E27FC236}">
                <a16:creationId xmlns:a16="http://schemas.microsoft.com/office/drawing/2014/main" id="{05B67F89-0C6E-4451-8498-05642BEFD78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EA86233-940B-4B74-9977-0FE1D42A3D28}"/>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3254321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9356-EAE3-4BD9-96B4-6F29AC27BC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005DA31-A2CF-44F4-A874-5BC2A8BE22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42C4C83-C51C-4677-89CC-28239D7DF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4575F-E996-4489-8CB7-28400162FD2C}"/>
              </a:ext>
            </a:extLst>
          </p:cNvPr>
          <p:cNvSpPr>
            <a:spLocks noGrp="1"/>
          </p:cNvSpPr>
          <p:nvPr>
            <p:ph type="dt" sz="half" idx="10"/>
          </p:nvPr>
        </p:nvSpPr>
        <p:spPr/>
        <p:txBody>
          <a:bodyPr/>
          <a:lstStyle/>
          <a:p>
            <a:fld id="{E97B6282-1F72-44A5-AE01-521DC509110A}" type="datetimeFigureOut">
              <a:rPr lang="vi-VN" smtClean="0"/>
              <a:t>12/07/2024</a:t>
            </a:fld>
            <a:endParaRPr lang="vi-VN"/>
          </a:p>
        </p:txBody>
      </p:sp>
      <p:sp>
        <p:nvSpPr>
          <p:cNvPr id="6" name="Footer Placeholder 5">
            <a:extLst>
              <a:ext uri="{FF2B5EF4-FFF2-40B4-BE49-F238E27FC236}">
                <a16:creationId xmlns:a16="http://schemas.microsoft.com/office/drawing/2014/main" id="{A0E31B9F-FADA-4040-9D58-FF0F32C2503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FDFB46-A4CF-469B-B28A-E80DFA3AF68A}"/>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3078485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6D382-BA10-4FF8-B195-9F0E3E7E2D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DBD6D7-94EB-4676-B3EB-320723B641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A7C12F4-6EEE-4A06-B7E4-BCD021B01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03585C-EF8E-4840-A206-F3B478A9D81B}"/>
              </a:ext>
            </a:extLst>
          </p:cNvPr>
          <p:cNvSpPr>
            <a:spLocks noGrp="1"/>
          </p:cNvSpPr>
          <p:nvPr>
            <p:ph type="dt" sz="half" idx="10"/>
          </p:nvPr>
        </p:nvSpPr>
        <p:spPr/>
        <p:txBody>
          <a:bodyPr/>
          <a:lstStyle/>
          <a:p>
            <a:fld id="{E97B6282-1F72-44A5-AE01-521DC509110A}" type="datetimeFigureOut">
              <a:rPr lang="vi-VN" smtClean="0"/>
              <a:t>12/07/2024</a:t>
            </a:fld>
            <a:endParaRPr lang="vi-VN"/>
          </a:p>
        </p:txBody>
      </p:sp>
      <p:sp>
        <p:nvSpPr>
          <p:cNvPr id="6" name="Footer Placeholder 5">
            <a:extLst>
              <a:ext uri="{FF2B5EF4-FFF2-40B4-BE49-F238E27FC236}">
                <a16:creationId xmlns:a16="http://schemas.microsoft.com/office/drawing/2014/main" id="{C2351E95-8E22-4394-A084-5799C43E45B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4B1F057-FE06-4F24-B340-11E21E00120E}"/>
              </a:ext>
            </a:extLst>
          </p:cNvPr>
          <p:cNvSpPr>
            <a:spLocks noGrp="1"/>
          </p:cNvSpPr>
          <p:nvPr>
            <p:ph type="sldNum" sz="quarter" idx="12"/>
          </p:nvPr>
        </p:nvSpPr>
        <p:spPr/>
        <p:txBody>
          <a:bodyPr/>
          <a:lstStyle/>
          <a:p>
            <a:fld id="{BF036DE6-C8D6-45EE-9810-4274C6638D87}" type="slidenum">
              <a:rPr lang="vi-VN" smtClean="0"/>
              <a:t>‹#›</a:t>
            </a:fld>
            <a:endParaRPr lang="vi-VN"/>
          </a:p>
        </p:txBody>
      </p:sp>
    </p:spTree>
    <p:extLst>
      <p:ext uri="{BB962C8B-B14F-4D97-AF65-F5344CB8AC3E}">
        <p14:creationId xmlns:p14="http://schemas.microsoft.com/office/powerpoint/2010/main" val="1500428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28958A-D613-489B-8266-99DED03D7C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633A62A-DD7C-4F13-BAA6-8B96A6B98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600FA4-5C1D-4E63-9713-7C3EFF93D1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7B6282-1F72-44A5-AE01-521DC509110A}" type="datetimeFigureOut">
              <a:rPr lang="vi-VN" smtClean="0"/>
              <a:t>12/07/2024</a:t>
            </a:fld>
            <a:endParaRPr lang="vi-VN"/>
          </a:p>
        </p:txBody>
      </p:sp>
      <p:sp>
        <p:nvSpPr>
          <p:cNvPr id="5" name="Footer Placeholder 4">
            <a:extLst>
              <a:ext uri="{FF2B5EF4-FFF2-40B4-BE49-F238E27FC236}">
                <a16:creationId xmlns:a16="http://schemas.microsoft.com/office/drawing/2014/main" id="{CF53BD52-144F-4213-AFD4-2DE1E257F7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CF6E202-BCE5-4A68-8B80-DC428BBAE1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36DE6-C8D6-45EE-9810-4274C6638D87}" type="slidenum">
              <a:rPr lang="vi-VN" smtClean="0"/>
              <a:t>‹#›</a:t>
            </a:fld>
            <a:endParaRPr lang="vi-VN"/>
          </a:p>
        </p:txBody>
      </p:sp>
    </p:spTree>
    <p:extLst>
      <p:ext uri="{BB962C8B-B14F-4D97-AF65-F5344CB8AC3E}">
        <p14:creationId xmlns:p14="http://schemas.microsoft.com/office/powerpoint/2010/main" val="1980771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2024/7/12</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9718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5DFFB"/>
            </a:gs>
            <a:gs pos="77000">
              <a:srgbClr val="22A0F5"/>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2024/7/12</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99857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4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374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374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374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37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42" rtl="0" eaLnBrk="1" latinLnBrk="0" hangingPunct="1">
        <a:defRPr sz="1800" kern="1200">
          <a:solidFill>
            <a:schemeClr val="tx1"/>
          </a:solidFill>
          <a:latin typeface="+mn-lt"/>
          <a:ea typeface="+mn-ea"/>
          <a:cs typeface="+mn-cs"/>
        </a:defRPr>
      </a:lvl1pPr>
      <a:lvl2pPr marL="457189" algn="l" defTabSz="913742" rtl="0" eaLnBrk="1" latinLnBrk="0" hangingPunct="1">
        <a:defRPr sz="1800" kern="1200">
          <a:solidFill>
            <a:schemeClr val="tx1"/>
          </a:solidFill>
          <a:latin typeface="+mn-lt"/>
          <a:ea typeface="+mn-ea"/>
          <a:cs typeface="+mn-cs"/>
        </a:defRPr>
      </a:lvl2pPr>
      <a:lvl3pPr marL="914377" algn="l" defTabSz="913742" rtl="0" eaLnBrk="1" latinLnBrk="0" hangingPunct="1">
        <a:defRPr sz="1800" kern="1200">
          <a:solidFill>
            <a:schemeClr val="tx1"/>
          </a:solidFill>
          <a:latin typeface="+mn-lt"/>
          <a:ea typeface="+mn-ea"/>
          <a:cs typeface="+mn-cs"/>
        </a:defRPr>
      </a:lvl3pPr>
      <a:lvl4pPr marL="1371566" algn="l" defTabSz="913742" rtl="0" eaLnBrk="1" latinLnBrk="0" hangingPunct="1">
        <a:defRPr sz="1800" kern="1200">
          <a:solidFill>
            <a:schemeClr val="tx1"/>
          </a:solidFill>
          <a:latin typeface="+mn-lt"/>
          <a:ea typeface="+mn-ea"/>
          <a:cs typeface="+mn-cs"/>
        </a:defRPr>
      </a:lvl4pPr>
      <a:lvl5pPr marL="1828754" algn="l" defTabSz="913742" rtl="0" eaLnBrk="1" latinLnBrk="0" hangingPunct="1">
        <a:defRPr sz="1800" kern="1200">
          <a:solidFill>
            <a:schemeClr val="tx1"/>
          </a:solidFill>
          <a:latin typeface="+mn-lt"/>
          <a:ea typeface="+mn-ea"/>
          <a:cs typeface="+mn-cs"/>
        </a:defRPr>
      </a:lvl5pPr>
      <a:lvl6pPr marL="2285943" algn="l" defTabSz="913742" rtl="0" eaLnBrk="1" latinLnBrk="0" hangingPunct="1">
        <a:defRPr sz="1800" kern="1200">
          <a:solidFill>
            <a:schemeClr val="tx1"/>
          </a:solidFill>
          <a:latin typeface="+mn-lt"/>
          <a:ea typeface="+mn-ea"/>
          <a:cs typeface="+mn-cs"/>
        </a:defRPr>
      </a:lvl6pPr>
      <a:lvl7pPr marL="2743131" algn="l" defTabSz="913742" rtl="0" eaLnBrk="1" latinLnBrk="0" hangingPunct="1">
        <a:defRPr sz="1800" kern="1200">
          <a:solidFill>
            <a:schemeClr val="tx1"/>
          </a:solidFill>
          <a:latin typeface="+mn-lt"/>
          <a:ea typeface="+mn-ea"/>
          <a:cs typeface="+mn-cs"/>
        </a:defRPr>
      </a:lvl7pPr>
      <a:lvl8pPr marL="3200320" algn="l" defTabSz="913742" rtl="0" eaLnBrk="1" latinLnBrk="0" hangingPunct="1">
        <a:defRPr sz="1800" kern="1200">
          <a:solidFill>
            <a:schemeClr val="tx1"/>
          </a:solidFill>
          <a:latin typeface="+mn-lt"/>
          <a:ea typeface="+mn-ea"/>
          <a:cs typeface="+mn-cs"/>
        </a:defRPr>
      </a:lvl8pPr>
      <a:lvl9pPr marL="3657509" algn="l" defTabSz="9137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60">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609660">
                <a:defRPr/>
              </a:pPr>
              <a:t>7/12/2024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60">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60">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609660">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444885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7/12/2024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472806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7/12/2024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367720002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file:///D:\&#38899;&#20048;\&#22885;&#23572;&#22827;&#38899;&#20048;%20-%20&#27963;&#27900;&#12289;&#27426;&#24555;&#30340;&#38899;&#20048;.mp3" TargetMode="External"/><Relationship Id="rId1" Type="http://schemas.microsoft.com/office/2007/relationships/media" Target="file:///D:\&#38899;&#20048;\&#22885;&#23572;&#22827;&#38899;&#20048;%20-%20&#27963;&#27900;&#12289;&#27426;&#24555;&#30340;&#38899;&#20048;.mp3" TargetMode="Externa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7.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37.xml"/><Relationship Id="rId6" Type="http://schemas.openxmlformats.org/officeDocument/2006/relationships/image" Target="../media/image31.gif"/><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7.xml"/><Relationship Id="rId7" Type="http://schemas.openxmlformats.org/officeDocument/2006/relationships/image" Target="../media/image13.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11" Type="http://schemas.openxmlformats.org/officeDocument/2006/relationships/image" Target="../media/image31.gif"/><Relationship Id="rId5" Type="http://schemas.microsoft.com/office/2007/relationships/hdphoto" Target="../media/hdphoto1.wdp"/><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7.xml"/><Relationship Id="rId7" Type="http://schemas.microsoft.com/office/2007/relationships/hdphoto" Target="../media/hdphoto3.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4.png"/><Relationship Id="rId11" Type="http://schemas.openxmlformats.org/officeDocument/2006/relationships/image" Target="../media/image31.gif"/><Relationship Id="rId5" Type="http://schemas.microsoft.com/office/2007/relationships/hdphoto" Target="../media/hdphoto1.wdp"/><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31.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3.png"/><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5.jpe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48.xml"/><Relationship Id="rId7" Type="http://schemas.openxmlformats.org/officeDocument/2006/relationships/image" Target="../media/image31.gif"/><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6.png"/><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gif"/><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notesSlide" Target="../notesSlides/notesSlide4.xml"/><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13.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39.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42.png"/><Relationship Id="rId10" Type="http://schemas.openxmlformats.org/officeDocument/2006/relationships/image" Target="../media/image39.gif"/><Relationship Id="rId4" Type="http://schemas.openxmlformats.org/officeDocument/2006/relationships/image" Target="../media/image41.png"/><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42.png"/><Relationship Id="rId10" Type="http://schemas.openxmlformats.org/officeDocument/2006/relationships/image" Target="../media/image39.gif"/><Relationship Id="rId4" Type="http://schemas.openxmlformats.org/officeDocument/2006/relationships/image" Target="../media/image43.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13.svg"/><Relationship Id="rId12" Type="http://schemas.openxmlformats.org/officeDocument/2006/relationships/image" Target="../media/image18.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44.png"/><Relationship Id="rId9" Type="http://schemas.openxmlformats.org/officeDocument/2006/relationships/image" Target="../media/image39.gif"/></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46.png"/><Relationship Id="rId10" Type="http://schemas.openxmlformats.org/officeDocument/2006/relationships/image" Target="../media/image39.gif"/><Relationship Id="rId4" Type="http://schemas.openxmlformats.org/officeDocument/2006/relationships/image" Target="../media/image45.png"/><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3" Type="http://schemas.openxmlformats.org/officeDocument/2006/relationships/slideLayout" Target="../slideLayouts/slideLayout1.xml"/><Relationship Id="rId7" Type="http://schemas.microsoft.com/office/2007/relationships/hdphoto" Target="../media/hdphoto4.wdp"/><Relationship Id="rId12" Type="http://schemas.openxmlformats.org/officeDocument/2006/relationships/image" Target="../media/image39.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9.png"/><Relationship Id="rId11" Type="http://schemas.openxmlformats.org/officeDocument/2006/relationships/image" Target="../media/image21.png"/><Relationship Id="rId5" Type="http://schemas.openxmlformats.org/officeDocument/2006/relationships/image" Target="../media/image48.png"/><Relationship Id="rId10" Type="http://schemas.openxmlformats.org/officeDocument/2006/relationships/image" Target="../media/image13.svg"/><Relationship Id="rId4" Type="http://schemas.openxmlformats.org/officeDocument/2006/relationships/image" Target="../media/image47.pn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40.png"/><Relationship Id="rId3" Type="http://schemas.openxmlformats.org/officeDocument/2006/relationships/slideLayout" Target="../slideLayouts/slideLayout1.xml"/><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8.png"/><Relationship Id="rId11" Type="http://schemas.openxmlformats.org/officeDocument/2006/relationships/image" Target="../media/image49.png"/><Relationship Id="rId5" Type="http://schemas.openxmlformats.org/officeDocument/2006/relationships/image" Target="../media/image50.png"/><Relationship Id="rId10" Type="http://schemas.openxmlformats.org/officeDocument/2006/relationships/image" Target="../media/image39.gif"/><Relationship Id="rId4" Type="http://schemas.openxmlformats.org/officeDocument/2006/relationships/image" Target="../media/image47.png"/><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3" Type="http://schemas.openxmlformats.org/officeDocument/2006/relationships/slideLayout" Target="../slideLayouts/slideLayout31.xml"/><Relationship Id="rId7" Type="http://schemas.openxmlformats.org/officeDocument/2006/relationships/image" Target="../media/image13.svg"/><Relationship Id="rId12" Type="http://schemas.openxmlformats.org/officeDocument/2006/relationships/image" Target="../media/image18.sv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GI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3" Type="http://schemas.openxmlformats.org/officeDocument/2006/relationships/slideLayout" Target="../slideLayouts/slideLayout31.xml"/><Relationship Id="rId7" Type="http://schemas.openxmlformats.org/officeDocument/2006/relationships/image" Target="../media/image13.svg"/><Relationship Id="rId12" Type="http://schemas.openxmlformats.org/officeDocument/2006/relationships/image" Target="../media/image18.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gif"/><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7.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3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37.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37.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92ae4d8057413ac541816c85d7c4bf83"/>
          <p:cNvPicPr>
            <a:picLocks noChangeAspect="1"/>
          </p:cNvPicPr>
          <p:nvPr/>
        </p:nvPicPr>
        <p:blipFill>
          <a:blip r:embed="rId5"/>
          <a:stretch>
            <a:fillRect/>
          </a:stretch>
        </p:blipFill>
        <p:spPr>
          <a:xfrm>
            <a:off x="5535296" y="-8889"/>
            <a:ext cx="6659245" cy="6852285"/>
          </a:xfrm>
          <a:prstGeom prst="rect">
            <a:avLst/>
          </a:prstGeom>
        </p:spPr>
      </p:pic>
      <p:pic>
        <p:nvPicPr>
          <p:cNvPr id="15" name="图片 14" descr="133250c5 4291269107f36f07c9df1ea7"/>
          <p:cNvPicPr>
            <a:picLocks noChangeAspect="1"/>
          </p:cNvPicPr>
          <p:nvPr/>
        </p:nvPicPr>
        <p:blipFill>
          <a:blip r:embed="rId6"/>
          <a:stretch>
            <a:fillRect/>
          </a:stretch>
        </p:blipFill>
        <p:spPr>
          <a:xfrm flipH="1">
            <a:off x="-306287" y="2824481"/>
            <a:ext cx="3571875" cy="2958465"/>
          </a:xfrm>
          <a:prstGeom prst="rect">
            <a:avLst/>
          </a:prstGeom>
        </p:spPr>
      </p:pic>
      <p:pic>
        <p:nvPicPr>
          <p:cNvPr id="11" name="图片 10" descr="2659f7d1966f7424a7bb26eb2650b6f3"/>
          <p:cNvPicPr>
            <a:picLocks noChangeAspect="1"/>
          </p:cNvPicPr>
          <p:nvPr/>
        </p:nvPicPr>
        <p:blipFill>
          <a:blip r:embed="rId7"/>
          <a:stretch>
            <a:fillRect/>
          </a:stretch>
        </p:blipFill>
        <p:spPr>
          <a:xfrm>
            <a:off x="-6351" y="3288055"/>
            <a:ext cx="12200891" cy="3555341"/>
          </a:xfrm>
          <a:prstGeom prst="rect">
            <a:avLst/>
          </a:prstGeom>
        </p:spPr>
      </p:pic>
      <p:pic>
        <p:nvPicPr>
          <p:cNvPr id="12" name="图片 11" descr="3d53dc5502d6926647ec53656448988c"/>
          <p:cNvPicPr>
            <a:picLocks noChangeAspect="1"/>
          </p:cNvPicPr>
          <p:nvPr/>
        </p:nvPicPr>
        <p:blipFill>
          <a:blip r:embed="rId8"/>
          <a:stretch>
            <a:fillRect/>
          </a:stretch>
        </p:blipFill>
        <p:spPr>
          <a:xfrm>
            <a:off x="10330081" y="2173701"/>
            <a:ext cx="764672" cy="764672"/>
          </a:xfrm>
          <a:prstGeom prst="rect">
            <a:avLst/>
          </a:prstGeom>
        </p:spPr>
      </p:pic>
      <p:pic>
        <p:nvPicPr>
          <p:cNvPr id="13" name="图片 12" descr="3d53dc5502d6926647ec53656448988c"/>
          <p:cNvPicPr>
            <a:picLocks noChangeAspect="1"/>
          </p:cNvPicPr>
          <p:nvPr/>
        </p:nvPicPr>
        <p:blipFill>
          <a:blip r:embed="rId8"/>
          <a:stretch>
            <a:fillRect/>
          </a:stretch>
        </p:blipFill>
        <p:spPr>
          <a:xfrm rot="2460000">
            <a:off x="2834222" y="160936"/>
            <a:ext cx="783591" cy="783591"/>
          </a:xfrm>
          <a:prstGeom prst="rect">
            <a:avLst/>
          </a:prstGeom>
        </p:spPr>
      </p:pic>
      <p:pic>
        <p:nvPicPr>
          <p:cNvPr id="20" name="图片 19" descr="4e7355571030e572ee5dbaf8f75acb32"/>
          <p:cNvPicPr>
            <a:picLocks noChangeAspect="1"/>
          </p:cNvPicPr>
          <p:nvPr/>
        </p:nvPicPr>
        <p:blipFill>
          <a:blip r:embed="rId9"/>
          <a:stretch>
            <a:fillRect/>
          </a:stretch>
        </p:blipFill>
        <p:spPr>
          <a:xfrm>
            <a:off x="505344" y="300990"/>
            <a:ext cx="1400811" cy="1502411"/>
          </a:xfrm>
          <a:prstGeom prst="rect">
            <a:avLst/>
          </a:prstGeom>
        </p:spPr>
      </p:pic>
      <p:pic>
        <p:nvPicPr>
          <p:cNvPr id="22" name="图片 21" descr="890261f18bd9a6cf2baac98444466bbf"/>
          <p:cNvPicPr>
            <a:picLocks noChangeAspect="1"/>
          </p:cNvPicPr>
          <p:nvPr/>
        </p:nvPicPr>
        <p:blipFill>
          <a:blip r:embed="rId10"/>
          <a:stretch>
            <a:fillRect/>
          </a:stretch>
        </p:blipFill>
        <p:spPr>
          <a:xfrm>
            <a:off x="5212782" y="2824481"/>
            <a:ext cx="4462145" cy="4456431"/>
          </a:xfrm>
          <a:prstGeom prst="rect">
            <a:avLst/>
          </a:prstGeom>
        </p:spPr>
      </p:pic>
      <p:pic>
        <p:nvPicPr>
          <p:cNvPr id="23" name="奥尔夫音乐 - 活泼、欢快的音乐">
            <a:hlinkClick r:id="" action="ppaction://media"/>
          </p:cNvPr>
          <p:cNvPicPr/>
          <p:nvPr>
            <a:audioFile r:link="rId2"/>
            <p:extLst>
              <p:ext uri="{DAA4B4D4-6D71-4841-9C94-3DE7FCFB9230}">
                <p14:media xmlns:p14="http://schemas.microsoft.com/office/powerpoint/2010/main" r:link="rId1"/>
              </p:ext>
            </p:extLst>
          </p:nvPr>
        </p:nvPicPr>
        <p:blipFill>
          <a:blip r:embed="rId11"/>
          <a:stretch>
            <a:fillRect/>
          </a:stretch>
        </p:blipFill>
        <p:spPr>
          <a:xfrm>
            <a:off x="-6349" y="-723265"/>
            <a:ext cx="619125" cy="619125"/>
          </a:xfrm>
          <a:prstGeom prst="rect">
            <a:avLst/>
          </a:prstGeom>
        </p:spPr>
      </p:pic>
      <p:sp>
        <p:nvSpPr>
          <p:cNvPr id="2" name="Rectangle 1">
            <a:extLst>
              <a:ext uri="{FF2B5EF4-FFF2-40B4-BE49-F238E27FC236}">
                <a16:creationId xmlns:a16="http://schemas.microsoft.com/office/drawing/2014/main" id="{F33EFA67-50C2-44A4-8A42-5ABE1C901646}"/>
              </a:ext>
            </a:extLst>
          </p:cNvPr>
          <p:cNvSpPr/>
          <p:nvPr/>
        </p:nvSpPr>
        <p:spPr>
          <a:xfrm>
            <a:off x="1836922" y="2173701"/>
            <a:ext cx="7393371" cy="923330"/>
          </a:xfrm>
          <a:prstGeom prst="rect">
            <a:avLst/>
          </a:prstGeom>
          <a:noFill/>
        </p:spPr>
        <p:txBody>
          <a:bodyPr wrap="none" lIns="91440" tIns="45720" rIns="91440" bIns="45720">
            <a:spAutoFit/>
          </a:bodyPr>
          <a:lstStyle/>
          <a:p>
            <a:pPr algn="ctr"/>
            <a:r>
              <a:rPr lang="vi-VN" sz="5400" b="1" cap="none" spc="0">
                <a:ln w="22225">
                  <a:solidFill>
                    <a:schemeClr val="accent2"/>
                  </a:solidFill>
                  <a:prstDash val="solid"/>
                </a:ln>
                <a:solidFill>
                  <a:schemeClr val="accent2">
                    <a:lumMod val="40000"/>
                    <a:lumOff val="60000"/>
                  </a:schemeClr>
                </a:solidFill>
                <a:effectLst/>
              </a:rPr>
              <a:t>KHỞI ĐỘNG ĐẦU GIỜ</a:t>
            </a:r>
            <a:endParaRPr lang="en-US" sz="54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1504285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23"/>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anim calcmode="lin" valueType="num">
                                      <p:cBhvr>
                                        <p:cTn id="11" dur="2000" fill="hold"/>
                                        <p:tgtEl>
                                          <p:spTgt spid="11"/>
                                        </p:tgtEl>
                                        <p:attrNameLst>
                                          <p:attrName>ppt_x</p:attrName>
                                        </p:attrNameLst>
                                      </p:cBhvr>
                                      <p:tavLst>
                                        <p:tav tm="0">
                                          <p:val>
                                            <p:strVal val="#ppt_x"/>
                                          </p:val>
                                        </p:tav>
                                        <p:tav tm="100000">
                                          <p:val>
                                            <p:strVal val="#ppt_x"/>
                                          </p:val>
                                        </p:tav>
                                      </p:tavLst>
                                    </p:anim>
                                    <p:anim calcmode="lin" valueType="num">
                                      <p:cBhvr>
                                        <p:cTn id="12" dur="2000" fill="hold"/>
                                        <p:tgtEl>
                                          <p:spTgt spid="11"/>
                                        </p:tgtEl>
                                        <p:attrNameLst>
                                          <p:attrName>ppt_y</p:attrName>
                                        </p:attrNameLst>
                                      </p:cBhvr>
                                      <p:tavLst>
                                        <p:tav tm="0">
                                          <p:val>
                                            <p:strVal val="#ppt_y+.1"/>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2000" fill="hold"/>
                                        <p:tgtEl>
                                          <p:spTgt spid="15"/>
                                        </p:tgtEl>
                                        <p:attrNameLst>
                                          <p:attrName>ppt_w</p:attrName>
                                        </p:attrNameLst>
                                      </p:cBhvr>
                                      <p:tavLst>
                                        <p:tav tm="0">
                                          <p:val>
                                            <p:strVal val="#ppt_w+.3"/>
                                          </p:val>
                                        </p:tav>
                                        <p:tav tm="100000">
                                          <p:val>
                                            <p:strVal val="#ppt_w"/>
                                          </p:val>
                                        </p:tav>
                                      </p:tavLst>
                                    </p:anim>
                                    <p:anim calcmode="lin" valueType="num">
                                      <p:cBhvr>
                                        <p:cTn id="16" dur="2000" fill="hold"/>
                                        <p:tgtEl>
                                          <p:spTgt spid="15"/>
                                        </p:tgtEl>
                                        <p:attrNameLst>
                                          <p:attrName>ppt_h</p:attrName>
                                        </p:attrNameLst>
                                      </p:cBhvr>
                                      <p:tavLst>
                                        <p:tav tm="0">
                                          <p:val>
                                            <p:strVal val="#ppt_h"/>
                                          </p:val>
                                        </p:tav>
                                        <p:tav tm="100000">
                                          <p:val>
                                            <p:strVal val="#ppt_h"/>
                                          </p:val>
                                        </p:tav>
                                      </p:tavLst>
                                    </p:anim>
                                    <p:animEffect transition="in" filter="fade">
                                      <p:cBhvr>
                                        <p:cTn id="17" dur="2000"/>
                                        <p:tgtEl>
                                          <p:spTgt spid="15"/>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2000" fill="hold"/>
                                        <p:tgtEl>
                                          <p:spTgt spid="19"/>
                                        </p:tgtEl>
                                        <p:attrNameLst>
                                          <p:attrName>ppt_w</p:attrName>
                                        </p:attrNameLst>
                                      </p:cBhvr>
                                      <p:tavLst>
                                        <p:tav tm="0">
                                          <p:val>
                                            <p:strVal val="#ppt_w+.3"/>
                                          </p:val>
                                        </p:tav>
                                        <p:tav tm="100000">
                                          <p:val>
                                            <p:strVal val="#ppt_w"/>
                                          </p:val>
                                        </p:tav>
                                      </p:tavLst>
                                    </p:anim>
                                    <p:anim calcmode="lin" valueType="num">
                                      <p:cBhvr>
                                        <p:cTn id="21" dur="2000" fill="hold"/>
                                        <p:tgtEl>
                                          <p:spTgt spid="19"/>
                                        </p:tgtEl>
                                        <p:attrNameLst>
                                          <p:attrName>ppt_h</p:attrName>
                                        </p:attrNameLst>
                                      </p:cBhvr>
                                      <p:tavLst>
                                        <p:tav tm="0">
                                          <p:val>
                                            <p:strVal val="#ppt_h"/>
                                          </p:val>
                                        </p:tav>
                                        <p:tav tm="100000">
                                          <p:val>
                                            <p:strVal val="#ppt_h"/>
                                          </p:val>
                                        </p:tav>
                                      </p:tavLst>
                                    </p:anim>
                                    <p:animEffect transition="in" filter="fade">
                                      <p:cBhvr>
                                        <p:cTn id="22" dur="2000"/>
                                        <p:tgtEl>
                                          <p:spTgt spid="19"/>
                                        </p:tgtEl>
                                      </p:cBhvr>
                                    </p:animEffect>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2000" fill="hold"/>
                                        <p:tgtEl>
                                          <p:spTgt spid="13"/>
                                        </p:tgtEl>
                                        <p:attrNameLst>
                                          <p:attrName>ppt_w</p:attrName>
                                        </p:attrNameLst>
                                      </p:cBhvr>
                                      <p:tavLst>
                                        <p:tav tm="0">
                                          <p:val>
                                            <p:fltVal val="0"/>
                                          </p:val>
                                        </p:tav>
                                        <p:tav tm="100000">
                                          <p:val>
                                            <p:strVal val="#ppt_w"/>
                                          </p:val>
                                        </p:tav>
                                      </p:tavLst>
                                    </p:anim>
                                    <p:anim calcmode="lin" valueType="num">
                                      <p:cBhvr>
                                        <p:cTn id="26" dur="2000" fill="hold"/>
                                        <p:tgtEl>
                                          <p:spTgt spid="13"/>
                                        </p:tgtEl>
                                        <p:attrNameLst>
                                          <p:attrName>ppt_h</p:attrName>
                                        </p:attrNameLst>
                                      </p:cBhvr>
                                      <p:tavLst>
                                        <p:tav tm="0">
                                          <p:val>
                                            <p:fltVal val="0"/>
                                          </p:val>
                                        </p:tav>
                                        <p:tav tm="100000">
                                          <p:val>
                                            <p:strVal val="#ppt_h"/>
                                          </p:val>
                                        </p:tav>
                                      </p:tavLst>
                                    </p:anim>
                                    <p:animEffect transition="in" filter="fade">
                                      <p:cBhvr>
                                        <p:cTn id="27" dur="2000"/>
                                        <p:tgtEl>
                                          <p:spTgt spid="13"/>
                                        </p:tgtEl>
                                      </p:cBhvr>
                                    </p:animEffect>
                                  </p:childTnLst>
                                </p:cTn>
                              </p:par>
                              <p:par>
                                <p:cTn id="28" presetID="47"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000"/>
                                        <p:tgtEl>
                                          <p:spTgt spid="20"/>
                                        </p:tgtEl>
                                      </p:cBhvr>
                                    </p:animEffect>
                                    <p:anim calcmode="lin" valueType="num">
                                      <p:cBhvr>
                                        <p:cTn id="31" dur="2000" fill="hold"/>
                                        <p:tgtEl>
                                          <p:spTgt spid="20"/>
                                        </p:tgtEl>
                                        <p:attrNameLst>
                                          <p:attrName>ppt_x</p:attrName>
                                        </p:attrNameLst>
                                      </p:cBhvr>
                                      <p:tavLst>
                                        <p:tav tm="0">
                                          <p:val>
                                            <p:strVal val="#ppt_x"/>
                                          </p:val>
                                        </p:tav>
                                        <p:tav tm="100000">
                                          <p:val>
                                            <p:strVal val="#ppt_x"/>
                                          </p:val>
                                        </p:tav>
                                      </p:tavLst>
                                    </p:anim>
                                    <p:anim calcmode="lin" valueType="num">
                                      <p:cBhvr>
                                        <p:cTn id="32" dur="2000" fill="hold"/>
                                        <p:tgtEl>
                                          <p:spTgt spid="20"/>
                                        </p:tgtEl>
                                        <p:attrNameLst>
                                          <p:attrName>ppt_y</p:attrName>
                                        </p:attrNameLst>
                                      </p:cBhvr>
                                      <p:tavLst>
                                        <p:tav tm="0">
                                          <p:val>
                                            <p:strVal val="#ppt_y-.1"/>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2000" fill="hold"/>
                                        <p:tgtEl>
                                          <p:spTgt spid="12"/>
                                        </p:tgtEl>
                                        <p:attrNameLst>
                                          <p:attrName>ppt_w</p:attrName>
                                        </p:attrNameLst>
                                      </p:cBhvr>
                                      <p:tavLst>
                                        <p:tav tm="0">
                                          <p:val>
                                            <p:fltVal val="0"/>
                                          </p:val>
                                        </p:tav>
                                        <p:tav tm="100000">
                                          <p:val>
                                            <p:strVal val="#ppt_w"/>
                                          </p:val>
                                        </p:tav>
                                      </p:tavLst>
                                    </p:anim>
                                    <p:anim calcmode="lin" valueType="num">
                                      <p:cBhvr>
                                        <p:cTn id="36" dur="2000" fill="hold"/>
                                        <p:tgtEl>
                                          <p:spTgt spid="12"/>
                                        </p:tgtEl>
                                        <p:attrNameLst>
                                          <p:attrName>ppt_h</p:attrName>
                                        </p:attrNameLst>
                                      </p:cBhvr>
                                      <p:tavLst>
                                        <p:tav tm="0">
                                          <p:val>
                                            <p:fltVal val="0"/>
                                          </p:val>
                                        </p:tav>
                                        <p:tav tm="100000">
                                          <p:val>
                                            <p:strVal val="#ppt_h"/>
                                          </p:val>
                                        </p:tav>
                                      </p:tavLst>
                                    </p:anim>
                                    <p:animEffect transition="in" filter="fade">
                                      <p:cBhvr>
                                        <p:cTn id="37" dur="2000"/>
                                        <p:tgtEl>
                                          <p:spTgt spid="12"/>
                                        </p:tgtEl>
                                      </p:cBhvr>
                                    </p:animEffect>
                                  </p:childTnLst>
                                </p:cTn>
                              </p:par>
                            </p:childTnLst>
                          </p:cTn>
                        </p:par>
                        <p:par>
                          <p:cTn id="38" fill="hold">
                            <p:stCondLst>
                              <p:cond delay="2000"/>
                            </p:stCondLst>
                            <p:childTnLst>
                              <p:par>
                                <p:cTn id="39" presetID="47"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49" repeatCount="indefinite" fill="hold" display="1">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bldLst>
      <p:bldP spid="2" grpId="0"/>
    </p:bldLst>
  </p:timing>
  <p:extLst>
    <p:ext uri="{E180D4A7-C9FB-4DFB-919C-405C955672EB}">
      <p14:showEvtLst xmlns:p14="http://schemas.microsoft.com/office/powerpoint/2010/main">
        <p14:playEvt time="1" objId="2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635"/>
            <a:ext cx="12192000" cy="6857365"/>
          </a:xfrm>
          <a:prstGeom prst="rect">
            <a:avLst/>
          </a:prstGeom>
        </p:spPr>
      </p:pic>
      <p:pic>
        <p:nvPicPr>
          <p:cNvPr id="3" name="Picture 2">
            <a:extLst>
              <a:ext uri="{FF2B5EF4-FFF2-40B4-BE49-F238E27FC236}">
                <a16:creationId xmlns:a16="http://schemas.microsoft.com/office/drawing/2014/main" id="{2BE93C93-E00D-4277-A6F6-B3C1A50FC8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34228" y="6441805"/>
            <a:ext cx="6608748" cy="416195"/>
          </a:xfrm>
          <a:prstGeom prst="rect">
            <a:avLst/>
          </a:prstGeom>
        </p:spPr>
      </p:pic>
      <p:pic>
        <p:nvPicPr>
          <p:cNvPr id="5" name="Picture 2">
            <a:extLst>
              <a:ext uri="{FF2B5EF4-FFF2-40B4-BE49-F238E27FC236}">
                <a16:creationId xmlns:a16="http://schemas.microsoft.com/office/drawing/2014/main" id="{A1B18B04-C6EB-4B40-8293-EBFBAEA13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187" y="6441805"/>
            <a:ext cx="6034037" cy="416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B21148AC-FFD4-4BD6-9FE5-7025DD2CFA39}"/>
              </a:ext>
            </a:extLst>
          </p:cNvPr>
          <p:cNvSpPr/>
          <p:nvPr/>
        </p:nvSpPr>
        <p:spPr>
          <a:xfrm>
            <a:off x="10509570" y="-145278"/>
            <a:ext cx="1727608" cy="2811566"/>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a:blipFill>
        </p:spPr>
        <p:txBody>
          <a:bodyPr/>
          <a:lstStyle/>
          <a:p>
            <a:endParaRPr lang="vi-VN"/>
          </a:p>
        </p:txBody>
      </p:sp>
      <p:sp>
        <p:nvSpPr>
          <p:cNvPr id="5" name="TextBox 4">
            <a:extLst>
              <a:ext uri="{FF2B5EF4-FFF2-40B4-BE49-F238E27FC236}">
                <a16:creationId xmlns:a16="http://schemas.microsoft.com/office/drawing/2014/main" id="{E78F95FD-8835-47D2-A68F-73E5B1B7D105}"/>
              </a:ext>
            </a:extLst>
          </p:cNvPr>
          <p:cNvSpPr txBox="1"/>
          <p:nvPr/>
        </p:nvSpPr>
        <p:spPr>
          <a:xfrm>
            <a:off x="499845" y="1059120"/>
            <a:ext cx="11373374" cy="2369880"/>
          </a:xfrm>
          <a:prstGeom prst="rect">
            <a:avLst/>
          </a:prstGeom>
          <a:noFill/>
        </p:spPr>
        <p:txBody>
          <a:bodyPr wrap="square">
            <a:spAutoFit/>
          </a:bodyPr>
          <a:lstStyle/>
          <a:p>
            <a:r>
              <a:rPr lang="vi-VN" sz="2800" b="1">
                <a:solidFill>
                  <a:schemeClr val="accent2">
                    <a:lumMod val="75000"/>
                  </a:schemeClr>
                </a:solidFill>
                <a:latin typeface="+mj-lt"/>
              </a:rPr>
              <a:t>Câu chuyện về bản xô nát Ánh trăng </a:t>
            </a:r>
          </a:p>
          <a:p>
            <a:r>
              <a:rPr lang="vi-VN" sz="2400"/>
              <a:t>                                       Biên soạn theo tạp chí âm nhạc</a:t>
            </a:r>
          </a:p>
          <a:p>
            <a:r>
              <a:rPr lang="vi-VN" sz="2400"/>
              <a:t> </a:t>
            </a:r>
            <a:r>
              <a:rPr lang="vi-VN" sz="2400">
                <a:latin typeface="+mj-lt"/>
              </a:rPr>
              <a:t>Lút – vích -  van Bét-tô-ven (1770 -1827) là nhạc sĩ thiên tài người Đức. Ông là một trong những nhạc sĩ nổi tiếng ở Châu Âu đã có nhiều đóng góp cho nền âm nhạc của thế giới. </a:t>
            </a:r>
          </a:p>
          <a:p>
            <a:r>
              <a:rPr lang="vi-VN" sz="2400">
                <a:latin typeface="+mj-lt"/>
              </a:rPr>
              <a:t>Bản xô - nát Ánh trăng là một trong những tác phẩm nổi tiếng của ông được ra đời từ một câu chuyện thật cảm động. </a:t>
            </a:r>
          </a:p>
        </p:txBody>
      </p:sp>
      <p:pic>
        <p:nvPicPr>
          <p:cNvPr id="8" name="Picture 2">
            <a:extLst>
              <a:ext uri="{FF2B5EF4-FFF2-40B4-BE49-F238E27FC236}">
                <a16:creationId xmlns:a16="http://schemas.microsoft.com/office/drawing/2014/main" id="{2E68D8C1-9376-4384-9670-9D3F55E1E7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34228" y="6441805"/>
            <a:ext cx="6608748" cy="416195"/>
          </a:xfrm>
          <a:prstGeom prst="rect">
            <a:avLst/>
          </a:prstGeom>
        </p:spPr>
      </p:pic>
      <p:pic>
        <p:nvPicPr>
          <p:cNvPr id="9" name="Picture 2">
            <a:extLst>
              <a:ext uri="{FF2B5EF4-FFF2-40B4-BE49-F238E27FC236}">
                <a16:creationId xmlns:a16="http://schemas.microsoft.com/office/drawing/2014/main" id="{5147ED28-1505-4B0D-8F1C-076DAFC348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187" y="6441805"/>
            <a:ext cx="6034037" cy="416195"/>
          </a:xfrm>
          <a:prstGeom prst="rect">
            <a:avLst/>
          </a:prstGeom>
        </p:spPr>
      </p:pic>
      <p:pic>
        <p:nvPicPr>
          <p:cNvPr id="10" name="Picture 5">
            <a:extLst>
              <a:ext uri="{FF2B5EF4-FFF2-40B4-BE49-F238E27FC236}">
                <a16:creationId xmlns:a16="http://schemas.microsoft.com/office/drawing/2014/main" id="{1144FDE4-1370-4887-B58A-4B533773F7E5}"/>
              </a:ext>
            </a:extLst>
          </p:cNvPr>
          <p:cNvPicPr>
            <a:picLocks noChangeAspect="1"/>
          </p:cNvPicPr>
          <p:nvPr/>
        </p:nvPicPr>
        <p:blipFill>
          <a:blip r:embed="rId6"/>
          <a:srcRect/>
          <a:stretch>
            <a:fillRect/>
          </a:stretch>
        </p:blipFill>
        <p:spPr>
          <a:xfrm>
            <a:off x="111192" y="0"/>
            <a:ext cx="1096823" cy="806165"/>
          </a:xfrm>
          <a:prstGeom prst="rect">
            <a:avLst/>
          </a:prstGeom>
        </p:spPr>
      </p:pic>
    </p:spTree>
    <p:extLst>
      <p:ext uri="{BB962C8B-B14F-4D97-AF65-F5344CB8AC3E}">
        <p14:creationId xmlns:p14="http://schemas.microsoft.com/office/powerpoint/2010/main" val="4067314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ECB14C02-8233-43AE-BBC4-4529EE1B0DC2}"/>
              </a:ext>
            </a:extLst>
          </p:cNvPr>
          <p:cNvSpPr/>
          <p:nvPr/>
        </p:nvSpPr>
        <p:spPr>
          <a:xfrm>
            <a:off x="10509570" y="-145278"/>
            <a:ext cx="1727608" cy="2811566"/>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txBody>
          <a:bodyPr/>
          <a:lstStyle/>
          <a:p>
            <a:endParaRPr lang="vi-VN"/>
          </a:p>
        </p:txBody>
      </p:sp>
      <p:sp>
        <p:nvSpPr>
          <p:cNvPr id="7" name="TextBox 6">
            <a:extLst>
              <a:ext uri="{FF2B5EF4-FFF2-40B4-BE49-F238E27FC236}">
                <a16:creationId xmlns:a16="http://schemas.microsoft.com/office/drawing/2014/main" id="{3FF3F164-8E57-48DB-9418-F097616F6588}"/>
              </a:ext>
            </a:extLst>
          </p:cNvPr>
          <p:cNvSpPr txBox="1"/>
          <p:nvPr/>
        </p:nvSpPr>
        <p:spPr>
          <a:xfrm>
            <a:off x="253767" y="741822"/>
            <a:ext cx="8344949"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mn-cs"/>
              </a:rPr>
              <a:t>1.Tìm hiểu nội dung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Vào một đêm trăng đẹp giữa mùa thu ở thị trấn nhỏ của nước Đức nhạc sĩ Bét-tô-ven đang thong thả dạo bước trên con đường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dưới hàng cây và những tháp chuông nhọn hoắt chìm trong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không gian tĩnh mịch. Khi đến một ngõ nhỏ với những ngôi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nhà cũ kĩ, Bét-tô-ven chợt nghe văng vẳng tiếng đàn piano chơi bản mơ-nuy-ết của mình lại gần hơn nữa, ông nghe thấy tiếng nói của người con gái:</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 ơi liệu mình có đủ tiền mua vé đi nghe hòa nhạc tối mai không?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 đã sửa năm đôi giày rồi mà chưa đủ tiền. May ra chỉ mua được một vé cho con thôi. </a:t>
            </a:r>
          </a:p>
        </p:txBody>
      </p:sp>
      <p:pic>
        <p:nvPicPr>
          <p:cNvPr id="4" name="Picture 2">
            <a:extLst>
              <a:ext uri="{FF2B5EF4-FFF2-40B4-BE49-F238E27FC236}">
                <a16:creationId xmlns:a16="http://schemas.microsoft.com/office/drawing/2014/main" id="{2D8E9BE0-3B4C-4ECE-86CF-51058A78A4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639D0D33-E1B0-469D-A4F0-38FED31774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187" y="6441805"/>
            <a:ext cx="6034037" cy="416195"/>
          </a:xfrm>
          <a:prstGeom prst="rect">
            <a:avLst/>
          </a:prstGeom>
        </p:spPr>
      </p:pic>
      <p:pic>
        <p:nvPicPr>
          <p:cNvPr id="8" name="Picture 7">
            <a:extLst>
              <a:ext uri="{FF2B5EF4-FFF2-40B4-BE49-F238E27FC236}">
                <a16:creationId xmlns:a16="http://schemas.microsoft.com/office/drawing/2014/main" id="{243D1261-366A-4FCA-80FB-DAD28ADEE2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89418" l="0" r="92829">
                        <a14:foregroundMark x1="50598" y1="3704" x2="26693" y2="529"/>
                        <a14:foregroundMark x1="26693" y1="529" x2="5578" y2="23810"/>
                        <a14:foregroundMark x1="5578" y1="23810" x2="3586" y2="55556"/>
                        <a14:foregroundMark x1="3586" y1="55556" x2="20319" y2="80952"/>
                        <a14:foregroundMark x1="20319" y1="80952" x2="53386" y2="94709"/>
                        <a14:foregroundMark x1="53386" y1="94709" x2="78088" y2="85185"/>
                        <a14:foregroundMark x1="78088" y1="85185" x2="93625" y2="51852"/>
                        <a14:foregroundMark x1="93625" y1="51852" x2="75299" y2="15873"/>
                        <a14:foregroundMark x1="75299" y1="15873" x2="43028" y2="529"/>
                        <a14:foregroundMark x1="9163" y1="22751" x2="3586" y2="49206"/>
                        <a14:foregroundMark x1="3586" y1="49206" x2="4781" y2="63492"/>
                        <a14:foregroundMark x1="13546" y1="16402" x2="1195" y2="58201"/>
                        <a14:foregroundMark x1="1195" y1="58201" x2="14741" y2="88360"/>
                        <a14:foregroundMark x1="14741" y1="88360" x2="59363" y2="95767"/>
                        <a14:foregroundMark x1="59363" y1="95767" x2="81275" y2="90476"/>
                        <a14:foregroundMark x1="81275" y1="90476" x2="95219" y2="60317"/>
                        <a14:foregroundMark x1="95219" y1="60317" x2="92829" y2="32275"/>
                        <a14:foregroundMark x1="92829" y1="32275" x2="73307" y2="6349"/>
                        <a14:foregroundMark x1="73307" y1="6349" x2="59363" y2="0"/>
                        <a14:foregroundMark x1="4382" y1="24339" x2="0" y2="52910"/>
                        <a14:foregroundMark x1="0" y1="52910" x2="0" y2="52910"/>
                      </a14:backgroundRemoval>
                    </a14:imgEffect>
                  </a14:imgLayer>
                </a14:imgProps>
              </a:ext>
            </a:extLst>
          </a:blip>
          <a:stretch>
            <a:fillRect/>
          </a:stretch>
        </p:blipFill>
        <p:spPr>
          <a:xfrm>
            <a:off x="8193222" y="982233"/>
            <a:ext cx="4149754" cy="3124715"/>
          </a:xfrm>
          <a:prstGeom prst="rect">
            <a:avLst/>
          </a:prstGeom>
        </p:spPr>
      </p:pic>
      <p:pic>
        <p:nvPicPr>
          <p:cNvPr id="9" name="nhac nen ke chuyen.mp3">
            <a:hlinkClick r:id="" action="ppaction://media"/>
            <a:extLst>
              <a:ext uri="{FF2B5EF4-FFF2-40B4-BE49-F238E27FC236}">
                <a16:creationId xmlns:a16="http://schemas.microsoft.com/office/drawing/2014/main" id="{2F447183-79F8-4EA7-A844-3E4B1B2D61F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61246" y="4656537"/>
            <a:ext cx="609600" cy="609600"/>
          </a:xfrm>
          <a:prstGeom prst="rect">
            <a:avLst/>
          </a:prstGeom>
        </p:spPr>
      </p:pic>
      <p:pic>
        <p:nvPicPr>
          <p:cNvPr id="10" name="Picture 5">
            <a:extLst>
              <a:ext uri="{FF2B5EF4-FFF2-40B4-BE49-F238E27FC236}">
                <a16:creationId xmlns:a16="http://schemas.microsoft.com/office/drawing/2014/main" id="{DB3127E0-7823-4431-97F1-94EA95702E40}"/>
              </a:ext>
            </a:extLst>
          </p:cNvPr>
          <p:cNvPicPr>
            <a:picLocks noChangeAspect="1"/>
          </p:cNvPicPr>
          <p:nvPr/>
        </p:nvPicPr>
        <p:blipFill>
          <a:blip r:embed="rId11"/>
          <a:srcRect/>
          <a:stretch>
            <a:fillRect/>
          </a:stretch>
        </p:blipFill>
        <p:spPr>
          <a:xfrm>
            <a:off x="111192" y="0"/>
            <a:ext cx="1096823" cy="806165"/>
          </a:xfrm>
          <a:prstGeom prst="rect">
            <a:avLst/>
          </a:prstGeom>
        </p:spPr>
      </p:pic>
    </p:spTree>
    <p:extLst>
      <p:ext uri="{BB962C8B-B14F-4D97-AF65-F5344CB8AC3E}">
        <p14:creationId xmlns:p14="http://schemas.microsoft.com/office/powerpoint/2010/main" val="324543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29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927D687E-CC18-4E82-B997-E9C90C808ACB}"/>
              </a:ext>
            </a:extLst>
          </p:cNvPr>
          <p:cNvSpPr/>
          <p:nvPr/>
        </p:nvSpPr>
        <p:spPr>
          <a:xfrm>
            <a:off x="10509570" y="-145278"/>
            <a:ext cx="1727608" cy="2811566"/>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txBody>
          <a:bodyPr/>
          <a:lstStyle/>
          <a:p>
            <a:endParaRPr lang="vi-VN"/>
          </a:p>
        </p:txBody>
      </p:sp>
      <p:pic>
        <p:nvPicPr>
          <p:cNvPr id="8" name="Picture 7">
            <a:extLst>
              <a:ext uri="{FF2B5EF4-FFF2-40B4-BE49-F238E27FC236}">
                <a16:creationId xmlns:a16="http://schemas.microsoft.com/office/drawing/2014/main" id="{E035EC99-0F26-4E24-ADBD-E0EAEDD2A45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30" b="89831" l="2400" r="96800">
                        <a14:foregroundMark x1="44000" y1="3390" x2="30177" y2="7225"/>
                        <a14:foregroundMark x1="6834" y1="34821" x2="3600" y2="50282"/>
                        <a14:foregroundMark x1="3600" y1="50282" x2="12000" y2="76836"/>
                        <a14:foregroundMark x1="12000" y1="76836" x2="28800" y2="89831"/>
                        <a14:foregroundMark x1="28800" y1="89831" x2="51200" y2="94350"/>
                        <a14:foregroundMark x1="51200" y1="94350" x2="69600" y2="92090"/>
                        <a14:foregroundMark x1="69600" y1="92090" x2="84800" y2="83616"/>
                        <a14:foregroundMark x1="84800" y1="83616" x2="95600" y2="70621"/>
                        <a14:foregroundMark x1="95600" y1="70621" x2="99200" y2="54802"/>
                        <a14:foregroundMark x1="99200" y1="54802" x2="95600" y2="30508"/>
                        <a14:foregroundMark x1="95600" y1="30508" x2="88800" y2="17514"/>
                        <a14:foregroundMark x1="88800" y1="17514" x2="61200" y2="2260"/>
                        <a14:foregroundMark x1="61200" y1="2260" x2="39200" y2="1130"/>
                        <a14:foregroundMark x1="39200" y1="1130" x2="38800" y2="1695"/>
                        <a14:foregroundMark x1="29600" y1="5650" x2="29169" y2="5759"/>
                        <a14:foregroundMark x1="5864" y1="36591" x2="5600" y2="59322"/>
                        <a14:foregroundMark x1="5544" y1="36798" x2="2400" y2="52542"/>
                        <a14:foregroundMark x1="2400" y1="52542" x2="8400" y2="74576"/>
                        <a14:foregroundMark x1="8400" y1="74576" x2="16400" y2="87571"/>
                        <a14:foregroundMark x1="94800" y1="24294" x2="93600" y2="69492"/>
                        <a14:foregroundMark x1="93600" y1="69492" x2="93200" y2="71186"/>
                        <a14:foregroundMark x1="96800" y1="32768" x2="93600" y2="74576"/>
                        <a14:backgroundMark x1="25600" y1="565" x2="9600" y2="14124"/>
                        <a14:backgroundMark x1="9600" y1="14124" x2="0" y2="31638"/>
                      </a14:backgroundRemoval>
                    </a14:imgEffect>
                  </a14:imgLayer>
                </a14:imgProps>
              </a:ext>
            </a:extLst>
          </a:blip>
          <a:stretch>
            <a:fillRect/>
          </a:stretch>
        </p:blipFill>
        <p:spPr>
          <a:xfrm>
            <a:off x="7370535" y="1336183"/>
            <a:ext cx="4759945" cy="3370041"/>
          </a:xfrm>
          <a:prstGeom prst="rect">
            <a:avLst/>
          </a:prstGeom>
        </p:spPr>
      </p:pic>
      <p:sp>
        <p:nvSpPr>
          <p:cNvPr id="7" name="TextBox 6">
            <a:extLst>
              <a:ext uri="{FF2B5EF4-FFF2-40B4-BE49-F238E27FC236}">
                <a16:creationId xmlns:a16="http://schemas.microsoft.com/office/drawing/2014/main" id="{A1B055E4-D178-4AFD-8451-54127F988747}"/>
              </a:ext>
            </a:extLst>
          </p:cNvPr>
          <p:cNvSpPr txBox="1"/>
          <p:nvPr/>
        </p:nvSpPr>
        <p:spPr>
          <a:xfrm>
            <a:off x="532701" y="304410"/>
            <a:ext cx="11659299" cy="1938992"/>
          </a:xfrm>
          <a:prstGeom prst="rect">
            <a:avLst/>
          </a:prstGeom>
          <a:noFill/>
        </p:spPr>
        <p:txBody>
          <a:bodyPr wrap="square">
            <a:spAutoFit/>
          </a:bodyPr>
          <a:lstStyle/>
          <a:p>
            <a:r>
              <a:rPr lang="vi-VN" sz="2400">
                <a:latin typeface="+mj-lt"/>
              </a:rPr>
              <a:t>Tiếng thở dài của người con gái vang lên trong ngôi nhà im lặng. Như có điều gì thôi thúc Bét-tô-ven gõ cửa người cha già mở cửa bước ra.</a:t>
            </a:r>
          </a:p>
          <a:p>
            <a:r>
              <a:rPr lang="vi-VN" sz="2400">
                <a:latin typeface="+mj-lt"/>
              </a:rPr>
              <a:t> - Thưa ông, tôi đi qua đây, nghe tiếng piano nên xin phép vào thăm.</a:t>
            </a:r>
          </a:p>
          <a:p>
            <a:pPr marL="342900" indent="-342900">
              <a:buFontTx/>
              <a:buChar char="-"/>
            </a:pPr>
            <a:r>
              <a:rPr lang="vi-VN" sz="2400">
                <a:latin typeface="+mj-lt"/>
              </a:rPr>
              <a:t>Mời ông vào. Con gái tôi yêu thích âm nhạc, nhưng cháu chơi </a:t>
            </a:r>
          </a:p>
          <a:p>
            <a:r>
              <a:rPr lang="vi-VN" sz="2400">
                <a:latin typeface="+mj-lt"/>
              </a:rPr>
              <a:t>đàn còn kém lắm. </a:t>
            </a:r>
          </a:p>
        </p:txBody>
      </p:sp>
      <p:sp>
        <p:nvSpPr>
          <p:cNvPr id="9" name="TextBox 8">
            <a:extLst>
              <a:ext uri="{FF2B5EF4-FFF2-40B4-BE49-F238E27FC236}">
                <a16:creationId xmlns:a16="http://schemas.microsoft.com/office/drawing/2014/main" id="{0AD766D6-7657-4E6D-80F4-8B7CFE579BAD}"/>
              </a:ext>
            </a:extLst>
          </p:cNvPr>
          <p:cNvSpPr txBox="1"/>
          <p:nvPr/>
        </p:nvSpPr>
        <p:spPr>
          <a:xfrm>
            <a:off x="144010" y="2291330"/>
            <a:ext cx="8374417" cy="3416320"/>
          </a:xfrm>
          <a:prstGeom prst="rect">
            <a:avLst/>
          </a:prstGeom>
          <a:noFill/>
        </p:spPr>
        <p:txBody>
          <a:bodyPr wrap="square">
            <a:spAutoFit/>
          </a:bodyPr>
          <a:lstStyle/>
          <a:p>
            <a:r>
              <a:rPr lang="vi-VN" sz="2400">
                <a:latin typeface="+mj-lt"/>
              </a:rPr>
              <a:t>Bét-tô-ven mạnh dạn: </a:t>
            </a:r>
          </a:p>
          <a:p>
            <a:pPr marL="342900" indent="-342900">
              <a:buFontTx/>
              <a:buChar char="-"/>
            </a:pPr>
            <a:r>
              <a:rPr lang="vi-VN" sz="2400">
                <a:latin typeface="+mj-lt"/>
              </a:rPr>
              <a:t>Thưa ông tôi có biết một chút âm nhạc, nếu ông và cô cho </a:t>
            </a:r>
          </a:p>
          <a:p>
            <a:r>
              <a:rPr lang="vi-VN" sz="2400">
                <a:latin typeface="+mj-lt"/>
              </a:rPr>
              <a:t>phép tôi xin đàn một khúc.</a:t>
            </a:r>
          </a:p>
          <a:p>
            <a:pPr marL="342900" indent="-342900">
              <a:buFontTx/>
              <a:buChar char="-"/>
            </a:pPr>
            <a:r>
              <a:rPr lang="vi-VN" sz="2400">
                <a:latin typeface="+mj-lt"/>
              </a:rPr>
              <a:t>Rất vui, xin ông cứ tự nhiên. </a:t>
            </a:r>
          </a:p>
          <a:p>
            <a:r>
              <a:rPr lang="vi-VN" sz="2400">
                <a:latin typeface="+mj-lt"/>
              </a:rPr>
              <a:t>Lúc này người con gái vội đứng dậy để nhường đàn cho khách</a:t>
            </a:r>
          </a:p>
          <a:p>
            <a:r>
              <a:rPr lang="vi-VN" sz="2400">
                <a:latin typeface="+mj-lt"/>
              </a:rPr>
              <a:t> tay cô lần theo thành cây đàn ánh mắt như nhìn vào vô định khi đó Bét-tô-ven nhận ra cô gái bị mù niềm thương cảm trào lên trong lòng Bét-tô-ven chơi đàn với sự xúc động mãnh liệt và tình cảm chân thành day dứt,… </a:t>
            </a:r>
          </a:p>
        </p:txBody>
      </p:sp>
      <p:pic>
        <p:nvPicPr>
          <p:cNvPr id="11" name="Picture 2">
            <a:extLst>
              <a:ext uri="{FF2B5EF4-FFF2-40B4-BE49-F238E27FC236}">
                <a16:creationId xmlns:a16="http://schemas.microsoft.com/office/drawing/2014/main" id="{6D04273D-34C0-4ED2-A0AA-9E9993C1DF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34228" y="6441805"/>
            <a:ext cx="6608748" cy="416195"/>
          </a:xfrm>
          <a:prstGeom prst="rect">
            <a:avLst/>
          </a:prstGeom>
        </p:spPr>
      </p:pic>
      <p:pic>
        <p:nvPicPr>
          <p:cNvPr id="12" name="Picture 2">
            <a:extLst>
              <a:ext uri="{FF2B5EF4-FFF2-40B4-BE49-F238E27FC236}">
                <a16:creationId xmlns:a16="http://schemas.microsoft.com/office/drawing/2014/main" id="{7018F869-4320-4AD6-8491-6E16C470E1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187" y="6441805"/>
            <a:ext cx="6034037" cy="416195"/>
          </a:xfrm>
          <a:prstGeom prst="rect">
            <a:avLst/>
          </a:prstGeom>
        </p:spPr>
      </p:pic>
      <p:pic>
        <p:nvPicPr>
          <p:cNvPr id="13" name="nhac nen ke chuyen.mp3">
            <a:hlinkClick r:id="" action="ppaction://media"/>
            <a:extLst>
              <a:ext uri="{FF2B5EF4-FFF2-40B4-BE49-F238E27FC236}">
                <a16:creationId xmlns:a16="http://schemas.microsoft.com/office/drawing/2014/main" id="{1A3A8BC4-207C-4182-AE97-439F20D8662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19969" y="4830779"/>
            <a:ext cx="609600" cy="609600"/>
          </a:xfrm>
          <a:prstGeom prst="rect">
            <a:avLst/>
          </a:prstGeom>
        </p:spPr>
      </p:pic>
      <p:pic>
        <p:nvPicPr>
          <p:cNvPr id="14" name="Picture 5">
            <a:extLst>
              <a:ext uri="{FF2B5EF4-FFF2-40B4-BE49-F238E27FC236}">
                <a16:creationId xmlns:a16="http://schemas.microsoft.com/office/drawing/2014/main" id="{F6C7F04B-3259-4310-944D-B21F0ACF5BE2}"/>
              </a:ext>
            </a:extLst>
          </p:cNvPr>
          <p:cNvPicPr>
            <a:picLocks noChangeAspect="1"/>
          </p:cNvPicPr>
          <p:nvPr/>
        </p:nvPicPr>
        <p:blipFill>
          <a:blip r:embed="rId11"/>
          <a:srcRect/>
          <a:stretch>
            <a:fillRect/>
          </a:stretch>
        </p:blipFill>
        <p:spPr>
          <a:xfrm>
            <a:off x="0" y="0"/>
            <a:ext cx="707642" cy="520117"/>
          </a:xfrm>
          <a:prstGeom prst="rect">
            <a:avLst/>
          </a:prstGeom>
        </p:spPr>
      </p:pic>
    </p:spTree>
    <p:extLst>
      <p:ext uri="{BB962C8B-B14F-4D97-AF65-F5344CB8AC3E}">
        <p14:creationId xmlns:p14="http://schemas.microsoft.com/office/powerpoint/2010/main" val="100417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291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491E86-2467-4CC8-B079-E60A93EA2318}"/>
              </a:ext>
            </a:extLst>
          </p:cNvPr>
          <p:cNvSpPr txBox="1"/>
          <p:nvPr/>
        </p:nvSpPr>
        <p:spPr>
          <a:xfrm>
            <a:off x="1126895" y="284182"/>
            <a:ext cx="11216081" cy="1938992"/>
          </a:xfrm>
          <a:prstGeom prst="rect">
            <a:avLst/>
          </a:prstGeom>
          <a:noFill/>
        </p:spPr>
        <p:txBody>
          <a:bodyPr wrap="square">
            <a:spAutoFit/>
          </a:bodyPr>
          <a:lstStyle/>
          <a:p>
            <a:pPr marL="342900" indent="-342900">
              <a:buFontTx/>
              <a:buChar char="-"/>
            </a:pPr>
            <a:r>
              <a:rPr lang="vi-VN" sz="2400">
                <a:latin typeface="+mj-lt"/>
              </a:rPr>
              <a:t>Thưa ông chắc hẳn ông là nhạc sĩ Bét-tô-ven nổi tiếng cô gái cất tiếng?</a:t>
            </a:r>
          </a:p>
          <a:p>
            <a:r>
              <a:rPr lang="vi-VN" sz="2400">
                <a:latin typeface="+mj-lt"/>
              </a:rPr>
              <a:t>Cô gái cất tiếng hỏi khi tiếng đàn vừa dứt. </a:t>
            </a:r>
          </a:p>
          <a:p>
            <a:r>
              <a:rPr lang="vi-VN" sz="2400">
                <a:latin typeface="+mj-lt"/>
              </a:rPr>
              <a:t>Chưa nhận được câu trả lời, cô gái chậm bước đến cửa sổ đẩy nhẹ cánh cửa. Ánh trăng vàng tràn vào gian phòng nhỏ. Những ngôi sao lấp lánh, hàng cây dương liễu và nóc nhà thờ cổ kính hiện ra trước mắt Bét-tô-ven .</a:t>
            </a:r>
          </a:p>
        </p:txBody>
      </p:sp>
      <p:sp>
        <p:nvSpPr>
          <p:cNvPr id="7" name="TextBox 6">
            <a:extLst>
              <a:ext uri="{FF2B5EF4-FFF2-40B4-BE49-F238E27FC236}">
                <a16:creationId xmlns:a16="http://schemas.microsoft.com/office/drawing/2014/main" id="{C8C8E9A4-0AAD-4170-BA0A-06120247634D}"/>
              </a:ext>
            </a:extLst>
          </p:cNvPr>
          <p:cNvSpPr txBox="1"/>
          <p:nvPr/>
        </p:nvSpPr>
        <p:spPr>
          <a:xfrm>
            <a:off x="429237" y="2223174"/>
            <a:ext cx="11333526" cy="1569660"/>
          </a:xfrm>
          <a:prstGeom prst="rect">
            <a:avLst/>
          </a:prstGeom>
          <a:noFill/>
        </p:spPr>
        <p:txBody>
          <a:bodyPr wrap="square">
            <a:spAutoFit/>
          </a:bodyPr>
          <a:lstStyle/>
          <a:p>
            <a:r>
              <a:rPr lang="vi-VN" sz="2400">
                <a:latin typeface="+mj-lt"/>
              </a:rPr>
              <a:t>Nhạc sĩ lướt nhẹ hai tay trên hàng phím, một nét giai điệu vừa xuất hiện trong đầu. Ông chơi đàn say sưa, âm thanh như hòa tan trong không gian huyền ảo của ánh trăng và bay lên theo làn gió lan tỏa khắp màn đêm trước sự ngạc nhiên của cô gái mù. Tiếng đàn đã từ lâu, cha con người thợ giày mới như chợt tỉnh,… </a:t>
            </a:r>
          </a:p>
        </p:txBody>
      </p:sp>
      <p:sp>
        <p:nvSpPr>
          <p:cNvPr id="9" name="TextBox 8">
            <a:extLst>
              <a:ext uri="{FF2B5EF4-FFF2-40B4-BE49-F238E27FC236}">
                <a16:creationId xmlns:a16="http://schemas.microsoft.com/office/drawing/2014/main" id="{EFEF9E9A-7D91-43CE-ABA9-D415AD10F250}"/>
              </a:ext>
            </a:extLst>
          </p:cNvPr>
          <p:cNvSpPr txBox="1"/>
          <p:nvPr/>
        </p:nvSpPr>
        <p:spPr>
          <a:xfrm>
            <a:off x="195043" y="3778492"/>
            <a:ext cx="11216081" cy="2677656"/>
          </a:xfrm>
          <a:prstGeom prst="rect">
            <a:avLst/>
          </a:prstGeom>
          <a:noFill/>
        </p:spPr>
        <p:txBody>
          <a:bodyPr wrap="square">
            <a:spAutoFit/>
          </a:bodyPr>
          <a:lstStyle/>
          <a:p>
            <a:pPr marL="342900" indent="-342900">
              <a:buFontTx/>
              <a:buChar char="-"/>
            </a:pPr>
            <a:r>
              <a:rPr lang="vi-VN" sz="2400">
                <a:latin typeface="+mj-lt"/>
              </a:rPr>
              <a:t>Thưa nhạc sĩ Bét-tô-ven, xin cảm ơn ông đã mang ánh sáng đến cho chúng tôi. </a:t>
            </a:r>
          </a:p>
          <a:p>
            <a:pPr marL="342900" indent="-342900">
              <a:buFontTx/>
              <a:buChar char="-"/>
            </a:pPr>
            <a:r>
              <a:rPr lang="vi-VN" sz="2400">
                <a:latin typeface="+mj-lt"/>
              </a:rPr>
              <a:t>Thưa ông, chính tôi mới là người chịu ơn ông và cô. Tôi xin phép được mời ông và cô tối mai đi nghe hòa nhạc tại nhà hát. </a:t>
            </a:r>
          </a:p>
          <a:p>
            <a:r>
              <a:rPr lang="vi-VN" sz="2400">
                <a:latin typeface="+mj-lt"/>
              </a:rPr>
              <a:t>Rời khỏi khu nhà đó, Bét-tô-ven rảo bước về nhà vội ghi lại nét nhạc vừa xuất hiện.</a:t>
            </a:r>
          </a:p>
          <a:p>
            <a:r>
              <a:rPr lang="vi-VN" sz="2400">
                <a:latin typeface="+mj-lt"/>
              </a:rPr>
              <a:t>Cũng ngay trong đêm ấy, cảm xúc về đêm trăng đẹp và hình ảnh cô gái mù ngồi chơi đàn piano đã là nguồn cảm hứng cho nhà soạn nhạc thiên tài hoàn thành bản xô nát Ánh trăng một tác phẩm tuyệt vời để lại cho hậu thế. </a:t>
            </a:r>
          </a:p>
        </p:txBody>
      </p:sp>
      <p:pic>
        <p:nvPicPr>
          <p:cNvPr id="10" name="Picture 2">
            <a:extLst>
              <a:ext uri="{FF2B5EF4-FFF2-40B4-BE49-F238E27FC236}">
                <a16:creationId xmlns:a16="http://schemas.microsoft.com/office/drawing/2014/main" id="{BF2792F7-EEF2-4F04-8943-EAA2A316C8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34228" y="6441805"/>
            <a:ext cx="6608748" cy="416195"/>
          </a:xfrm>
          <a:prstGeom prst="rect">
            <a:avLst/>
          </a:prstGeom>
        </p:spPr>
      </p:pic>
      <p:pic>
        <p:nvPicPr>
          <p:cNvPr id="11" name="Picture 2">
            <a:extLst>
              <a:ext uri="{FF2B5EF4-FFF2-40B4-BE49-F238E27FC236}">
                <a16:creationId xmlns:a16="http://schemas.microsoft.com/office/drawing/2014/main" id="{65DB31D1-0C1F-4708-8812-668F706134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187" y="6441805"/>
            <a:ext cx="6034037" cy="416195"/>
          </a:xfrm>
          <a:prstGeom prst="rect">
            <a:avLst/>
          </a:prstGeom>
        </p:spPr>
      </p:pic>
      <p:pic>
        <p:nvPicPr>
          <p:cNvPr id="12" name="nhac nen ke chuyen.mp3">
            <a:hlinkClick r:id="" action="ppaction://media"/>
            <a:extLst>
              <a:ext uri="{FF2B5EF4-FFF2-40B4-BE49-F238E27FC236}">
                <a16:creationId xmlns:a16="http://schemas.microsoft.com/office/drawing/2014/main" id="{39C958C7-02D7-4FDF-BFD0-B225C07702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3407" y="343823"/>
            <a:ext cx="609600" cy="609600"/>
          </a:xfrm>
          <a:prstGeom prst="rect">
            <a:avLst/>
          </a:prstGeom>
        </p:spPr>
      </p:pic>
      <p:pic>
        <p:nvPicPr>
          <p:cNvPr id="13" name="Picture 5">
            <a:extLst>
              <a:ext uri="{FF2B5EF4-FFF2-40B4-BE49-F238E27FC236}">
                <a16:creationId xmlns:a16="http://schemas.microsoft.com/office/drawing/2014/main" id="{DBEE3D6D-BFCD-4498-A2AA-432E0F2065CD}"/>
              </a:ext>
            </a:extLst>
          </p:cNvPr>
          <p:cNvPicPr>
            <a:picLocks noChangeAspect="1"/>
          </p:cNvPicPr>
          <p:nvPr/>
        </p:nvPicPr>
        <p:blipFill>
          <a:blip r:embed="rId7"/>
          <a:srcRect/>
          <a:stretch>
            <a:fillRect/>
          </a:stretch>
        </p:blipFill>
        <p:spPr>
          <a:xfrm>
            <a:off x="111192" y="0"/>
            <a:ext cx="1096823" cy="806165"/>
          </a:xfrm>
          <a:prstGeom prst="rect">
            <a:avLst/>
          </a:prstGeom>
        </p:spPr>
      </p:pic>
    </p:spTree>
    <p:extLst>
      <p:ext uri="{BB962C8B-B14F-4D97-AF65-F5344CB8AC3E}">
        <p14:creationId xmlns:p14="http://schemas.microsoft.com/office/powerpoint/2010/main" val="410155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291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5"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3057379" y="1463533"/>
            <a:ext cx="881106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mn-cs"/>
              </a:rPr>
              <a:t>Câu</a:t>
            </a:r>
            <a:r>
              <a:rPr kumimoji="0" 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rPr>
              <a:t> 2: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Vì</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sao</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Bét-tô-ven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lại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ghé</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vào</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thăm</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nhà</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người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thợ</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giày</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sp>
        <p:nvSpPr>
          <p:cNvPr id="63492" name="Text Box 4"/>
          <p:cNvSpPr txBox="1">
            <a:spLocks noChangeArrowheads="1"/>
          </p:cNvSpPr>
          <p:nvPr/>
        </p:nvSpPr>
        <p:spPr bwMode="auto">
          <a:xfrm>
            <a:off x="3582768" y="2264279"/>
            <a:ext cx="7488506"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mn-cs"/>
              </a:rPr>
              <a:t>Câu</a:t>
            </a:r>
            <a:r>
              <a:rPr kumimoji="0" 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rPr>
              <a:t> 3: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Tại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sao</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Bét-tô-ven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lại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chơi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đàn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với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sự</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xúc</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động</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mãnh</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liệt</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sp>
        <p:nvSpPr>
          <p:cNvPr id="63496" name="Text Box 8"/>
          <p:cNvSpPr txBox="1">
            <a:spLocks noChangeArrowheads="1"/>
          </p:cNvSpPr>
          <p:nvPr/>
        </p:nvSpPr>
        <p:spPr bwMode="auto">
          <a:xfrm>
            <a:off x="2664266" y="575285"/>
            <a:ext cx="73444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mn-cs"/>
              </a:rPr>
              <a:t>Câu</a:t>
            </a:r>
            <a:r>
              <a:rPr kumimoji="0" lang="en-US" sz="2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mn-cs"/>
              </a:rPr>
              <a:t> 1:</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Truyện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có</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mấy</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nhân</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vật</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mn-cs"/>
              </a:rPr>
              <a:t>chính</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mn-cs"/>
              </a:rPr>
              <a:t>?</a:t>
            </a:r>
          </a:p>
        </p:txBody>
      </p:sp>
      <p:sp>
        <p:nvSpPr>
          <p:cNvPr id="14" name="Text Box 4"/>
          <p:cNvSpPr txBox="1">
            <a:spLocks noChangeArrowheads="1"/>
          </p:cNvSpPr>
          <p:nvPr/>
        </p:nvSpPr>
        <p:spPr bwMode="auto">
          <a:xfrm>
            <a:off x="4116182" y="3434755"/>
            <a:ext cx="6954911" cy="92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700" b="1" i="1"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Câu</a:t>
            </a:r>
            <a:r>
              <a:rPr kumimoji="0" lang="en-US" sz="2700" b="1" i="1"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4:</a:t>
            </a:r>
            <a:r>
              <a:rPr kumimoji="0" lang="en-US" sz="27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700" b="1" i="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Giai</a:t>
            </a:r>
            <a:r>
              <a:rPr kumimoji="0" lang="en-US" sz="2700" b="1" i="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điệu của bản Sonate ánh trăng được nhạc sĩ  Bét - tô - ven  sáng tác khi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3496"/>
                                        </p:tgtEl>
                                        <p:attrNameLst>
                                          <p:attrName>style.visibility</p:attrName>
                                        </p:attrNameLst>
                                      </p:cBhvr>
                                      <p:to>
                                        <p:strVal val="visible"/>
                                      </p:to>
                                    </p:set>
                                    <p:anim calcmode="lin" valueType="num">
                                      <p:cBhvr>
                                        <p:cTn id="7" dur="1000" fill="hold"/>
                                        <p:tgtEl>
                                          <p:spTgt spid="63496"/>
                                        </p:tgtEl>
                                        <p:attrNameLst>
                                          <p:attrName>ppt_x</p:attrName>
                                        </p:attrNameLst>
                                      </p:cBhvr>
                                      <p:tavLst>
                                        <p:tav tm="0">
                                          <p:val>
                                            <p:strVal val="#ppt_x-.2"/>
                                          </p:val>
                                        </p:tav>
                                        <p:tav tm="100000">
                                          <p:val>
                                            <p:strVal val="#ppt_x"/>
                                          </p:val>
                                        </p:tav>
                                      </p:tavLst>
                                    </p:anim>
                                    <p:anim calcmode="lin" valueType="num">
                                      <p:cBhvr>
                                        <p:cTn id="8" dur="1000" fill="hold"/>
                                        <p:tgtEl>
                                          <p:spTgt spid="6349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349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3490"/>
                                        </p:tgtEl>
                                        <p:attrNameLst>
                                          <p:attrName>style.visibility</p:attrName>
                                        </p:attrNameLst>
                                      </p:cBhvr>
                                      <p:to>
                                        <p:strVal val="visible"/>
                                      </p:to>
                                    </p:set>
                                    <p:anim calcmode="lin" valueType="num">
                                      <p:cBhvr>
                                        <p:cTn id="14" dur="1000" fill="hold"/>
                                        <p:tgtEl>
                                          <p:spTgt spid="63490"/>
                                        </p:tgtEl>
                                        <p:attrNameLst>
                                          <p:attrName>ppt_x</p:attrName>
                                        </p:attrNameLst>
                                      </p:cBhvr>
                                      <p:tavLst>
                                        <p:tav tm="0">
                                          <p:val>
                                            <p:strVal val="#ppt_x-.2"/>
                                          </p:val>
                                        </p:tav>
                                        <p:tav tm="100000">
                                          <p:val>
                                            <p:strVal val="#ppt_x"/>
                                          </p:val>
                                        </p:tav>
                                      </p:tavLst>
                                    </p:anim>
                                    <p:anim calcmode="lin" valueType="num">
                                      <p:cBhvr>
                                        <p:cTn id="15" dur="1000" fill="hold"/>
                                        <p:tgtEl>
                                          <p:spTgt spid="6349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349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3492"/>
                                        </p:tgtEl>
                                        <p:attrNameLst>
                                          <p:attrName>style.visibility</p:attrName>
                                        </p:attrNameLst>
                                      </p:cBhvr>
                                      <p:to>
                                        <p:strVal val="visible"/>
                                      </p:to>
                                    </p:set>
                                    <p:animEffect transition="in" filter="checkerboard(across)">
                                      <p:cBhvr>
                                        <p:cTn id="21" dur="500"/>
                                        <p:tgtEl>
                                          <p:spTgt spid="63492"/>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heckerboard(across)">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ldLvl="0" animBg="1"/>
      <p:bldP spid="63490" grpId="1" animBg="1"/>
      <p:bldP spid="63492" grpId="0" bldLvl="0" animBg="1"/>
      <p:bldP spid="63492" grpId="1" animBg="1"/>
      <p:bldP spid="63496" grpId="0" animBg="1"/>
      <p:bldP spid="63496" grpId="1" animBg="1"/>
      <p:bldP spid="14" grpId="0" bldLvl="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980" y="2805868"/>
            <a:ext cx="4519930" cy="2344420"/>
          </a:xfrm>
          <a:prstGeom prst="rect">
            <a:avLst/>
          </a:prstGeom>
        </p:spPr>
      </p:pic>
      <p:sp>
        <p:nvSpPr>
          <p:cNvPr id="8" name="WordArt 5"/>
          <p:cNvSpPr>
            <a:spLocks noChangeArrowheads="1" noChangeShapeType="1" noTextEdit="1"/>
          </p:cNvSpPr>
          <p:nvPr/>
        </p:nvSpPr>
        <p:spPr bwMode="auto">
          <a:xfrm>
            <a:off x="3533775" y="1495425"/>
            <a:ext cx="3286760" cy="106680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Wave2">
              <a:avLst>
                <a:gd name="adj1" fmla="val 13005"/>
                <a:gd name="adj2" fmla="val 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0" spc="720" noProof="0">
                <a:solidFill>
                  <a:srgbClr val="000066"/>
                </a:solidFill>
                <a:effectLst>
                  <a:outerShdw dist="45791" dir="3378596" algn="ctr" rotWithShape="0">
                    <a:srgbClr val="4D4D4D">
                      <a:alpha val="80000"/>
                    </a:srgbClr>
                  </a:outerShdw>
                </a:effectLst>
                <a:latin typeface="Arial Black" panose="020B0A04020102020204"/>
              </a:rPr>
              <a:t>X</a:t>
            </a:r>
            <a:r>
              <a:rPr kumimoji="0" lang="en-US" sz="3600" b="0" i="0" u="none" strike="noStrike" kern="10" cap="none" spc="720" normalizeH="0" baseline="0" noProof="0">
                <a:ln>
                  <a:noFill/>
                </a:ln>
                <a:solidFill>
                  <a:srgbClr val="000066"/>
                </a:solidFill>
                <a:effectLst>
                  <a:outerShdw dist="45791" dir="3378596" algn="ctr" rotWithShape="0">
                    <a:srgbClr val="4D4D4D">
                      <a:alpha val="80000"/>
                    </a:srgbClr>
                  </a:outerShdw>
                </a:effectLst>
                <a:uLnTx/>
                <a:uFillTx/>
                <a:latin typeface="Arial Black" panose="020B0A04020102020204"/>
                <a:ea typeface="+mn-ea"/>
                <a:cs typeface="+mn-cs"/>
              </a:rPr>
              <a:t>Ô-NÁT </a:t>
            </a:r>
            <a:r>
              <a:rPr kumimoji="0" lang="en-US" sz="3600" b="0" i="0" u="none" strike="noStrike" kern="10" cap="none" spc="720" normalizeH="0" baseline="0" noProof="0" dirty="0">
                <a:ln>
                  <a:noFill/>
                </a:ln>
                <a:solidFill>
                  <a:srgbClr val="000066"/>
                </a:solidFill>
                <a:effectLst>
                  <a:outerShdw dist="45791" dir="3378596" algn="ctr" rotWithShape="0">
                    <a:srgbClr val="4D4D4D">
                      <a:alpha val="80000"/>
                    </a:srgbClr>
                  </a:outerShdw>
                </a:effectLst>
                <a:uLnTx/>
                <a:uFillTx/>
                <a:latin typeface="Arial Black" panose="020B0A04020102020204"/>
                <a:ea typeface="+mn-ea"/>
                <a:cs typeface="+mn-cs"/>
              </a:rPr>
              <a:t>ÁNH TRĂNG</a:t>
            </a:r>
          </a:p>
        </p:txBody>
      </p:sp>
      <p:sp>
        <p:nvSpPr>
          <p:cNvPr id="9" name="WordArt 6"/>
          <p:cNvSpPr>
            <a:spLocks noChangeArrowheads="1" noChangeShapeType="1" noTextEdit="1"/>
          </p:cNvSpPr>
          <p:nvPr/>
        </p:nvSpPr>
        <p:spPr bwMode="auto">
          <a:xfrm>
            <a:off x="6990715" y="1585595"/>
            <a:ext cx="3734435" cy="97663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Wave2">
              <a:avLst>
                <a:gd name="adj1" fmla="val 13005"/>
                <a:gd name="adj2" fmla="val 773"/>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 cap="none" spc="800" normalizeH="0" baseline="0" noProof="0" dirty="0">
                <a:ln>
                  <a:noFill/>
                </a:ln>
                <a:gradFill rotWithShape="0">
                  <a:gsLst>
                    <a:gs pos="0">
                      <a:srgbClr val="AAAAAA"/>
                    </a:gs>
                    <a:gs pos="100000">
                      <a:srgbClr val="FFFFFF"/>
                    </a:gs>
                  </a:gsLst>
                  <a:lin ang="5400000" scaled="1"/>
                </a:gradFill>
                <a:effectLst>
                  <a:outerShdw dist="45791" dir="3378596" algn="ctr" rotWithShape="0">
                    <a:srgbClr val="4D4D4D">
                      <a:alpha val="80000"/>
                    </a:srgbClr>
                  </a:outerShdw>
                </a:effectLst>
                <a:uLnTx/>
                <a:uFillTx/>
                <a:latin typeface="Times New Roman" panose="02020603050405020304"/>
                <a:ea typeface="+mn-ea"/>
                <a:cs typeface="Times New Roman" panose="02020603050405020304"/>
              </a:rPr>
              <a:t> </a:t>
            </a:r>
            <a:r>
              <a:rPr kumimoji="0" lang="en-US" sz="4000" b="1" i="0" u="none" strike="noStrike" kern="10" cap="none" spc="800" normalizeH="0" baseline="0" noProof="0" dirty="0">
                <a:ln>
                  <a:noFill/>
                </a:ln>
                <a:solidFill>
                  <a:srgbClr val="000066"/>
                </a:solidFill>
                <a:effectLst>
                  <a:outerShdw dist="45791" dir="3378596" algn="ctr" rotWithShape="0">
                    <a:srgbClr val="4D4D4D">
                      <a:alpha val="80000"/>
                    </a:srgbClr>
                  </a:outerShdw>
                </a:effectLst>
                <a:uLnTx/>
                <a:uFillTx/>
                <a:latin typeface="Times New Roman" panose="02020603050405020304"/>
                <a:ea typeface="+mn-ea"/>
                <a:cs typeface="Times New Roman" panose="02020603050405020304"/>
              </a:rPr>
              <a:t>BÉT-TÔ-VEN</a:t>
            </a:r>
          </a:p>
        </p:txBody>
      </p:sp>
      <p:sp>
        <p:nvSpPr>
          <p:cNvPr id="2" name="TextBox 7"/>
          <p:cNvSpPr txBox="1"/>
          <p:nvPr/>
        </p:nvSpPr>
        <p:spPr>
          <a:xfrm>
            <a:off x="5842635" y="973455"/>
            <a:ext cx="267462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NGHE NHẠC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onate Ánh Trăng-Adagio sostenuto-Moonlight Sonate-L.V.Beethoven for Piano">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5" y="-635"/>
            <a:ext cx="12192000" cy="6493510"/>
          </a:xfrm>
          <a:prstGeom prst="rect">
            <a:avLst/>
          </a:prstGeom>
        </p:spPr>
      </p:pic>
      <p:pic>
        <p:nvPicPr>
          <p:cNvPr id="5" name="Picture 2">
            <a:extLst>
              <a:ext uri="{FF2B5EF4-FFF2-40B4-BE49-F238E27FC236}">
                <a16:creationId xmlns:a16="http://schemas.microsoft.com/office/drawing/2014/main" id="{4A9FA4FA-0CCC-427C-82FA-59BBB44852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34228" y="6096001"/>
            <a:ext cx="6608748" cy="762000"/>
          </a:xfrm>
          <a:prstGeom prst="rect">
            <a:avLst/>
          </a:prstGeom>
        </p:spPr>
      </p:pic>
      <p:pic>
        <p:nvPicPr>
          <p:cNvPr id="6" name="Picture 2">
            <a:extLst>
              <a:ext uri="{FF2B5EF4-FFF2-40B4-BE49-F238E27FC236}">
                <a16:creationId xmlns:a16="http://schemas.microsoft.com/office/drawing/2014/main" id="{5767A43F-C60F-455F-A5F9-6446B764A6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8187" y="6096001"/>
            <a:ext cx="6034037" cy="762000"/>
          </a:xfrm>
          <a:prstGeom prst="rect">
            <a:avLst/>
          </a:prstGeom>
        </p:spPr>
      </p:pic>
      <p:pic>
        <p:nvPicPr>
          <p:cNvPr id="7" name="Picture 5">
            <a:extLst>
              <a:ext uri="{FF2B5EF4-FFF2-40B4-BE49-F238E27FC236}">
                <a16:creationId xmlns:a16="http://schemas.microsoft.com/office/drawing/2014/main" id="{529FFBFB-E549-42D5-AAF7-6A0F829C6033}"/>
              </a:ext>
            </a:extLst>
          </p:cNvPr>
          <p:cNvPicPr>
            <a:picLocks noChangeAspect="1"/>
          </p:cNvPicPr>
          <p:nvPr/>
        </p:nvPicPr>
        <p:blipFill>
          <a:blip r:embed="rId7"/>
          <a:srcRect/>
          <a:stretch>
            <a:fillRect/>
          </a:stretch>
        </p:blipFill>
        <p:spPr>
          <a:xfrm>
            <a:off x="-635" y="0"/>
            <a:ext cx="1803487" cy="1325563"/>
          </a:xfrm>
          <a:prstGeom prst="rect">
            <a:avLst/>
          </a:prstGeom>
        </p:spPr>
      </p:pic>
      <p:sp>
        <p:nvSpPr>
          <p:cNvPr id="8" name="Freeform 2">
            <a:extLst>
              <a:ext uri="{FF2B5EF4-FFF2-40B4-BE49-F238E27FC236}">
                <a16:creationId xmlns:a16="http://schemas.microsoft.com/office/drawing/2014/main" id="{5415E1C3-3D6C-4CA5-9F7D-62502B41CE3E}"/>
              </a:ext>
            </a:extLst>
          </p:cNvPr>
          <p:cNvSpPr/>
          <p:nvPr/>
        </p:nvSpPr>
        <p:spPr>
          <a:xfrm>
            <a:off x="10509570" y="-145278"/>
            <a:ext cx="1727608" cy="2811566"/>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8">
              <a:extLst>
                <a:ext uri="{BEBA8EAE-BF5A-486C-A8C5-ECC9F3942E4B}">
                  <a14:imgProps xmlns:a14="http://schemas.microsoft.com/office/drawing/2010/main">
                    <a14:imgLayer r:embed="rId9">
                      <a14:imgEffect>
                        <a14:saturation sat="33000"/>
                      </a14:imgEffect>
                    </a14:imgLayer>
                  </a14:imgProps>
                </a:ext>
              </a:extLst>
            </a:blip>
            <a:stretch>
              <a:fillRect/>
            </a:stretch>
          </a:blipFill>
        </p:spPr>
        <p:txBody>
          <a:bodyPr/>
          <a:lstStyle/>
          <a:p>
            <a:endParaRPr lang="vi-VN"/>
          </a:p>
        </p:txBody>
      </p:sp>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背景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9793" y="-1768977"/>
            <a:ext cx="812800" cy="812800"/>
          </a:xfrm>
          <a:prstGeom prst="rect">
            <a:avLst/>
          </a:prstGeom>
        </p:spPr>
      </p:pic>
      <p:sp>
        <p:nvSpPr>
          <p:cNvPr id="4" name="Rectangle 3">
            <a:extLst>
              <a:ext uri="{FF2B5EF4-FFF2-40B4-BE49-F238E27FC236}">
                <a16:creationId xmlns:a16="http://schemas.microsoft.com/office/drawing/2014/main" id="{B8C7D014-C39D-404A-A4B2-4A36B721563E}"/>
              </a:ext>
            </a:extLst>
          </p:cNvPr>
          <p:cNvSpPr/>
          <p:nvPr/>
        </p:nvSpPr>
        <p:spPr>
          <a:xfrm>
            <a:off x="2758212" y="1331170"/>
            <a:ext cx="227754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Times New Roman" panose="02020603050405020304" pitchFamily="18" charset="0"/>
                <a:ea typeface="微软雅黑"/>
                <a:cs typeface="+mn-cs"/>
              </a:rPr>
              <a:t>Nội dung </a:t>
            </a:r>
            <a:r>
              <a:rPr lang="vi-VN" sz="3600" b="1">
                <a:ln w="12700">
                  <a:solidFill>
                    <a:srgbClr val="4F81BD"/>
                  </a:solidFill>
                  <a:prstDash val="solid"/>
                </a:ln>
                <a:solidFill>
                  <a:prstClr val="black"/>
                </a:solidFill>
                <a:effectLst>
                  <a:outerShdw dist="38100" dir="2640000" algn="bl" rotWithShape="0">
                    <a:srgbClr val="4F81BD"/>
                  </a:outerShdw>
                </a:effectLst>
                <a:latin typeface="Times New Roman" panose="02020603050405020304" pitchFamily="18" charset="0"/>
                <a:ea typeface="微软雅黑"/>
              </a:rPr>
              <a:t>2</a:t>
            </a:r>
            <a:endParaRPr kumimoji="0" lang="en-US"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Calibri"/>
              <a:ea typeface="微软雅黑"/>
              <a:cs typeface="+mn-cs"/>
            </a:endParaRPr>
          </a:p>
        </p:txBody>
      </p:sp>
      <p:sp>
        <p:nvSpPr>
          <p:cNvPr id="6" name="TextBox 5">
            <a:extLst>
              <a:ext uri="{FF2B5EF4-FFF2-40B4-BE49-F238E27FC236}">
                <a16:creationId xmlns:a16="http://schemas.microsoft.com/office/drawing/2014/main" id="{A6948D0A-66D2-49BE-BE5D-E2390407AF28}"/>
              </a:ext>
            </a:extLst>
          </p:cNvPr>
          <p:cNvSpPr txBox="1"/>
          <p:nvPr/>
        </p:nvSpPr>
        <p:spPr>
          <a:xfrm>
            <a:off x="4580388" y="2219594"/>
            <a:ext cx="8188454"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Ôn tập nhạc cụ</a:t>
            </a:r>
          </a:p>
        </p:txBody>
      </p:sp>
      <p:pic>
        <p:nvPicPr>
          <p:cNvPr id="7" name="Picture 4">
            <a:extLst>
              <a:ext uri="{FF2B5EF4-FFF2-40B4-BE49-F238E27FC236}">
                <a16:creationId xmlns:a16="http://schemas.microsoft.com/office/drawing/2014/main" id="{C5F343D6-1FF9-49A8-B249-46EE6B44ADE2}"/>
              </a:ext>
            </a:extLst>
          </p:cNvPr>
          <p:cNvPicPr>
            <a:picLocks noChangeAspect="1"/>
          </p:cNvPicPr>
          <p:nvPr/>
        </p:nvPicPr>
        <p:blipFill>
          <a:blip r:embed="rId6"/>
          <a:srcRect/>
          <a:stretch>
            <a:fillRect/>
          </a:stretch>
        </p:blipFill>
        <p:spPr>
          <a:xfrm>
            <a:off x="860747" y="164259"/>
            <a:ext cx="1458548" cy="1210595"/>
          </a:xfrm>
          <a:prstGeom prst="rect">
            <a:avLst/>
          </a:prstGeom>
        </p:spPr>
      </p:pic>
      <p:pic>
        <p:nvPicPr>
          <p:cNvPr id="10" name="Picture 2">
            <a:extLst>
              <a:ext uri="{FF2B5EF4-FFF2-40B4-BE49-F238E27FC236}">
                <a16:creationId xmlns:a16="http://schemas.microsoft.com/office/drawing/2014/main" id="{1F02D7F6-91C1-441B-87FD-3E84CE9164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34228" y="6441805"/>
            <a:ext cx="6608748" cy="416195"/>
          </a:xfrm>
          <a:prstGeom prst="rect">
            <a:avLst/>
          </a:prstGeom>
        </p:spPr>
      </p:pic>
      <p:pic>
        <p:nvPicPr>
          <p:cNvPr id="11" name="Picture 2">
            <a:extLst>
              <a:ext uri="{FF2B5EF4-FFF2-40B4-BE49-F238E27FC236}">
                <a16:creationId xmlns:a16="http://schemas.microsoft.com/office/drawing/2014/main" id="{C7FE8960-CEA4-4E5C-AAC5-ADC6BC14B6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187" y="6441805"/>
            <a:ext cx="6034037" cy="416195"/>
          </a:xfrm>
          <a:prstGeom prst="rect">
            <a:avLst/>
          </a:prstGeom>
        </p:spPr>
      </p:pic>
      <p:sp>
        <p:nvSpPr>
          <p:cNvPr id="12" name="Freeform 7">
            <a:extLst>
              <a:ext uri="{FF2B5EF4-FFF2-40B4-BE49-F238E27FC236}">
                <a16:creationId xmlns:a16="http://schemas.microsoft.com/office/drawing/2014/main" id="{8B11B8EE-168E-4818-AEAD-B2953BDB9BD7}"/>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9"/>
            <a:stretch>
              <a:fillRect/>
            </a:stretch>
          </a:blipFill>
        </p:spPr>
      </p:sp>
      <p:sp>
        <p:nvSpPr>
          <p:cNvPr id="13" name="Freeform 2">
            <a:extLst>
              <a:ext uri="{FF2B5EF4-FFF2-40B4-BE49-F238E27FC236}">
                <a16:creationId xmlns:a16="http://schemas.microsoft.com/office/drawing/2014/main" id="{EF4E0EAD-442F-4794-A646-2FABD2470BFC}"/>
              </a:ext>
            </a:extLst>
          </p:cNvPr>
          <p:cNvSpPr/>
          <p:nvPr/>
        </p:nvSpPr>
        <p:spPr>
          <a:xfrm>
            <a:off x="9332165" y="3523376"/>
            <a:ext cx="1907071" cy="3215944"/>
          </a:xfrm>
          <a:custGeom>
            <a:avLst/>
            <a:gdLst/>
            <a:ahLst/>
            <a:cxnLst/>
            <a:rect l="l" t="t" r="r" b="b"/>
            <a:pathLst>
              <a:path w="6758559" h="8229600">
                <a:moveTo>
                  <a:pt x="0" y="0"/>
                </a:moveTo>
                <a:lnTo>
                  <a:pt x="6758559" y="0"/>
                </a:lnTo>
                <a:lnTo>
                  <a:pt x="6758559" y="8229600"/>
                </a:lnTo>
                <a:lnTo>
                  <a:pt x="0" y="8229600"/>
                </a:lnTo>
                <a:lnTo>
                  <a:pt x="0" y="0"/>
                </a:lnTo>
                <a:close/>
              </a:path>
            </a:pathLst>
          </a:custGeom>
          <a:blipFill>
            <a:blip r:embed="rId10"/>
            <a:stretch>
              <a:fillRect/>
            </a:stretch>
          </a:blipFill>
        </p:spPr>
      </p:sp>
    </p:spTree>
    <p:extLst>
      <p:ext uri="{BB962C8B-B14F-4D97-AF65-F5344CB8AC3E}">
        <p14:creationId xmlns:p14="http://schemas.microsoft.com/office/powerpoint/2010/main" val="31128641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remove" display="0">
                  <p:stCondLst>
                    <p:cond delay="indefinite"/>
                  </p:stCondLst>
                  <p:endCondLst>
                    <p:cond evt="onStopAudio" delay="0">
                      <p:tgtEl>
                        <p:sldTgt/>
                      </p:tgtEl>
                    </p:cond>
                  </p:endCondLst>
                </p:cTn>
                <p:tgtEl>
                  <p:spTgt spid="8"/>
                </p:tgtEl>
              </p:cMediaNode>
            </p:audio>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A8AB6-F3CC-4420-BB38-12515DF498DB}"/>
              </a:ext>
            </a:extLst>
          </p:cNvPr>
          <p:cNvPicPr>
            <a:picLocks noChangeAspect="1"/>
          </p:cNvPicPr>
          <p:nvPr/>
        </p:nvPicPr>
        <p:blipFill>
          <a:blip r:embed="rId4"/>
          <a:stretch>
            <a:fillRect/>
          </a:stretch>
        </p:blipFill>
        <p:spPr>
          <a:xfrm>
            <a:off x="1275127" y="1215957"/>
            <a:ext cx="8489658" cy="3916248"/>
          </a:xfrm>
          <a:prstGeom prst="rect">
            <a:avLst/>
          </a:prstGeom>
        </p:spPr>
      </p:pic>
      <p:sp>
        <p:nvSpPr>
          <p:cNvPr id="4" name="Freeform 3">
            <a:extLst>
              <a:ext uri="{FF2B5EF4-FFF2-40B4-BE49-F238E27FC236}">
                <a16:creationId xmlns:a16="http://schemas.microsoft.com/office/drawing/2014/main" id="{7A537691-AECA-435B-B8F9-5642325AD6C9}"/>
              </a:ext>
            </a:extLst>
          </p:cNvPr>
          <p:cNvSpPr/>
          <p:nvPr/>
        </p:nvSpPr>
        <p:spPr>
          <a:xfrm>
            <a:off x="8861545" y="2329391"/>
            <a:ext cx="3481431" cy="4379234"/>
          </a:xfrm>
          <a:custGeom>
            <a:avLst/>
            <a:gdLst/>
            <a:ahLst/>
            <a:cxnLst/>
            <a:rect l="l" t="t" r="r" b="b"/>
            <a:pathLst>
              <a:path w="3952258" h="4379234">
                <a:moveTo>
                  <a:pt x="0" y="0"/>
                </a:moveTo>
                <a:lnTo>
                  <a:pt x="3952258" y="0"/>
                </a:lnTo>
                <a:lnTo>
                  <a:pt x="3952258" y="4379234"/>
                </a:lnTo>
                <a:lnTo>
                  <a:pt x="0" y="4379234"/>
                </a:lnTo>
                <a:lnTo>
                  <a:pt x="0" y="0"/>
                </a:lnTo>
                <a:close/>
              </a:path>
            </a:pathLst>
          </a:custGeom>
          <a:blipFill>
            <a:blip r:embed="rId5"/>
            <a:stretch>
              <a:fillRect/>
            </a:stretch>
          </a:blipFill>
        </p:spPr>
      </p:sp>
      <p:pic>
        <p:nvPicPr>
          <p:cNvPr id="5" name="Picture 2">
            <a:extLst>
              <a:ext uri="{FF2B5EF4-FFF2-40B4-BE49-F238E27FC236}">
                <a16:creationId xmlns:a16="http://schemas.microsoft.com/office/drawing/2014/main" id="{D7056BF4-1A14-4DB1-ADF1-494320EBF4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D0A36CD1-F108-460D-9028-C0C8462F20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187" y="6441805"/>
            <a:ext cx="6034037" cy="416195"/>
          </a:xfrm>
          <a:prstGeom prst="rect">
            <a:avLst/>
          </a:prstGeom>
        </p:spPr>
      </p:pic>
      <p:sp>
        <p:nvSpPr>
          <p:cNvPr id="8" name="Freeform 7">
            <a:extLst>
              <a:ext uri="{FF2B5EF4-FFF2-40B4-BE49-F238E27FC236}">
                <a16:creationId xmlns:a16="http://schemas.microsoft.com/office/drawing/2014/main" id="{F83B4130-CEE1-40B1-AEB9-C98E1F14E2C6}"/>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8"/>
            <a:stretch>
              <a:fillRect/>
            </a:stretch>
          </a:blipFill>
        </p:spPr>
      </p:sp>
      <p:pic>
        <p:nvPicPr>
          <p:cNvPr id="10" name="Picture 3">
            <a:extLst>
              <a:ext uri="{FF2B5EF4-FFF2-40B4-BE49-F238E27FC236}">
                <a16:creationId xmlns:a16="http://schemas.microsoft.com/office/drawing/2014/main" id="{7848BCA6-6F04-49BB-9EA8-BA8DC7577307}"/>
              </a:ext>
            </a:extLst>
          </p:cNvPr>
          <p:cNvPicPr>
            <a:picLocks noChangeAspect="1"/>
          </p:cNvPicPr>
          <p:nvPr/>
        </p:nvPicPr>
        <p:blipFill>
          <a:blip r:embed="rId9"/>
          <a:srcRect/>
          <a:stretch>
            <a:fillRect/>
          </a:stretch>
        </p:blipFill>
        <p:spPr>
          <a:xfrm>
            <a:off x="-124154" y="-272502"/>
            <a:ext cx="1271046" cy="1245625"/>
          </a:xfrm>
          <a:prstGeom prst="rect">
            <a:avLst/>
          </a:prstGeom>
        </p:spPr>
      </p:pic>
      <p:pic>
        <p:nvPicPr>
          <p:cNvPr id="7" name="â">
            <a:hlinkClick r:id="" action="ppaction://media"/>
            <a:extLst>
              <a:ext uri="{FF2B5EF4-FFF2-40B4-BE49-F238E27FC236}">
                <a16:creationId xmlns:a16="http://schemas.microsoft.com/office/drawing/2014/main" id="{5E004D12-7D4F-4392-ADF7-1B8805C5944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01891" y="3909408"/>
            <a:ext cx="609600" cy="609600"/>
          </a:xfrm>
          <a:prstGeom prst="rect">
            <a:avLst/>
          </a:prstGeom>
        </p:spPr>
      </p:pic>
    </p:spTree>
    <p:extLst>
      <p:ext uri="{BB962C8B-B14F-4D97-AF65-F5344CB8AC3E}">
        <p14:creationId xmlns:p14="http://schemas.microsoft.com/office/powerpoint/2010/main" val="222794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0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ỗ theo theo mẫu">
            <a:hlinkClick r:id="" action="ppaction://media"/>
            <a:extLst>
              <a:ext uri="{FF2B5EF4-FFF2-40B4-BE49-F238E27FC236}">
                <a16:creationId xmlns:a16="http://schemas.microsoft.com/office/drawing/2014/main" id="{85D29D4C-CBBB-454C-AF0F-130D51323A61}"/>
              </a:ext>
            </a:extLst>
          </p:cNvPr>
          <p:cNvPicPr>
            <a:picLocks noChangeAspect="1"/>
          </p:cNvPicPr>
          <p:nvPr>
            <a:videoFile r:link="rId1"/>
            <p:extLst>
              <p:ext uri="{DAA4B4D4-6D71-4841-9C94-3DE7FCFB9230}">
                <p14:media xmlns:p14="http://schemas.microsoft.com/office/powerpoint/2010/main" r:embed="rId2">
                  <p14:trim st="986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109219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B18C90-43E9-4435-A0BA-43EABA1F4799}"/>
              </a:ext>
            </a:extLst>
          </p:cNvPr>
          <p:cNvPicPr>
            <a:picLocks noChangeAspect="1"/>
          </p:cNvPicPr>
          <p:nvPr/>
        </p:nvPicPr>
        <p:blipFill>
          <a:blip r:embed="rId4"/>
          <a:stretch>
            <a:fillRect/>
          </a:stretch>
        </p:blipFill>
        <p:spPr>
          <a:xfrm>
            <a:off x="1537537" y="639009"/>
            <a:ext cx="7891689" cy="4379234"/>
          </a:xfrm>
          <a:prstGeom prst="rect">
            <a:avLst/>
          </a:prstGeom>
        </p:spPr>
      </p:pic>
      <p:sp>
        <p:nvSpPr>
          <p:cNvPr id="9" name="Freeform 7">
            <a:extLst>
              <a:ext uri="{FF2B5EF4-FFF2-40B4-BE49-F238E27FC236}">
                <a16:creationId xmlns:a16="http://schemas.microsoft.com/office/drawing/2014/main" id="{92FC260A-4F7C-489D-AB9B-CDF1AF1A41D0}"/>
              </a:ext>
            </a:extLst>
          </p:cNvPr>
          <p:cNvSpPr/>
          <p:nvPr/>
        </p:nvSpPr>
        <p:spPr>
          <a:xfrm>
            <a:off x="6855285" y="5167618"/>
            <a:ext cx="2269128" cy="1482284"/>
          </a:xfrm>
          <a:custGeom>
            <a:avLst/>
            <a:gdLst/>
            <a:ahLst/>
            <a:cxnLst/>
            <a:rect l="l" t="t" r="r" b="b"/>
            <a:pathLst>
              <a:path w="4673696" h="4114800">
                <a:moveTo>
                  <a:pt x="0" y="0"/>
                </a:moveTo>
                <a:lnTo>
                  <a:pt x="4673696" y="0"/>
                </a:lnTo>
                <a:lnTo>
                  <a:pt x="4673696" y="4114800"/>
                </a:lnTo>
                <a:lnTo>
                  <a:pt x="0" y="4114800"/>
                </a:lnTo>
                <a:lnTo>
                  <a:pt x="0" y="0"/>
                </a:lnTo>
                <a:close/>
              </a:path>
            </a:pathLst>
          </a:custGeom>
          <a:blipFill>
            <a:blip r:embed="rId5"/>
            <a:stretch>
              <a:fillRect/>
            </a:stretch>
          </a:blipFill>
        </p:spPr>
      </p:sp>
      <p:sp>
        <p:nvSpPr>
          <p:cNvPr id="4" name="Freeform 3">
            <a:extLst>
              <a:ext uri="{FF2B5EF4-FFF2-40B4-BE49-F238E27FC236}">
                <a16:creationId xmlns:a16="http://schemas.microsoft.com/office/drawing/2014/main" id="{7A537691-AECA-435B-B8F9-5642325AD6C9}"/>
              </a:ext>
            </a:extLst>
          </p:cNvPr>
          <p:cNvSpPr/>
          <p:nvPr/>
        </p:nvSpPr>
        <p:spPr>
          <a:xfrm>
            <a:off x="8861545" y="2329391"/>
            <a:ext cx="3481431" cy="4379234"/>
          </a:xfrm>
          <a:custGeom>
            <a:avLst/>
            <a:gdLst/>
            <a:ahLst/>
            <a:cxnLst/>
            <a:rect l="l" t="t" r="r" b="b"/>
            <a:pathLst>
              <a:path w="3952258" h="4379234">
                <a:moveTo>
                  <a:pt x="0" y="0"/>
                </a:moveTo>
                <a:lnTo>
                  <a:pt x="3952258" y="0"/>
                </a:lnTo>
                <a:lnTo>
                  <a:pt x="3952258" y="4379234"/>
                </a:lnTo>
                <a:lnTo>
                  <a:pt x="0" y="4379234"/>
                </a:lnTo>
                <a:lnTo>
                  <a:pt x="0" y="0"/>
                </a:lnTo>
                <a:close/>
              </a:path>
            </a:pathLst>
          </a:custGeom>
          <a:blipFill>
            <a:blip r:embed="rId6"/>
            <a:stretch>
              <a:fillRect/>
            </a:stretch>
          </a:blipFill>
        </p:spPr>
      </p:sp>
      <p:pic>
        <p:nvPicPr>
          <p:cNvPr id="5" name="Picture 2">
            <a:extLst>
              <a:ext uri="{FF2B5EF4-FFF2-40B4-BE49-F238E27FC236}">
                <a16:creationId xmlns:a16="http://schemas.microsoft.com/office/drawing/2014/main" id="{D7056BF4-1A14-4DB1-ADF1-494320EBF4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D0A36CD1-F108-460D-9028-C0C8462F20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187" y="6441805"/>
            <a:ext cx="6034037" cy="416195"/>
          </a:xfrm>
          <a:prstGeom prst="rect">
            <a:avLst/>
          </a:prstGeom>
        </p:spPr>
      </p:pic>
      <p:sp>
        <p:nvSpPr>
          <p:cNvPr id="8" name="Freeform 7">
            <a:extLst>
              <a:ext uri="{FF2B5EF4-FFF2-40B4-BE49-F238E27FC236}">
                <a16:creationId xmlns:a16="http://schemas.microsoft.com/office/drawing/2014/main" id="{F83B4130-CEE1-40B1-AEB9-C98E1F14E2C6}"/>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9"/>
            <a:stretch>
              <a:fillRect/>
            </a:stretch>
          </a:blipFill>
        </p:spPr>
      </p:sp>
      <p:pic>
        <p:nvPicPr>
          <p:cNvPr id="10" name="Picture 3">
            <a:extLst>
              <a:ext uri="{FF2B5EF4-FFF2-40B4-BE49-F238E27FC236}">
                <a16:creationId xmlns:a16="http://schemas.microsoft.com/office/drawing/2014/main" id="{7848BCA6-6F04-49BB-9EA8-BA8DC7577307}"/>
              </a:ext>
            </a:extLst>
          </p:cNvPr>
          <p:cNvPicPr>
            <a:picLocks noChangeAspect="1"/>
          </p:cNvPicPr>
          <p:nvPr/>
        </p:nvPicPr>
        <p:blipFill>
          <a:blip r:embed="rId10"/>
          <a:srcRect/>
          <a:stretch>
            <a:fillRect/>
          </a:stretch>
        </p:blipFill>
        <p:spPr>
          <a:xfrm>
            <a:off x="-124154" y="-272502"/>
            <a:ext cx="1271046" cy="1245625"/>
          </a:xfrm>
          <a:prstGeom prst="rect">
            <a:avLst/>
          </a:prstGeom>
        </p:spPr>
      </p:pic>
      <p:pic>
        <p:nvPicPr>
          <p:cNvPr id="7" name="v">
            <a:hlinkClick r:id="" action="ppaction://media"/>
            <a:extLst>
              <a:ext uri="{FF2B5EF4-FFF2-40B4-BE49-F238E27FC236}">
                <a16:creationId xmlns:a16="http://schemas.microsoft.com/office/drawing/2014/main" id="{EBCCD557-F8AD-41B0-874D-213751B908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3783" y="3065008"/>
            <a:ext cx="609600" cy="609600"/>
          </a:xfrm>
          <a:prstGeom prst="rect">
            <a:avLst/>
          </a:prstGeom>
        </p:spPr>
      </p:pic>
    </p:spTree>
    <p:extLst>
      <p:ext uri="{BB962C8B-B14F-4D97-AF65-F5344CB8AC3E}">
        <p14:creationId xmlns:p14="http://schemas.microsoft.com/office/powerpoint/2010/main" val="71791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0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F5EF8-D2C6-4807-BB56-16DA91C0984D}"/>
              </a:ext>
            </a:extLst>
          </p:cNvPr>
          <p:cNvPicPr>
            <a:picLocks noChangeAspect="1"/>
          </p:cNvPicPr>
          <p:nvPr/>
        </p:nvPicPr>
        <p:blipFill>
          <a:blip r:embed="rId4"/>
          <a:stretch>
            <a:fillRect/>
          </a:stretch>
        </p:blipFill>
        <p:spPr>
          <a:xfrm>
            <a:off x="2336764" y="851427"/>
            <a:ext cx="7008572" cy="4166816"/>
          </a:xfrm>
          <a:prstGeom prst="rect">
            <a:avLst/>
          </a:prstGeom>
        </p:spPr>
      </p:pic>
      <p:sp>
        <p:nvSpPr>
          <p:cNvPr id="9" name="Freeform 7">
            <a:extLst>
              <a:ext uri="{FF2B5EF4-FFF2-40B4-BE49-F238E27FC236}">
                <a16:creationId xmlns:a16="http://schemas.microsoft.com/office/drawing/2014/main" id="{92FC260A-4F7C-489D-AB9B-CDF1AF1A41D0}"/>
              </a:ext>
            </a:extLst>
          </p:cNvPr>
          <p:cNvSpPr/>
          <p:nvPr/>
        </p:nvSpPr>
        <p:spPr>
          <a:xfrm>
            <a:off x="6855285" y="5167618"/>
            <a:ext cx="2269128" cy="1482284"/>
          </a:xfrm>
          <a:custGeom>
            <a:avLst/>
            <a:gdLst/>
            <a:ahLst/>
            <a:cxnLst/>
            <a:rect l="l" t="t" r="r" b="b"/>
            <a:pathLst>
              <a:path w="4673696" h="4114800">
                <a:moveTo>
                  <a:pt x="0" y="0"/>
                </a:moveTo>
                <a:lnTo>
                  <a:pt x="4673696" y="0"/>
                </a:lnTo>
                <a:lnTo>
                  <a:pt x="4673696" y="4114800"/>
                </a:lnTo>
                <a:lnTo>
                  <a:pt x="0" y="4114800"/>
                </a:lnTo>
                <a:lnTo>
                  <a:pt x="0" y="0"/>
                </a:lnTo>
                <a:close/>
              </a:path>
            </a:pathLst>
          </a:custGeom>
          <a:blipFill>
            <a:blip r:embed="rId5"/>
            <a:stretch>
              <a:fillRect/>
            </a:stretch>
          </a:blipFill>
        </p:spPr>
      </p:sp>
      <p:sp>
        <p:nvSpPr>
          <p:cNvPr id="4" name="Freeform 3">
            <a:extLst>
              <a:ext uri="{FF2B5EF4-FFF2-40B4-BE49-F238E27FC236}">
                <a16:creationId xmlns:a16="http://schemas.microsoft.com/office/drawing/2014/main" id="{7A537691-AECA-435B-B8F9-5642325AD6C9}"/>
              </a:ext>
            </a:extLst>
          </p:cNvPr>
          <p:cNvSpPr/>
          <p:nvPr/>
        </p:nvSpPr>
        <p:spPr>
          <a:xfrm>
            <a:off x="8861545" y="2329391"/>
            <a:ext cx="3481431" cy="4379234"/>
          </a:xfrm>
          <a:custGeom>
            <a:avLst/>
            <a:gdLst/>
            <a:ahLst/>
            <a:cxnLst/>
            <a:rect l="l" t="t" r="r" b="b"/>
            <a:pathLst>
              <a:path w="3952258" h="4379234">
                <a:moveTo>
                  <a:pt x="0" y="0"/>
                </a:moveTo>
                <a:lnTo>
                  <a:pt x="3952258" y="0"/>
                </a:lnTo>
                <a:lnTo>
                  <a:pt x="3952258" y="4379234"/>
                </a:lnTo>
                <a:lnTo>
                  <a:pt x="0" y="4379234"/>
                </a:lnTo>
                <a:lnTo>
                  <a:pt x="0" y="0"/>
                </a:lnTo>
                <a:close/>
              </a:path>
            </a:pathLst>
          </a:custGeom>
          <a:blipFill>
            <a:blip r:embed="rId6"/>
            <a:stretch>
              <a:fillRect/>
            </a:stretch>
          </a:blipFill>
        </p:spPr>
      </p:sp>
      <p:pic>
        <p:nvPicPr>
          <p:cNvPr id="5" name="Picture 2">
            <a:extLst>
              <a:ext uri="{FF2B5EF4-FFF2-40B4-BE49-F238E27FC236}">
                <a16:creationId xmlns:a16="http://schemas.microsoft.com/office/drawing/2014/main" id="{D7056BF4-1A14-4DB1-ADF1-494320EBF4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D0A36CD1-F108-460D-9028-C0C8462F20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187" y="6441805"/>
            <a:ext cx="6034037" cy="416195"/>
          </a:xfrm>
          <a:prstGeom prst="rect">
            <a:avLst/>
          </a:prstGeom>
        </p:spPr>
      </p:pic>
      <p:sp>
        <p:nvSpPr>
          <p:cNvPr id="8" name="Freeform 7">
            <a:extLst>
              <a:ext uri="{FF2B5EF4-FFF2-40B4-BE49-F238E27FC236}">
                <a16:creationId xmlns:a16="http://schemas.microsoft.com/office/drawing/2014/main" id="{F83B4130-CEE1-40B1-AEB9-C98E1F14E2C6}"/>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9"/>
            <a:stretch>
              <a:fillRect/>
            </a:stretch>
          </a:blipFill>
        </p:spPr>
      </p:sp>
      <p:pic>
        <p:nvPicPr>
          <p:cNvPr id="10" name="Picture 3">
            <a:extLst>
              <a:ext uri="{FF2B5EF4-FFF2-40B4-BE49-F238E27FC236}">
                <a16:creationId xmlns:a16="http://schemas.microsoft.com/office/drawing/2014/main" id="{7848BCA6-6F04-49BB-9EA8-BA8DC7577307}"/>
              </a:ext>
            </a:extLst>
          </p:cNvPr>
          <p:cNvPicPr>
            <a:picLocks noChangeAspect="1"/>
          </p:cNvPicPr>
          <p:nvPr/>
        </p:nvPicPr>
        <p:blipFill>
          <a:blip r:embed="rId10"/>
          <a:srcRect/>
          <a:stretch>
            <a:fillRect/>
          </a:stretch>
        </p:blipFill>
        <p:spPr>
          <a:xfrm>
            <a:off x="-124154" y="-272502"/>
            <a:ext cx="1271046" cy="1245625"/>
          </a:xfrm>
          <a:prstGeom prst="rect">
            <a:avLst/>
          </a:prstGeom>
        </p:spPr>
      </p:pic>
      <p:pic>
        <p:nvPicPr>
          <p:cNvPr id="7" name="dd">
            <a:hlinkClick r:id="" action="ppaction://media"/>
            <a:extLst>
              <a:ext uri="{FF2B5EF4-FFF2-40B4-BE49-F238E27FC236}">
                <a16:creationId xmlns:a16="http://schemas.microsoft.com/office/drawing/2014/main" id="{7A49F27A-AC37-419E-98A9-43E4877C96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63817" y="2934835"/>
            <a:ext cx="609600" cy="609600"/>
          </a:xfrm>
          <a:prstGeom prst="rect">
            <a:avLst/>
          </a:prstGeom>
        </p:spPr>
      </p:pic>
    </p:spTree>
    <p:extLst>
      <p:ext uri="{BB962C8B-B14F-4D97-AF65-F5344CB8AC3E}">
        <p14:creationId xmlns:p14="http://schemas.microsoft.com/office/powerpoint/2010/main" val="306699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4C79E9-D389-47D6-9B13-C8161FF51D57}"/>
              </a:ext>
            </a:extLst>
          </p:cNvPr>
          <p:cNvPicPr>
            <a:picLocks noChangeAspect="1"/>
          </p:cNvPicPr>
          <p:nvPr/>
        </p:nvPicPr>
        <p:blipFill>
          <a:blip r:embed="rId4"/>
          <a:stretch>
            <a:fillRect/>
          </a:stretch>
        </p:blipFill>
        <p:spPr>
          <a:xfrm>
            <a:off x="1413383" y="1542889"/>
            <a:ext cx="8828217" cy="1141587"/>
          </a:xfrm>
          <a:prstGeom prst="rect">
            <a:avLst/>
          </a:prstGeom>
        </p:spPr>
      </p:pic>
      <p:sp>
        <p:nvSpPr>
          <p:cNvPr id="4" name="Freeform 3">
            <a:extLst>
              <a:ext uri="{FF2B5EF4-FFF2-40B4-BE49-F238E27FC236}">
                <a16:creationId xmlns:a16="http://schemas.microsoft.com/office/drawing/2014/main" id="{7A537691-AECA-435B-B8F9-5642325AD6C9}"/>
              </a:ext>
            </a:extLst>
          </p:cNvPr>
          <p:cNvSpPr/>
          <p:nvPr/>
        </p:nvSpPr>
        <p:spPr>
          <a:xfrm>
            <a:off x="8861545" y="2329391"/>
            <a:ext cx="3481431" cy="4379234"/>
          </a:xfrm>
          <a:custGeom>
            <a:avLst/>
            <a:gdLst/>
            <a:ahLst/>
            <a:cxnLst/>
            <a:rect l="l" t="t" r="r" b="b"/>
            <a:pathLst>
              <a:path w="3952258" h="4379234">
                <a:moveTo>
                  <a:pt x="0" y="0"/>
                </a:moveTo>
                <a:lnTo>
                  <a:pt x="3952258" y="0"/>
                </a:lnTo>
                <a:lnTo>
                  <a:pt x="3952258" y="4379234"/>
                </a:lnTo>
                <a:lnTo>
                  <a:pt x="0" y="4379234"/>
                </a:lnTo>
                <a:lnTo>
                  <a:pt x="0" y="0"/>
                </a:lnTo>
                <a:close/>
              </a:path>
            </a:pathLst>
          </a:custGeom>
          <a:blipFill>
            <a:blip r:embed="rId5"/>
            <a:stretch>
              <a:fillRect/>
            </a:stretch>
          </a:blipFill>
        </p:spPr>
      </p:sp>
      <p:pic>
        <p:nvPicPr>
          <p:cNvPr id="5" name="Picture 2">
            <a:extLst>
              <a:ext uri="{FF2B5EF4-FFF2-40B4-BE49-F238E27FC236}">
                <a16:creationId xmlns:a16="http://schemas.microsoft.com/office/drawing/2014/main" id="{D7056BF4-1A14-4DB1-ADF1-494320EBF4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D0A36CD1-F108-460D-9028-C0C8462F20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187" y="6441805"/>
            <a:ext cx="6034037" cy="416195"/>
          </a:xfrm>
          <a:prstGeom prst="rect">
            <a:avLst/>
          </a:prstGeom>
        </p:spPr>
      </p:pic>
      <p:sp>
        <p:nvSpPr>
          <p:cNvPr id="8" name="Freeform 7">
            <a:extLst>
              <a:ext uri="{FF2B5EF4-FFF2-40B4-BE49-F238E27FC236}">
                <a16:creationId xmlns:a16="http://schemas.microsoft.com/office/drawing/2014/main" id="{F83B4130-CEE1-40B1-AEB9-C98E1F14E2C6}"/>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8"/>
            <a:stretch>
              <a:fillRect/>
            </a:stretch>
          </a:blipFill>
        </p:spPr>
      </p:sp>
      <p:pic>
        <p:nvPicPr>
          <p:cNvPr id="10" name="Picture 3">
            <a:extLst>
              <a:ext uri="{FF2B5EF4-FFF2-40B4-BE49-F238E27FC236}">
                <a16:creationId xmlns:a16="http://schemas.microsoft.com/office/drawing/2014/main" id="{7848BCA6-6F04-49BB-9EA8-BA8DC7577307}"/>
              </a:ext>
            </a:extLst>
          </p:cNvPr>
          <p:cNvPicPr>
            <a:picLocks noChangeAspect="1"/>
          </p:cNvPicPr>
          <p:nvPr/>
        </p:nvPicPr>
        <p:blipFill>
          <a:blip r:embed="rId9"/>
          <a:srcRect/>
          <a:stretch>
            <a:fillRect/>
          </a:stretch>
        </p:blipFill>
        <p:spPr>
          <a:xfrm>
            <a:off x="-124154" y="-272502"/>
            <a:ext cx="1271046" cy="1245625"/>
          </a:xfrm>
          <a:prstGeom prst="rect">
            <a:avLst/>
          </a:prstGeom>
        </p:spPr>
      </p:pic>
      <p:sp>
        <p:nvSpPr>
          <p:cNvPr id="12" name="Rectangle 11">
            <a:extLst>
              <a:ext uri="{FF2B5EF4-FFF2-40B4-BE49-F238E27FC236}">
                <a16:creationId xmlns:a16="http://schemas.microsoft.com/office/drawing/2014/main" id="{DCAF20C6-435E-4347-9F3C-594BBA249FF4}"/>
              </a:ext>
            </a:extLst>
          </p:cNvPr>
          <p:cNvSpPr/>
          <p:nvPr/>
        </p:nvSpPr>
        <p:spPr>
          <a:xfrm>
            <a:off x="1842369" y="811052"/>
            <a:ext cx="3006468" cy="61555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mn-ea"/>
                <a:cs typeface="+mn-cs"/>
              </a:rPr>
              <a:t>Thổi mẫu âm:</a:t>
            </a:r>
            <a:endParaRPr kumimoji="0" lang="en-US" sz="36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pic>
        <p:nvPicPr>
          <p:cNvPr id="13" name="Không tên-4">
            <a:hlinkClick r:id="" action="ppaction://media"/>
            <a:extLst>
              <a:ext uri="{FF2B5EF4-FFF2-40B4-BE49-F238E27FC236}">
                <a16:creationId xmlns:a16="http://schemas.microsoft.com/office/drawing/2014/main" id="{1D804D18-189B-4247-A0A2-4EA27CC92B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24628" y="3265644"/>
            <a:ext cx="609600" cy="609600"/>
          </a:xfrm>
          <a:prstGeom prst="rect">
            <a:avLst/>
          </a:prstGeom>
        </p:spPr>
      </p:pic>
      <p:sp>
        <p:nvSpPr>
          <p:cNvPr id="14" name="Freeform 5">
            <a:extLst>
              <a:ext uri="{FF2B5EF4-FFF2-40B4-BE49-F238E27FC236}">
                <a16:creationId xmlns:a16="http://schemas.microsoft.com/office/drawing/2014/main" id="{4F9282D2-0C26-4BAD-B0BB-9B537D6F93DC}"/>
              </a:ext>
            </a:extLst>
          </p:cNvPr>
          <p:cNvSpPr/>
          <p:nvPr/>
        </p:nvSpPr>
        <p:spPr>
          <a:xfrm flipH="1">
            <a:off x="0" y="3489135"/>
            <a:ext cx="2091989" cy="3110218"/>
          </a:xfrm>
          <a:custGeom>
            <a:avLst/>
            <a:gdLst/>
            <a:ahLst/>
            <a:cxnLst/>
            <a:rect l="l" t="t" r="r" b="b"/>
            <a:pathLst>
              <a:path w="2765943" h="4114800">
                <a:moveTo>
                  <a:pt x="0" y="0"/>
                </a:moveTo>
                <a:lnTo>
                  <a:pt x="2765944" y="0"/>
                </a:lnTo>
                <a:lnTo>
                  <a:pt x="276594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208566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5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3"/>
                </p:tgtEl>
              </p:cMediaNode>
            </p:audio>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C68C91D-E295-4001-8E52-071B08AD4F96}"/>
              </a:ext>
            </a:extLst>
          </p:cNvPr>
          <p:cNvPicPr>
            <a:picLocks noChangeAspect="1"/>
          </p:cNvPicPr>
          <p:nvPr/>
        </p:nvPicPr>
        <p:blipFill>
          <a:blip r:embed="rId4"/>
          <a:stretch>
            <a:fillRect/>
          </a:stretch>
        </p:blipFill>
        <p:spPr>
          <a:xfrm>
            <a:off x="5666884" y="4936797"/>
            <a:ext cx="3397584" cy="1647033"/>
          </a:xfrm>
          <a:prstGeom prst="rect">
            <a:avLst/>
          </a:prstGeom>
        </p:spPr>
      </p:pic>
      <p:pic>
        <p:nvPicPr>
          <p:cNvPr id="3" name="Picture 2">
            <a:extLst>
              <a:ext uri="{FF2B5EF4-FFF2-40B4-BE49-F238E27FC236}">
                <a16:creationId xmlns:a16="http://schemas.microsoft.com/office/drawing/2014/main" id="{CC970934-7802-421D-A0B1-B165D956B3A5}"/>
              </a:ext>
            </a:extLst>
          </p:cNvPr>
          <p:cNvPicPr>
            <a:picLocks noChangeAspect="1"/>
          </p:cNvPicPr>
          <p:nvPr/>
        </p:nvPicPr>
        <p:blipFill>
          <a:blip r:embed="rId5"/>
          <a:stretch>
            <a:fillRect/>
          </a:stretch>
        </p:blipFill>
        <p:spPr>
          <a:xfrm>
            <a:off x="1537537" y="1946246"/>
            <a:ext cx="8258694" cy="1877118"/>
          </a:xfrm>
          <a:prstGeom prst="rect">
            <a:avLst/>
          </a:prstGeom>
        </p:spPr>
      </p:pic>
      <p:sp>
        <p:nvSpPr>
          <p:cNvPr id="4" name="Freeform 3">
            <a:extLst>
              <a:ext uri="{FF2B5EF4-FFF2-40B4-BE49-F238E27FC236}">
                <a16:creationId xmlns:a16="http://schemas.microsoft.com/office/drawing/2014/main" id="{7A537691-AECA-435B-B8F9-5642325AD6C9}"/>
              </a:ext>
            </a:extLst>
          </p:cNvPr>
          <p:cNvSpPr/>
          <p:nvPr/>
        </p:nvSpPr>
        <p:spPr>
          <a:xfrm>
            <a:off x="8861545" y="2329391"/>
            <a:ext cx="3481431" cy="4379234"/>
          </a:xfrm>
          <a:custGeom>
            <a:avLst/>
            <a:gdLst/>
            <a:ahLst/>
            <a:cxnLst/>
            <a:rect l="l" t="t" r="r" b="b"/>
            <a:pathLst>
              <a:path w="3952258" h="4379234">
                <a:moveTo>
                  <a:pt x="0" y="0"/>
                </a:moveTo>
                <a:lnTo>
                  <a:pt x="3952258" y="0"/>
                </a:lnTo>
                <a:lnTo>
                  <a:pt x="3952258" y="4379234"/>
                </a:lnTo>
                <a:lnTo>
                  <a:pt x="0" y="4379234"/>
                </a:lnTo>
                <a:lnTo>
                  <a:pt x="0" y="0"/>
                </a:lnTo>
                <a:close/>
              </a:path>
            </a:pathLst>
          </a:custGeom>
          <a:blipFill>
            <a:blip r:embed="rId6"/>
            <a:stretch>
              <a:fillRect/>
            </a:stretch>
          </a:blipFill>
        </p:spPr>
      </p:sp>
      <p:pic>
        <p:nvPicPr>
          <p:cNvPr id="5" name="Picture 2">
            <a:extLst>
              <a:ext uri="{FF2B5EF4-FFF2-40B4-BE49-F238E27FC236}">
                <a16:creationId xmlns:a16="http://schemas.microsoft.com/office/drawing/2014/main" id="{D7056BF4-1A14-4DB1-ADF1-494320EBF4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D0A36CD1-F108-460D-9028-C0C8462F20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187" y="6441805"/>
            <a:ext cx="6034037" cy="416195"/>
          </a:xfrm>
          <a:prstGeom prst="rect">
            <a:avLst/>
          </a:prstGeom>
        </p:spPr>
      </p:pic>
      <p:sp>
        <p:nvSpPr>
          <p:cNvPr id="8" name="Freeform 7">
            <a:extLst>
              <a:ext uri="{FF2B5EF4-FFF2-40B4-BE49-F238E27FC236}">
                <a16:creationId xmlns:a16="http://schemas.microsoft.com/office/drawing/2014/main" id="{F83B4130-CEE1-40B1-AEB9-C98E1F14E2C6}"/>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9"/>
            <a:stretch>
              <a:fillRect/>
            </a:stretch>
          </a:blipFill>
        </p:spPr>
      </p:sp>
      <p:pic>
        <p:nvPicPr>
          <p:cNvPr id="10" name="Picture 3">
            <a:extLst>
              <a:ext uri="{FF2B5EF4-FFF2-40B4-BE49-F238E27FC236}">
                <a16:creationId xmlns:a16="http://schemas.microsoft.com/office/drawing/2014/main" id="{7848BCA6-6F04-49BB-9EA8-BA8DC7577307}"/>
              </a:ext>
            </a:extLst>
          </p:cNvPr>
          <p:cNvPicPr>
            <a:picLocks noChangeAspect="1"/>
          </p:cNvPicPr>
          <p:nvPr/>
        </p:nvPicPr>
        <p:blipFill>
          <a:blip r:embed="rId10"/>
          <a:srcRect/>
          <a:stretch>
            <a:fillRect/>
          </a:stretch>
        </p:blipFill>
        <p:spPr>
          <a:xfrm>
            <a:off x="-124154" y="-272502"/>
            <a:ext cx="1271046" cy="1245625"/>
          </a:xfrm>
          <a:prstGeom prst="rect">
            <a:avLst/>
          </a:prstGeom>
        </p:spPr>
      </p:pic>
      <p:sp>
        <p:nvSpPr>
          <p:cNvPr id="11" name="Rectangle 10">
            <a:extLst>
              <a:ext uri="{FF2B5EF4-FFF2-40B4-BE49-F238E27FC236}">
                <a16:creationId xmlns:a16="http://schemas.microsoft.com/office/drawing/2014/main" id="{F24EED8F-A708-47FD-AE0A-AB943E1C3F14}"/>
              </a:ext>
            </a:extLst>
          </p:cNvPr>
          <p:cNvSpPr/>
          <p:nvPr/>
        </p:nvSpPr>
        <p:spPr>
          <a:xfrm>
            <a:off x="1369509" y="329249"/>
            <a:ext cx="3006468" cy="61555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Times New Roman" panose="02020603050405020304" pitchFamily="18" charset="0"/>
                <a:ea typeface="+mn-ea"/>
                <a:cs typeface="+mn-cs"/>
              </a:rPr>
              <a:t>Bài luyện tập:</a:t>
            </a:r>
            <a:endParaRPr kumimoji="0" lang="en-US"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Calibri"/>
              <a:ea typeface="+mn-ea"/>
              <a:cs typeface="+mn-cs"/>
            </a:endParaRPr>
          </a:p>
        </p:txBody>
      </p:sp>
      <p:sp>
        <p:nvSpPr>
          <p:cNvPr id="12" name="Rectangle 11">
            <a:extLst>
              <a:ext uri="{FF2B5EF4-FFF2-40B4-BE49-F238E27FC236}">
                <a16:creationId xmlns:a16="http://schemas.microsoft.com/office/drawing/2014/main" id="{7C5F1459-6A83-4C2F-8AD6-0C56C90551A2}"/>
              </a:ext>
            </a:extLst>
          </p:cNvPr>
          <p:cNvSpPr/>
          <p:nvPr/>
        </p:nvSpPr>
        <p:spPr>
          <a:xfrm>
            <a:off x="3977309" y="1168761"/>
            <a:ext cx="3006468" cy="61555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ED7D31">
                    <a:lumMod val="75000"/>
                  </a:srgbClr>
                </a:solidFill>
                <a:effectLst>
                  <a:outerShdw dist="38100" dir="2640000" algn="bl" rotWithShape="0">
                    <a:srgbClr val="4F81BD"/>
                  </a:outerShdw>
                </a:effectLst>
                <a:uLnTx/>
                <a:uFillTx/>
                <a:latin typeface="Times New Roman" panose="02020603050405020304" pitchFamily="18" charset="0"/>
                <a:ea typeface="+mn-ea"/>
                <a:cs typeface="+mn-cs"/>
              </a:rPr>
              <a:t>Đàn gà con</a:t>
            </a:r>
            <a:endParaRPr kumimoji="0" lang="en-US" sz="3600" b="1" i="0" u="none" strike="noStrike" kern="1200" cap="none" spc="0" normalizeH="0" baseline="0" noProof="0">
              <a:ln w="12700">
                <a:solidFill>
                  <a:srgbClr val="4F81BD"/>
                </a:solidFill>
                <a:prstDash val="solid"/>
              </a:ln>
              <a:solidFill>
                <a:srgbClr val="ED7D31">
                  <a:lumMod val="75000"/>
                </a:srgbClr>
              </a:solidFill>
              <a:effectLst>
                <a:outerShdw dist="38100" dir="2640000" algn="bl" rotWithShape="0">
                  <a:srgbClr val="4F81BD"/>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9F063DFE-F0EE-405B-9780-6C1937F77EA4}"/>
              </a:ext>
            </a:extLst>
          </p:cNvPr>
          <p:cNvSpPr/>
          <p:nvPr/>
        </p:nvSpPr>
        <p:spPr>
          <a:xfrm>
            <a:off x="4865086" y="1684636"/>
            <a:ext cx="1230914"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(Trích)</a:t>
            </a:r>
            <a:endParaRPr kumimoji="0" lang="en-US" sz="2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Light" panose="020F0302020204030204"/>
              <a:ea typeface="+mn-ea"/>
              <a:cs typeface="+mn-cs"/>
            </a:endParaRPr>
          </a:p>
        </p:txBody>
      </p:sp>
      <p:sp>
        <p:nvSpPr>
          <p:cNvPr id="14" name="Rectangle 13">
            <a:extLst>
              <a:ext uri="{FF2B5EF4-FFF2-40B4-BE49-F238E27FC236}">
                <a16:creationId xmlns:a16="http://schemas.microsoft.com/office/drawing/2014/main" id="{5830F6DA-099D-4F49-AB50-25D959A1299A}"/>
              </a:ext>
            </a:extLst>
          </p:cNvPr>
          <p:cNvSpPr/>
          <p:nvPr/>
        </p:nvSpPr>
        <p:spPr>
          <a:xfrm>
            <a:off x="8477137" y="1979802"/>
            <a:ext cx="1175322"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Nhạc pháp</a:t>
            </a:r>
            <a:endParaRPr kumimoji="0" lang="en-US" sz="1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16" name="dan ga">
            <a:hlinkClick r:id="" action="ppaction://media"/>
            <a:extLst>
              <a:ext uri="{FF2B5EF4-FFF2-40B4-BE49-F238E27FC236}">
                <a16:creationId xmlns:a16="http://schemas.microsoft.com/office/drawing/2014/main" id="{5F79FCD1-4BFC-40C3-B095-0539385844F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4709" y="5150713"/>
            <a:ext cx="609600" cy="609600"/>
          </a:xfrm>
          <a:prstGeom prst="rect">
            <a:avLst/>
          </a:prstGeom>
        </p:spPr>
      </p:pic>
    </p:spTree>
    <p:extLst>
      <p:ext uri="{BB962C8B-B14F-4D97-AF65-F5344CB8AC3E}">
        <p14:creationId xmlns:p14="http://schemas.microsoft.com/office/powerpoint/2010/main" val="41066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755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6"/>
                </p:tgtEl>
              </p:cMediaNode>
            </p:audio>
          </p:childTnLst>
        </p:cTn>
      </p:par>
    </p:tnLst>
    <p:bldLst>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4">
            <a:extLst>
              <a:ext uri="{FF2B5EF4-FFF2-40B4-BE49-F238E27FC236}">
                <a16:creationId xmlns:a16="http://schemas.microsoft.com/office/drawing/2014/main" id="{FBABD9F3-0498-4462-B1BB-E04A258DF134}"/>
              </a:ext>
            </a:extLst>
          </p:cNvPr>
          <p:cNvSpPr/>
          <p:nvPr/>
        </p:nvSpPr>
        <p:spPr>
          <a:xfrm>
            <a:off x="72095" y="5064811"/>
            <a:ext cx="1706371" cy="1539555"/>
          </a:xfrm>
          <a:custGeom>
            <a:avLst/>
            <a:gdLst/>
            <a:ahLst/>
            <a:cxnLst/>
            <a:rect l="l" t="t" r="r" b="b"/>
            <a:pathLst>
              <a:path w="4132553" h="4610938">
                <a:moveTo>
                  <a:pt x="0" y="0"/>
                </a:moveTo>
                <a:lnTo>
                  <a:pt x="4132553" y="0"/>
                </a:lnTo>
                <a:lnTo>
                  <a:pt x="4132553" y="4610938"/>
                </a:lnTo>
                <a:lnTo>
                  <a:pt x="0" y="4610938"/>
                </a:lnTo>
                <a:lnTo>
                  <a:pt x="0" y="0"/>
                </a:lnTo>
                <a:close/>
              </a:path>
            </a:pathLst>
          </a:custGeom>
          <a:blipFill>
            <a:blip r:embed="rId4"/>
            <a:stretch>
              <a:fillRect/>
            </a:stretch>
          </a:blipFill>
        </p:spPr>
      </p:sp>
      <p:pic>
        <p:nvPicPr>
          <p:cNvPr id="3" name="Picture 2">
            <a:extLst>
              <a:ext uri="{FF2B5EF4-FFF2-40B4-BE49-F238E27FC236}">
                <a16:creationId xmlns:a16="http://schemas.microsoft.com/office/drawing/2014/main" id="{74ADDFF6-5ABA-478F-B66A-FCB2E499480D}"/>
              </a:ext>
            </a:extLst>
          </p:cNvPr>
          <p:cNvPicPr>
            <a:picLocks noChangeAspect="1"/>
          </p:cNvPicPr>
          <p:nvPr/>
        </p:nvPicPr>
        <p:blipFill>
          <a:blip r:embed="rId5"/>
          <a:stretch>
            <a:fillRect/>
          </a:stretch>
        </p:blipFill>
        <p:spPr>
          <a:xfrm>
            <a:off x="440257" y="2130673"/>
            <a:ext cx="9878202" cy="1430907"/>
          </a:xfrm>
          <a:prstGeom prst="rect">
            <a:avLst/>
          </a:prstGeom>
        </p:spPr>
      </p:pic>
      <p:pic>
        <p:nvPicPr>
          <p:cNvPr id="12" name="Picture 11">
            <a:extLst>
              <a:ext uri="{FF2B5EF4-FFF2-40B4-BE49-F238E27FC236}">
                <a16:creationId xmlns:a16="http://schemas.microsoft.com/office/drawing/2014/main" id="{816B53C9-181F-49BC-A127-27238AB3F4D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850" b="89420" l="5991" r="89862">
                        <a14:foregroundMark x1="47465" y1="7850" x2="71429" y2="9556"/>
                        <a14:foregroundMark x1="74654" y1="80205" x2="8756" y2="80546"/>
                        <a14:foregroundMark x1="8756" y1="80546" x2="44240" y2="79522"/>
                        <a14:foregroundMark x1="44240" y1="79522" x2="56682" y2="79522"/>
                        <a14:foregroundMark x1="66359" y1="38225" x2="68664" y2="43345"/>
                        <a14:foregroundMark x1="48848" y1="39590" x2="56221" y2="45051"/>
                        <a14:foregroundMark x1="9677" y1="76451" x2="5991" y2="83959"/>
                      </a14:backgroundRemoval>
                    </a14:imgEffect>
                  </a14:imgLayer>
                </a14:imgProps>
              </a:ext>
            </a:extLst>
          </a:blip>
          <a:stretch>
            <a:fillRect/>
          </a:stretch>
        </p:blipFill>
        <p:spPr>
          <a:xfrm>
            <a:off x="7833542" y="4237659"/>
            <a:ext cx="1996580" cy="2695842"/>
          </a:xfrm>
          <a:prstGeom prst="rect">
            <a:avLst/>
          </a:prstGeom>
        </p:spPr>
      </p:pic>
      <p:sp>
        <p:nvSpPr>
          <p:cNvPr id="4" name="Freeform 3">
            <a:extLst>
              <a:ext uri="{FF2B5EF4-FFF2-40B4-BE49-F238E27FC236}">
                <a16:creationId xmlns:a16="http://schemas.microsoft.com/office/drawing/2014/main" id="{7A537691-AECA-435B-B8F9-5642325AD6C9}"/>
              </a:ext>
            </a:extLst>
          </p:cNvPr>
          <p:cNvSpPr/>
          <p:nvPr/>
        </p:nvSpPr>
        <p:spPr>
          <a:xfrm>
            <a:off x="9362114" y="2329391"/>
            <a:ext cx="2980862" cy="4379234"/>
          </a:xfrm>
          <a:custGeom>
            <a:avLst/>
            <a:gdLst/>
            <a:ahLst/>
            <a:cxnLst/>
            <a:rect l="l" t="t" r="r" b="b"/>
            <a:pathLst>
              <a:path w="3952258" h="4379234">
                <a:moveTo>
                  <a:pt x="0" y="0"/>
                </a:moveTo>
                <a:lnTo>
                  <a:pt x="3952258" y="0"/>
                </a:lnTo>
                <a:lnTo>
                  <a:pt x="3952258" y="4379234"/>
                </a:lnTo>
                <a:lnTo>
                  <a:pt x="0" y="4379234"/>
                </a:lnTo>
                <a:lnTo>
                  <a:pt x="0" y="0"/>
                </a:lnTo>
                <a:close/>
              </a:path>
            </a:pathLst>
          </a:custGeom>
          <a:blipFill>
            <a:blip r:embed="rId8"/>
            <a:stretch>
              <a:fillRect/>
            </a:stretch>
          </a:blipFill>
        </p:spPr>
      </p:sp>
      <p:pic>
        <p:nvPicPr>
          <p:cNvPr id="5" name="Picture 2">
            <a:extLst>
              <a:ext uri="{FF2B5EF4-FFF2-40B4-BE49-F238E27FC236}">
                <a16:creationId xmlns:a16="http://schemas.microsoft.com/office/drawing/2014/main" id="{D7056BF4-1A14-4DB1-ADF1-494320EBF43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D0A36CD1-F108-460D-9028-C0C8462F20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187" y="6441805"/>
            <a:ext cx="6034037" cy="416195"/>
          </a:xfrm>
          <a:prstGeom prst="rect">
            <a:avLst/>
          </a:prstGeom>
        </p:spPr>
      </p:pic>
      <p:sp>
        <p:nvSpPr>
          <p:cNvPr id="8" name="Freeform 7">
            <a:extLst>
              <a:ext uri="{FF2B5EF4-FFF2-40B4-BE49-F238E27FC236}">
                <a16:creationId xmlns:a16="http://schemas.microsoft.com/office/drawing/2014/main" id="{F83B4130-CEE1-40B1-AEB9-C98E1F14E2C6}"/>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11"/>
            <a:stretch>
              <a:fillRect/>
            </a:stretch>
          </a:blipFill>
        </p:spPr>
      </p:sp>
      <p:pic>
        <p:nvPicPr>
          <p:cNvPr id="10" name="Picture 3">
            <a:extLst>
              <a:ext uri="{FF2B5EF4-FFF2-40B4-BE49-F238E27FC236}">
                <a16:creationId xmlns:a16="http://schemas.microsoft.com/office/drawing/2014/main" id="{7848BCA6-6F04-49BB-9EA8-BA8DC7577307}"/>
              </a:ext>
            </a:extLst>
          </p:cNvPr>
          <p:cNvPicPr>
            <a:picLocks noChangeAspect="1"/>
          </p:cNvPicPr>
          <p:nvPr/>
        </p:nvPicPr>
        <p:blipFill>
          <a:blip r:embed="rId12"/>
          <a:srcRect/>
          <a:stretch>
            <a:fillRect/>
          </a:stretch>
        </p:blipFill>
        <p:spPr>
          <a:xfrm>
            <a:off x="-124154" y="-272502"/>
            <a:ext cx="1271046" cy="1245625"/>
          </a:xfrm>
          <a:prstGeom prst="rect">
            <a:avLst/>
          </a:prstGeom>
        </p:spPr>
      </p:pic>
      <p:sp>
        <p:nvSpPr>
          <p:cNvPr id="11" name="Rectangle 10">
            <a:extLst>
              <a:ext uri="{FF2B5EF4-FFF2-40B4-BE49-F238E27FC236}">
                <a16:creationId xmlns:a16="http://schemas.microsoft.com/office/drawing/2014/main" id="{DB9A1C18-B5C8-4416-86AF-E40E6A25CB36}"/>
              </a:ext>
            </a:extLst>
          </p:cNvPr>
          <p:cNvSpPr/>
          <p:nvPr/>
        </p:nvSpPr>
        <p:spPr>
          <a:xfrm>
            <a:off x="1369509" y="329249"/>
            <a:ext cx="3006468" cy="61555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Times New Roman" panose="02020603050405020304" pitchFamily="18" charset="0"/>
                <a:ea typeface="+mn-ea"/>
                <a:cs typeface="+mn-cs"/>
              </a:rPr>
              <a:t>Kèn phím:</a:t>
            </a:r>
            <a:endParaRPr kumimoji="0" lang="en-US"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Calibri"/>
              <a:ea typeface="+mn-ea"/>
              <a:cs typeface="+mn-cs"/>
            </a:endParaRPr>
          </a:p>
        </p:txBody>
      </p:sp>
      <p:sp>
        <p:nvSpPr>
          <p:cNvPr id="13" name="TextBox 12">
            <a:extLst>
              <a:ext uri="{FF2B5EF4-FFF2-40B4-BE49-F238E27FC236}">
                <a16:creationId xmlns:a16="http://schemas.microsoft.com/office/drawing/2014/main" id="{D98280AF-D86B-4334-B4D5-C4BF0944ECBB}"/>
              </a:ext>
            </a:extLst>
          </p:cNvPr>
          <p:cNvSpPr txBox="1"/>
          <p:nvPr/>
        </p:nvSpPr>
        <p:spPr>
          <a:xfrm>
            <a:off x="-411370" y="1170290"/>
            <a:ext cx="95746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Luyện gam đi lên với kĩ thuật luồn ngón 1</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E51E1940-7A50-4038-9E5E-6FA83BBCFCBC}"/>
              </a:ext>
            </a:extLst>
          </p:cNvPr>
          <p:cNvSpPr txBox="1"/>
          <p:nvPr/>
        </p:nvSpPr>
        <p:spPr>
          <a:xfrm>
            <a:off x="-411370" y="3181307"/>
            <a:ext cx="957469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1          2           3        1           2         3          4         5</a:t>
            </a:r>
          </a:p>
        </p:txBody>
      </p:sp>
      <p:pic>
        <p:nvPicPr>
          <p:cNvPr id="7" name="dan">
            <a:hlinkClick r:id="" action="ppaction://media"/>
            <a:extLst>
              <a:ext uri="{FF2B5EF4-FFF2-40B4-BE49-F238E27FC236}">
                <a16:creationId xmlns:a16="http://schemas.microsoft.com/office/drawing/2014/main" id="{63F45E25-BB21-402B-BC9E-D56EF19DFA0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06691" y="4043799"/>
            <a:ext cx="609600" cy="609600"/>
          </a:xfrm>
          <a:prstGeom prst="rect">
            <a:avLst/>
          </a:prstGeom>
        </p:spPr>
      </p:pic>
    </p:spTree>
    <p:extLst>
      <p:ext uri="{BB962C8B-B14F-4D97-AF65-F5344CB8AC3E}">
        <p14:creationId xmlns:p14="http://schemas.microsoft.com/office/powerpoint/2010/main" val="185913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4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11"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a:extLst>
              <a:ext uri="{FF2B5EF4-FFF2-40B4-BE49-F238E27FC236}">
                <a16:creationId xmlns:a16="http://schemas.microsoft.com/office/drawing/2014/main" id="{3F3A54D5-AD4B-418C-86E1-4342D1F2C8D1}"/>
              </a:ext>
            </a:extLst>
          </p:cNvPr>
          <p:cNvSpPr/>
          <p:nvPr/>
        </p:nvSpPr>
        <p:spPr>
          <a:xfrm>
            <a:off x="72095" y="5064811"/>
            <a:ext cx="1706371" cy="1539555"/>
          </a:xfrm>
          <a:custGeom>
            <a:avLst/>
            <a:gdLst/>
            <a:ahLst/>
            <a:cxnLst/>
            <a:rect l="l" t="t" r="r" b="b"/>
            <a:pathLst>
              <a:path w="4132553" h="4610938">
                <a:moveTo>
                  <a:pt x="0" y="0"/>
                </a:moveTo>
                <a:lnTo>
                  <a:pt x="4132553" y="0"/>
                </a:lnTo>
                <a:lnTo>
                  <a:pt x="4132553" y="4610938"/>
                </a:lnTo>
                <a:lnTo>
                  <a:pt x="0" y="4610938"/>
                </a:lnTo>
                <a:lnTo>
                  <a:pt x="0" y="0"/>
                </a:lnTo>
                <a:close/>
              </a:path>
            </a:pathLst>
          </a:custGeom>
          <a:blipFill>
            <a:blip r:embed="rId4"/>
            <a:stretch>
              <a:fillRect/>
            </a:stretch>
          </a:blipFill>
        </p:spPr>
      </p:sp>
      <p:pic>
        <p:nvPicPr>
          <p:cNvPr id="3" name="Picture 2">
            <a:extLst>
              <a:ext uri="{FF2B5EF4-FFF2-40B4-BE49-F238E27FC236}">
                <a16:creationId xmlns:a16="http://schemas.microsoft.com/office/drawing/2014/main" id="{DEA0DA1C-13CD-4B91-BFBF-DE0985C94A46}"/>
              </a:ext>
            </a:extLst>
          </p:cNvPr>
          <p:cNvPicPr>
            <a:picLocks noChangeAspect="1"/>
          </p:cNvPicPr>
          <p:nvPr/>
        </p:nvPicPr>
        <p:blipFill>
          <a:blip r:embed="rId5"/>
          <a:stretch>
            <a:fillRect/>
          </a:stretch>
        </p:blipFill>
        <p:spPr>
          <a:xfrm>
            <a:off x="268448" y="2300925"/>
            <a:ext cx="10012937" cy="1474121"/>
          </a:xfrm>
          <a:prstGeom prst="rect">
            <a:avLst/>
          </a:prstGeom>
        </p:spPr>
      </p:pic>
      <p:sp>
        <p:nvSpPr>
          <p:cNvPr id="4" name="Freeform 3">
            <a:extLst>
              <a:ext uri="{FF2B5EF4-FFF2-40B4-BE49-F238E27FC236}">
                <a16:creationId xmlns:a16="http://schemas.microsoft.com/office/drawing/2014/main" id="{7A537691-AECA-435B-B8F9-5642325AD6C9}"/>
              </a:ext>
            </a:extLst>
          </p:cNvPr>
          <p:cNvSpPr/>
          <p:nvPr/>
        </p:nvSpPr>
        <p:spPr>
          <a:xfrm>
            <a:off x="8861545" y="2329391"/>
            <a:ext cx="3481431" cy="4379234"/>
          </a:xfrm>
          <a:custGeom>
            <a:avLst/>
            <a:gdLst/>
            <a:ahLst/>
            <a:cxnLst/>
            <a:rect l="l" t="t" r="r" b="b"/>
            <a:pathLst>
              <a:path w="3952258" h="4379234">
                <a:moveTo>
                  <a:pt x="0" y="0"/>
                </a:moveTo>
                <a:lnTo>
                  <a:pt x="3952258" y="0"/>
                </a:lnTo>
                <a:lnTo>
                  <a:pt x="3952258" y="4379234"/>
                </a:lnTo>
                <a:lnTo>
                  <a:pt x="0" y="4379234"/>
                </a:lnTo>
                <a:lnTo>
                  <a:pt x="0" y="0"/>
                </a:lnTo>
                <a:close/>
              </a:path>
            </a:pathLst>
          </a:custGeom>
          <a:blipFill>
            <a:blip r:embed="rId6"/>
            <a:stretch>
              <a:fillRect/>
            </a:stretch>
          </a:blipFill>
        </p:spPr>
      </p:sp>
      <p:pic>
        <p:nvPicPr>
          <p:cNvPr id="5" name="Picture 2">
            <a:extLst>
              <a:ext uri="{FF2B5EF4-FFF2-40B4-BE49-F238E27FC236}">
                <a16:creationId xmlns:a16="http://schemas.microsoft.com/office/drawing/2014/main" id="{D7056BF4-1A14-4DB1-ADF1-494320EBF4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34228" y="6441805"/>
            <a:ext cx="6608748" cy="416195"/>
          </a:xfrm>
          <a:prstGeom prst="rect">
            <a:avLst/>
          </a:prstGeom>
        </p:spPr>
      </p:pic>
      <p:pic>
        <p:nvPicPr>
          <p:cNvPr id="6" name="Picture 2">
            <a:extLst>
              <a:ext uri="{FF2B5EF4-FFF2-40B4-BE49-F238E27FC236}">
                <a16:creationId xmlns:a16="http://schemas.microsoft.com/office/drawing/2014/main" id="{D0A36CD1-F108-460D-9028-C0C8462F20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187" y="6441805"/>
            <a:ext cx="6034037" cy="416195"/>
          </a:xfrm>
          <a:prstGeom prst="rect">
            <a:avLst/>
          </a:prstGeom>
        </p:spPr>
      </p:pic>
      <p:sp>
        <p:nvSpPr>
          <p:cNvPr id="8" name="Freeform 7">
            <a:extLst>
              <a:ext uri="{FF2B5EF4-FFF2-40B4-BE49-F238E27FC236}">
                <a16:creationId xmlns:a16="http://schemas.microsoft.com/office/drawing/2014/main" id="{F83B4130-CEE1-40B1-AEB9-C98E1F14E2C6}"/>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9"/>
            <a:stretch>
              <a:fillRect/>
            </a:stretch>
          </a:blipFill>
        </p:spPr>
      </p:sp>
      <p:pic>
        <p:nvPicPr>
          <p:cNvPr id="10" name="Picture 3">
            <a:extLst>
              <a:ext uri="{FF2B5EF4-FFF2-40B4-BE49-F238E27FC236}">
                <a16:creationId xmlns:a16="http://schemas.microsoft.com/office/drawing/2014/main" id="{7848BCA6-6F04-49BB-9EA8-BA8DC7577307}"/>
              </a:ext>
            </a:extLst>
          </p:cNvPr>
          <p:cNvPicPr>
            <a:picLocks noChangeAspect="1"/>
          </p:cNvPicPr>
          <p:nvPr/>
        </p:nvPicPr>
        <p:blipFill>
          <a:blip r:embed="rId10"/>
          <a:srcRect/>
          <a:stretch>
            <a:fillRect/>
          </a:stretch>
        </p:blipFill>
        <p:spPr>
          <a:xfrm>
            <a:off x="-124154" y="-272502"/>
            <a:ext cx="1271046" cy="1245625"/>
          </a:xfrm>
          <a:prstGeom prst="rect">
            <a:avLst/>
          </a:prstGeom>
        </p:spPr>
      </p:pic>
      <p:sp>
        <p:nvSpPr>
          <p:cNvPr id="11" name="Rectangle 10">
            <a:extLst>
              <a:ext uri="{FF2B5EF4-FFF2-40B4-BE49-F238E27FC236}">
                <a16:creationId xmlns:a16="http://schemas.microsoft.com/office/drawing/2014/main" id="{A7A5EB6E-3CF7-4B97-BC7C-875A37039A25}"/>
              </a:ext>
            </a:extLst>
          </p:cNvPr>
          <p:cNvSpPr/>
          <p:nvPr/>
        </p:nvSpPr>
        <p:spPr>
          <a:xfrm>
            <a:off x="1369509" y="329249"/>
            <a:ext cx="3006468" cy="615553"/>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Times New Roman" panose="02020603050405020304" pitchFamily="18" charset="0"/>
                <a:ea typeface="+mn-ea"/>
                <a:cs typeface="+mn-cs"/>
              </a:rPr>
              <a:t>Bài luyện tập:</a:t>
            </a:r>
            <a:endParaRPr kumimoji="0" lang="en-US"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Calibri"/>
              <a:ea typeface="+mn-ea"/>
              <a:cs typeface="+mn-cs"/>
            </a:endParaRPr>
          </a:p>
        </p:txBody>
      </p:sp>
      <p:sp>
        <p:nvSpPr>
          <p:cNvPr id="12" name="TextBox 11">
            <a:extLst>
              <a:ext uri="{FF2B5EF4-FFF2-40B4-BE49-F238E27FC236}">
                <a16:creationId xmlns:a16="http://schemas.microsoft.com/office/drawing/2014/main" id="{6867C3B3-1CD1-4501-B0C7-D303EF0C0A8B}"/>
              </a:ext>
            </a:extLst>
          </p:cNvPr>
          <p:cNvSpPr txBox="1"/>
          <p:nvPr/>
        </p:nvSpPr>
        <p:spPr>
          <a:xfrm>
            <a:off x="645642" y="1255889"/>
            <a:ext cx="95746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Noel </a:t>
            </a:r>
            <a:r>
              <a:rPr kumimoji="0" lang="vi-VN" sz="28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đầu tiên</a:t>
            </a:r>
            <a:endParaRPr kumimoji="0" lang="en-US" sz="2800" b="1" i="0" u="none" strike="noStrike" kern="1200" cap="none" spc="0" normalizeH="0" baseline="0" noProof="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B3764318-AD71-4968-8482-0ED0DEE8BEF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850" b="89420" l="5991" r="89862">
                        <a14:foregroundMark x1="47465" y1="7850" x2="71429" y2="9556"/>
                        <a14:foregroundMark x1="74654" y1="80205" x2="8756" y2="80546"/>
                        <a14:foregroundMark x1="8756" y1="80546" x2="44240" y2="79522"/>
                        <a14:foregroundMark x1="44240" y1="79522" x2="56682" y2="79522"/>
                        <a14:foregroundMark x1="66359" y1="38225" x2="68664" y2="43345"/>
                        <a14:foregroundMark x1="48848" y1="39590" x2="56221" y2="45051"/>
                        <a14:foregroundMark x1="9677" y1="76451" x2="5991" y2="83959"/>
                      </a14:backgroundRemoval>
                    </a14:imgEffect>
                  </a14:imgLayer>
                </a14:imgProps>
              </a:ext>
            </a:extLst>
          </a:blip>
          <a:stretch>
            <a:fillRect/>
          </a:stretch>
        </p:blipFill>
        <p:spPr>
          <a:xfrm>
            <a:off x="7127833" y="4087471"/>
            <a:ext cx="1996580" cy="2695842"/>
          </a:xfrm>
          <a:prstGeom prst="rect">
            <a:avLst/>
          </a:prstGeom>
        </p:spPr>
      </p:pic>
      <p:sp>
        <p:nvSpPr>
          <p:cNvPr id="14" name="TextBox 13">
            <a:extLst>
              <a:ext uri="{FF2B5EF4-FFF2-40B4-BE49-F238E27FC236}">
                <a16:creationId xmlns:a16="http://schemas.microsoft.com/office/drawing/2014/main" id="{5F5DD1A8-E2F7-426C-8BE6-BFF2AFFDAC78}"/>
              </a:ext>
            </a:extLst>
          </p:cNvPr>
          <p:cNvSpPr txBox="1"/>
          <p:nvPr/>
        </p:nvSpPr>
        <p:spPr>
          <a:xfrm>
            <a:off x="511369" y="1628472"/>
            <a:ext cx="95746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Trích)</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EBF4BF27-58E0-4490-AEDC-6D90A0B0E28C}"/>
              </a:ext>
            </a:extLst>
          </p:cNvPr>
          <p:cNvSpPr txBox="1"/>
          <p:nvPr/>
        </p:nvSpPr>
        <p:spPr>
          <a:xfrm>
            <a:off x="2888831" y="2269122"/>
            <a:ext cx="957469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Nhạc nước ngoài</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p:pic>
        <p:nvPicPr>
          <p:cNvPr id="7" name="luy">
            <a:hlinkClick r:id="" action="ppaction://media"/>
            <a:extLst>
              <a:ext uri="{FF2B5EF4-FFF2-40B4-BE49-F238E27FC236}">
                <a16:creationId xmlns:a16="http://schemas.microsoft.com/office/drawing/2014/main" id="{00B9ABA2-119C-4BA2-8F02-56A88123BFB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3783" y="4308205"/>
            <a:ext cx="609600" cy="609600"/>
          </a:xfrm>
          <a:prstGeom prst="rect">
            <a:avLst/>
          </a:prstGeom>
        </p:spPr>
      </p:pic>
      <p:sp>
        <p:nvSpPr>
          <p:cNvPr id="16" name="TextBox 15">
            <a:extLst>
              <a:ext uri="{FF2B5EF4-FFF2-40B4-BE49-F238E27FC236}">
                <a16:creationId xmlns:a16="http://schemas.microsoft.com/office/drawing/2014/main" id="{254DEBB5-BF37-4082-8D4C-9B4392D3FD1B}"/>
              </a:ext>
            </a:extLst>
          </p:cNvPr>
          <p:cNvSpPr txBox="1"/>
          <p:nvPr/>
        </p:nvSpPr>
        <p:spPr>
          <a:xfrm>
            <a:off x="1330263" y="3402095"/>
            <a:ext cx="820545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Times New Roman" panose="02020603050405020304" pitchFamily="18" charset="0"/>
              </a:rPr>
              <a:t>1      2         1             2      3        1            2           3     4          5       4         3                2</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293412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564" fill="hold"/>
                                        <p:tgtEl>
                                          <p:spTgt spid="7"/>
                                        </p:tgtEl>
                                      </p:cBhvr>
                                    </p:cmd>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7"/>
                </p:tgtEl>
              </p:cMediaNode>
            </p:audio>
          </p:childTnLst>
        </p:cTn>
      </p:par>
    </p:tnLst>
    <p:bldLst>
      <p:bldP spid="11" grpId="0"/>
      <p:bldP spid="12"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25" y="6072028"/>
            <a:ext cx="12618225" cy="835429"/>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97601" y="6334125"/>
            <a:ext cx="6400799" cy="523875"/>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386" y="6334126"/>
            <a:ext cx="6514387" cy="523875"/>
          </a:xfrm>
          <a:prstGeom prst="rect">
            <a:avLst/>
          </a:prstGeom>
        </p:spPr>
      </p:pic>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r="17587"/>
          <a:stretch>
            <a:fillRect/>
          </a:stretch>
        </p:blipFill>
        <p:spPr>
          <a:xfrm>
            <a:off x="10210800" y="-177800"/>
            <a:ext cx="2153094" cy="6858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rot="2776435" flipH="1">
            <a:off x="11097854" y="2157078"/>
            <a:ext cx="717325" cy="636625"/>
          </a:xfrm>
          <a:prstGeom prst="rect">
            <a:avLst/>
          </a:prstGeom>
        </p:spPr>
      </p:pic>
      <p:pic>
        <p:nvPicPr>
          <p:cNvPr id="13" name="Picture 7">
            <a:extLst>
              <a:ext uri="{FF2B5EF4-FFF2-40B4-BE49-F238E27FC236}">
                <a16:creationId xmlns:a16="http://schemas.microsoft.com/office/drawing/2014/main" id="{DCA9E400-7171-4394-BC5D-800D83CE0772}"/>
              </a:ext>
            </a:extLst>
          </p:cNvPr>
          <p:cNvPicPr>
            <a:picLocks noChangeAspect="1"/>
          </p:cNvPicPr>
          <p:nvPr/>
        </p:nvPicPr>
        <p:blipFill>
          <a:blip r:embed="rId10"/>
          <a:srcRect/>
          <a:stretch>
            <a:fillRect/>
          </a:stretch>
        </p:blipFill>
        <p:spPr>
          <a:xfrm>
            <a:off x="10153210" y="1577976"/>
            <a:ext cx="1134137" cy="1546225"/>
          </a:xfrm>
          <a:prstGeom prst="rect">
            <a:avLst/>
          </a:prstGeom>
        </p:spPr>
      </p:pic>
      <p:pic>
        <p:nvPicPr>
          <p:cNvPr id="19" name="Picture 7">
            <a:extLst>
              <a:ext uri="{FF2B5EF4-FFF2-40B4-BE49-F238E27FC236}">
                <a16:creationId xmlns:a16="http://schemas.microsoft.com/office/drawing/2014/main" id="{0D3B933E-EF8B-4C5A-8F1A-003208244E36}"/>
              </a:ext>
            </a:extLst>
          </p:cNvPr>
          <p:cNvPicPr>
            <a:picLocks noChangeAspect="1"/>
          </p:cNvPicPr>
          <p:nvPr/>
        </p:nvPicPr>
        <p:blipFill>
          <a:blip r:embed="rId10"/>
          <a:srcRect/>
          <a:stretch>
            <a:fillRect/>
          </a:stretch>
        </p:blipFill>
        <p:spPr>
          <a:xfrm>
            <a:off x="10800321" y="2029626"/>
            <a:ext cx="1134137" cy="2577585"/>
          </a:xfrm>
          <a:prstGeom prst="rect">
            <a:avLst/>
          </a:prstGeom>
        </p:spPr>
      </p:pic>
      <p:sp>
        <p:nvSpPr>
          <p:cNvPr id="15" name="Freeform 5">
            <a:extLst>
              <a:ext uri="{FF2B5EF4-FFF2-40B4-BE49-F238E27FC236}">
                <a16:creationId xmlns:a16="http://schemas.microsoft.com/office/drawing/2014/main" id="{6A15217F-D13A-4680-9AA1-B63DD10C6F4E}"/>
              </a:ext>
            </a:extLst>
          </p:cNvPr>
          <p:cNvSpPr/>
          <p:nvPr/>
        </p:nvSpPr>
        <p:spPr>
          <a:xfrm>
            <a:off x="10535805" y="3769733"/>
            <a:ext cx="1206532" cy="2743200"/>
          </a:xfrm>
          <a:custGeom>
            <a:avLst/>
            <a:gdLst/>
            <a:ahLst/>
            <a:cxnLst/>
            <a:rect l="l" t="t" r="r" b="b"/>
            <a:pathLst>
              <a:path w="2765943" h="4114800">
                <a:moveTo>
                  <a:pt x="0" y="0"/>
                </a:moveTo>
                <a:lnTo>
                  <a:pt x="2765944" y="0"/>
                </a:lnTo>
                <a:lnTo>
                  <a:pt x="276594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7" name="Picture 4">
            <a:extLst>
              <a:ext uri="{FF2B5EF4-FFF2-40B4-BE49-F238E27FC236}">
                <a16:creationId xmlns:a16="http://schemas.microsoft.com/office/drawing/2014/main" id="{7F88DB92-7AF4-4EB9-A525-C0B8EE48AD32}"/>
              </a:ext>
            </a:extLst>
          </p:cNvPr>
          <p:cNvPicPr>
            <a:picLocks noChangeAspect="1"/>
          </p:cNvPicPr>
          <p:nvPr/>
        </p:nvPicPr>
        <p:blipFill>
          <a:blip r:embed="rId13"/>
          <a:srcRect/>
          <a:stretch>
            <a:fillRect/>
          </a:stretch>
        </p:blipFill>
        <p:spPr>
          <a:xfrm>
            <a:off x="-95599" y="220404"/>
            <a:ext cx="1458548" cy="1210595"/>
          </a:xfrm>
          <a:prstGeom prst="rect">
            <a:avLst/>
          </a:prstGeom>
        </p:spPr>
      </p:pic>
      <p:sp>
        <p:nvSpPr>
          <p:cNvPr id="18" name="Rectangle 17">
            <a:extLst>
              <a:ext uri="{FF2B5EF4-FFF2-40B4-BE49-F238E27FC236}">
                <a16:creationId xmlns:a16="http://schemas.microsoft.com/office/drawing/2014/main" id="{894E98AC-7FAE-4452-B9D2-17EA7D87E64D}"/>
              </a:ext>
            </a:extLst>
          </p:cNvPr>
          <p:cNvSpPr/>
          <p:nvPr/>
        </p:nvSpPr>
        <p:spPr>
          <a:xfrm>
            <a:off x="1282813" y="115866"/>
            <a:ext cx="5631030"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Times New Roman" panose="02020603050405020304" pitchFamily="18" charset="0"/>
                <a:ea typeface="+mn-ea"/>
                <a:cs typeface="+mn-cs"/>
              </a:rPr>
              <a:t>Chủ đề 3: Bay vào tương lai</a:t>
            </a:r>
            <a:endParaRPr kumimoji="0" lang="en-US" sz="36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sp>
        <p:nvSpPr>
          <p:cNvPr id="20" name="TextBox 19">
            <a:extLst>
              <a:ext uri="{FF2B5EF4-FFF2-40B4-BE49-F238E27FC236}">
                <a16:creationId xmlns:a16="http://schemas.microsoft.com/office/drawing/2014/main" id="{3C978055-FAB7-49EC-974E-6FC71A861561}"/>
              </a:ext>
            </a:extLst>
          </p:cNvPr>
          <p:cNvSpPr txBox="1"/>
          <p:nvPr/>
        </p:nvSpPr>
        <p:spPr>
          <a:xfrm>
            <a:off x="1225627" y="907779"/>
            <a:ext cx="957469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Tiết 15</a:t>
            </a:r>
            <a:r>
              <a:rPr kumimoji="0" lang="en-US" sz="2800" b="1" i="0" u="sng"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sp>
        <p:nvSpPr>
          <p:cNvPr id="22" name="TextBox 21">
            <a:extLst>
              <a:ext uri="{FF2B5EF4-FFF2-40B4-BE49-F238E27FC236}">
                <a16:creationId xmlns:a16="http://schemas.microsoft.com/office/drawing/2014/main" id="{65B31289-3807-40C4-90C4-FD60BEA58F34}"/>
              </a:ext>
            </a:extLst>
          </p:cNvPr>
          <p:cNvSpPr txBox="1"/>
          <p:nvPr/>
        </p:nvSpPr>
        <p:spPr>
          <a:xfrm>
            <a:off x="2535098" y="1342635"/>
            <a:ext cx="7675702" cy="164949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800"/>
              </a:spcAft>
              <a:buClrTx/>
              <a:buSzTx/>
              <a:buFontTx/>
              <a:buChar char="-"/>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Thường thức âm nhạc: </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Câu chuyện về bản Sonate Ánh Trăng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Ôn nhạc cụ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746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25" y="6072028"/>
            <a:ext cx="12618225" cy="835429"/>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97601" y="6334125"/>
            <a:ext cx="6400799" cy="523875"/>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386" y="6334126"/>
            <a:ext cx="6514387" cy="523875"/>
          </a:xfrm>
          <a:prstGeom prst="rect">
            <a:avLst/>
          </a:prstGeom>
        </p:spPr>
      </p:pic>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r="17587"/>
          <a:stretch>
            <a:fillRect/>
          </a:stretch>
        </p:blipFill>
        <p:spPr>
          <a:xfrm>
            <a:off x="10210800" y="-177800"/>
            <a:ext cx="2153094" cy="6858000"/>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rot="2776435" flipH="1">
            <a:off x="11097854" y="2157078"/>
            <a:ext cx="717325" cy="636625"/>
          </a:xfrm>
          <a:prstGeom prst="rect">
            <a:avLst/>
          </a:prstGeom>
        </p:spPr>
      </p:pic>
      <p:pic>
        <p:nvPicPr>
          <p:cNvPr id="13" name="Picture 7">
            <a:extLst>
              <a:ext uri="{FF2B5EF4-FFF2-40B4-BE49-F238E27FC236}">
                <a16:creationId xmlns:a16="http://schemas.microsoft.com/office/drawing/2014/main" id="{DCA9E400-7171-4394-BC5D-800D83CE0772}"/>
              </a:ext>
            </a:extLst>
          </p:cNvPr>
          <p:cNvPicPr>
            <a:picLocks noChangeAspect="1"/>
          </p:cNvPicPr>
          <p:nvPr/>
        </p:nvPicPr>
        <p:blipFill>
          <a:blip r:embed="rId10"/>
          <a:srcRect/>
          <a:stretch>
            <a:fillRect/>
          </a:stretch>
        </p:blipFill>
        <p:spPr>
          <a:xfrm>
            <a:off x="10153210" y="1577976"/>
            <a:ext cx="1134137" cy="1546225"/>
          </a:xfrm>
          <a:prstGeom prst="rect">
            <a:avLst/>
          </a:prstGeom>
        </p:spPr>
      </p:pic>
      <p:pic>
        <p:nvPicPr>
          <p:cNvPr id="19" name="Picture 7">
            <a:extLst>
              <a:ext uri="{FF2B5EF4-FFF2-40B4-BE49-F238E27FC236}">
                <a16:creationId xmlns:a16="http://schemas.microsoft.com/office/drawing/2014/main" id="{0D3B933E-EF8B-4C5A-8F1A-003208244E36}"/>
              </a:ext>
            </a:extLst>
          </p:cNvPr>
          <p:cNvPicPr>
            <a:picLocks noChangeAspect="1"/>
          </p:cNvPicPr>
          <p:nvPr/>
        </p:nvPicPr>
        <p:blipFill>
          <a:blip r:embed="rId10"/>
          <a:srcRect/>
          <a:stretch>
            <a:fillRect/>
          </a:stretch>
        </p:blipFill>
        <p:spPr>
          <a:xfrm>
            <a:off x="10800321" y="2029626"/>
            <a:ext cx="1134137" cy="2577585"/>
          </a:xfrm>
          <a:prstGeom prst="rect">
            <a:avLst/>
          </a:prstGeom>
        </p:spPr>
      </p:pic>
      <p:sp>
        <p:nvSpPr>
          <p:cNvPr id="15" name="Freeform 5">
            <a:extLst>
              <a:ext uri="{FF2B5EF4-FFF2-40B4-BE49-F238E27FC236}">
                <a16:creationId xmlns:a16="http://schemas.microsoft.com/office/drawing/2014/main" id="{6A15217F-D13A-4680-9AA1-B63DD10C6F4E}"/>
              </a:ext>
            </a:extLst>
          </p:cNvPr>
          <p:cNvSpPr/>
          <p:nvPr/>
        </p:nvSpPr>
        <p:spPr>
          <a:xfrm>
            <a:off x="10535805" y="3769733"/>
            <a:ext cx="1206532" cy="2743200"/>
          </a:xfrm>
          <a:custGeom>
            <a:avLst/>
            <a:gdLst/>
            <a:ahLst/>
            <a:cxnLst/>
            <a:rect l="l" t="t" r="r" b="b"/>
            <a:pathLst>
              <a:path w="2765943" h="4114800">
                <a:moveTo>
                  <a:pt x="0" y="0"/>
                </a:moveTo>
                <a:lnTo>
                  <a:pt x="2765944" y="0"/>
                </a:lnTo>
                <a:lnTo>
                  <a:pt x="276594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7" name="Picture 4">
            <a:extLst>
              <a:ext uri="{FF2B5EF4-FFF2-40B4-BE49-F238E27FC236}">
                <a16:creationId xmlns:a16="http://schemas.microsoft.com/office/drawing/2014/main" id="{7F88DB92-7AF4-4EB9-A525-C0B8EE48AD32}"/>
              </a:ext>
            </a:extLst>
          </p:cNvPr>
          <p:cNvPicPr>
            <a:picLocks noChangeAspect="1"/>
          </p:cNvPicPr>
          <p:nvPr/>
        </p:nvPicPr>
        <p:blipFill>
          <a:blip r:embed="rId13"/>
          <a:srcRect/>
          <a:stretch>
            <a:fillRect/>
          </a:stretch>
        </p:blipFill>
        <p:spPr>
          <a:xfrm>
            <a:off x="-95599" y="220404"/>
            <a:ext cx="1458548" cy="1210595"/>
          </a:xfrm>
          <a:prstGeom prst="rect">
            <a:avLst/>
          </a:prstGeom>
        </p:spPr>
      </p:pic>
      <p:sp>
        <p:nvSpPr>
          <p:cNvPr id="18" name="Rectangle 17">
            <a:extLst>
              <a:ext uri="{FF2B5EF4-FFF2-40B4-BE49-F238E27FC236}">
                <a16:creationId xmlns:a16="http://schemas.microsoft.com/office/drawing/2014/main" id="{894E98AC-7FAE-4452-B9D2-17EA7D87E64D}"/>
              </a:ext>
            </a:extLst>
          </p:cNvPr>
          <p:cNvSpPr/>
          <p:nvPr/>
        </p:nvSpPr>
        <p:spPr>
          <a:xfrm>
            <a:off x="1282813" y="115866"/>
            <a:ext cx="5631030" cy="615553"/>
          </a:xfrm>
          <a:prstGeom prst="rect">
            <a:avLst/>
          </a:prstGeom>
          <a:noFill/>
        </p:spPr>
        <p:txBody>
          <a:bodyPr wrap="none" lIns="60960" tIns="30480" rIns="60960" bIns="30480">
            <a:spAutoFit/>
          </a:bodyPr>
          <a:lstStyle/>
          <a:p>
            <a:pPr algn="ctr" defTabSz="609630"/>
            <a:r>
              <a:rPr lang="vi-VN" sz="3600" b="1">
                <a:ln w="12700">
                  <a:solidFill>
                    <a:srgbClr val="4F81BD"/>
                  </a:solidFill>
                  <a:prstDash val="solid"/>
                </a:ln>
                <a:solidFill>
                  <a:srgbClr val="FF0000"/>
                </a:solidFill>
                <a:effectLst>
                  <a:outerShdw dist="38100" dir="2640000" algn="bl" rotWithShape="0">
                    <a:srgbClr val="4F81BD"/>
                  </a:outerShdw>
                </a:effectLst>
                <a:latin typeface="Times New Roman" panose="02020603050405020304" pitchFamily="18" charset="0"/>
              </a:rPr>
              <a:t>Chủ đề 3: Bay vào tương lai</a:t>
            </a:r>
            <a:endParaRPr lang="en-US" sz="3600" b="1">
              <a:ln w="12700">
                <a:solidFill>
                  <a:srgbClr val="4F81BD"/>
                </a:solidFill>
                <a:prstDash val="solid"/>
              </a:ln>
              <a:solidFill>
                <a:srgbClr val="FF0000"/>
              </a:solidFill>
              <a:effectLst>
                <a:outerShdw dist="38100" dir="2640000" algn="bl" rotWithShape="0">
                  <a:srgbClr val="4F81BD"/>
                </a:outerShdw>
              </a:effectLst>
              <a:latin typeface="Calibri"/>
            </a:endParaRPr>
          </a:p>
        </p:txBody>
      </p:sp>
      <p:sp>
        <p:nvSpPr>
          <p:cNvPr id="20" name="TextBox 19">
            <a:extLst>
              <a:ext uri="{FF2B5EF4-FFF2-40B4-BE49-F238E27FC236}">
                <a16:creationId xmlns:a16="http://schemas.microsoft.com/office/drawing/2014/main" id="{3C978055-FAB7-49EC-974E-6FC71A861561}"/>
              </a:ext>
            </a:extLst>
          </p:cNvPr>
          <p:cNvSpPr txBox="1"/>
          <p:nvPr/>
        </p:nvSpPr>
        <p:spPr>
          <a:xfrm>
            <a:off x="1225627" y="907779"/>
            <a:ext cx="9574694" cy="523220"/>
          </a:xfrm>
          <a:prstGeom prst="rect">
            <a:avLst/>
          </a:prstGeom>
          <a:noFill/>
        </p:spPr>
        <p:txBody>
          <a:bodyPr wrap="square">
            <a:spAutoFit/>
          </a:bodyPr>
          <a:lstStyle/>
          <a:p>
            <a:pPr algn="ctr"/>
            <a:r>
              <a:rPr lang="vi-VN" sz="2800" b="1" u="sng">
                <a:solidFill>
                  <a:srgbClr val="0070C0"/>
                </a:solidFill>
                <a:latin typeface="Times New Roman" panose="02020603050405020304" pitchFamily="18" charset="0"/>
                <a:cs typeface="Times New Roman" panose="02020603050405020304" pitchFamily="18" charset="0"/>
              </a:rPr>
              <a:t>Tiết 15</a:t>
            </a:r>
            <a:r>
              <a:rPr lang="en-US" sz="2800" b="1" u="sng">
                <a:solidFill>
                  <a:srgbClr val="0070C0"/>
                </a:solidFill>
                <a:latin typeface="Times New Roman" panose="02020603050405020304" pitchFamily="18" charset="0"/>
                <a:cs typeface="Times New Roman" panose="02020603050405020304" pitchFamily="18" charset="0"/>
              </a:rPr>
              <a:t>: </a:t>
            </a:r>
          </a:p>
        </p:txBody>
      </p:sp>
      <p:sp>
        <p:nvSpPr>
          <p:cNvPr id="22" name="TextBox 21">
            <a:extLst>
              <a:ext uri="{FF2B5EF4-FFF2-40B4-BE49-F238E27FC236}">
                <a16:creationId xmlns:a16="http://schemas.microsoft.com/office/drawing/2014/main" id="{65B31289-3807-40C4-90C4-FD60BEA58F34}"/>
              </a:ext>
            </a:extLst>
          </p:cNvPr>
          <p:cNvSpPr txBox="1"/>
          <p:nvPr/>
        </p:nvSpPr>
        <p:spPr>
          <a:xfrm>
            <a:off x="2535098" y="1342635"/>
            <a:ext cx="7675702" cy="1649491"/>
          </a:xfrm>
          <a:prstGeom prst="rect">
            <a:avLst/>
          </a:prstGeom>
          <a:noFill/>
        </p:spPr>
        <p:txBody>
          <a:bodyPr wrap="square">
            <a:spAutoFit/>
          </a:bodyPr>
          <a:lstStyle/>
          <a:p>
            <a:pPr marL="457200" indent="-457200" algn="just">
              <a:spcAft>
                <a:spcPts val="800"/>
              </a:spcAft>
              <a:buFontTx/>
              <a:buChar char="-"/>
            </a:pPr>
            <a:r>
              <a:rPr lang="en-US" sz="2800">
                <a:effectLst/>
                <a:latin typeface="Times New Roman" panose="02020603050405020304" pitchFamily="18" charset="0"/>
                <a:cs typeface="Times New Roman" panose="02020603050405020304" pitchFamily="18" charset="0"/>
              </a:rPr>
              <a:t>Thường thức âm nhạc: </a:t>
            </a:r>
          </a:p>
          <a:p>
            <a:pPr algn="just">
              <a:spcAft>
                <a:spcPts val="800"/>
              </a:spcAft>
            </a:pPr>
            <a:r>
              <a:rPr lang="en-US" sz="2800">
                <a:latin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cs typeface="Times New Roman" panose="02020603050405020304" pitchFamily="18" charset="0"/>
              </a:rPr>
              <a:t>Câu chuyện về bản Sonate Ánh Trăng </a:t>
            </a:r>
            <a:endParaRPr lang="vi-VN" sz="2800">
              <a:effectLst/>
              <a:latin typeface="Times New Roman" panose="02020603050405020304" pitchFamily="18" charset="0"/>
              <a:cs typeface="Times New Roman" panose="02020603050405020304" pitchFamily="18" charset="0"/>
            </a:endParaRPr>
          </a:p>
          <a:p>
            <a:pPr algn="just">
              <a:spcAft>
                <a:spcPts val="800"/>
              </a:spcAft>
            </a:pPr>
            <a:r>
              <a:rPr lang="en-US" sz="2800">
                <a:effectLst/>
                <a:latin typeface="Times New Roman" panose="02020603050405020304" pitchFamily="18" charset="0"/>
                <a:cs typeface="Times New Roman" panose="02020603050405020304" pitchFamily="18" charset="0"/>
              </a:rPr>
              <a:t>- Ôn nhạc cụ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070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背景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9793" y="-1768977"/>
            <a:ext cx="812800" cy="812800"/>
          </a:xfrm>
          <a:prstGeom prst="rect">
            <a:avLst/>
          </a:prstGeom>
        </p:spPr>
      </p:pic>
      <p:sp>
        <p:nvSpPr>
          <p:cNvPr id="4" name="Rectangle 3">
            <a:extLst>
              <a:ext uri="{FF2B5EF4-FFF2-40B4-BE49-F238E27FC236}">
                <a16:creationId xmlns:a16="http://schemas.microsoft.com/office/drawing/2014/main" id="{B8C7D014-C39D-404A-A4B2-4A36B721563E}"/>
              </a:ext>
            </a:extLst>
          </p:cNvPr>
          <p:cNvSpPr/>
          <p:nvPr/>
        </p:nvSpPr>
        <p:spPr>
          <a:xfrm>
            <a:off x="2758212" y="1331170"/>
            <a:ext cx="227754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Times New Roman" panose="02020603050405020304" pitchFamily="18" charset="0"/>
                <a:ea typeface="+mn-ea"/>
                <a:cs typeface="+mn-cs"/>
              </a:rPr>
              <a:t>Nội dung 1</a:t>
            </a:r>
            <a:endParaRPr kumimoji="0" lang="en-US" sz="3600" b="1" i="0" u="none" strike="noStrike" kern="1200" cap="none" spc="0" normalizeH="0" baseline="0" noProof="0">
              <a:ln w="12700">
                <a:solidFill>
                  <a:srgbClr val="4F81BD"/>
                </a:solidFill>
                <a:prstDash val="solid"/>
              </a:ln>
              <a:solidFill>
                <a:prstClr val="black"/>
              </a:solidFill>
              <a:effectLst>
                <a:outerShdw dist="38100" dir="2640000" algn="bl" rotWithShape="0">
                  <a:srgbClr val="4F81BD"/>
                </a:outerShdw>
              </a:effectLst>
              <a:uLnTx/>
              <a:uFillTx/>
              <a:latin typeface="Calibri"/>
              <a:ea typeface="+mn-ea"/>
              <a:cs typeface="+mn-cs"/>
            </a:endParaRPr>
          </a:p>
        </p:txBody>
      </p:sp>
      <p:sp>
        <p:nvSpPr>
          <p:cNvPr id="6" name="TextBox 5">
            <a:extLst>
              <a:ext uri="{FF2B5EF4-FFF2-40B4-BE49-F238E27FC236}">
                <a16:creationId xmlns:a16="http://schemas.microsoft.com/office/drawing/2014/main" id="{A6948D0A-66D2-49BE-BE5D-E2390407AF28}"/>
              </a:ext>
            </a:extLst>
          </p:cNvPr>
          <p:cNvSpPr txBox="1"/>
          <p:nvPr/>
        </p:nvSpPr>
        <p:spPr>
          <a:xfrm>
            <a:off x="2097247" y="2147977"/>
            <a:ext cx="8188454" cy="1056700"/>
          </a:xfrm>
          <a:prstGeom prst="rect">
            <a:avLst/>
          </a:prstGeom>
          <a:noFill/>
        </p:spPr>
        <p:txBody>
          <a:bodyPr wrap="square">
            <a:spAutoFit/>
          </a:bodyPr>
          <a:lstStyle/>
          <a:p>
            <a:pPr algn="just">
              <a:spcAft>
                <a:spcPts val="800"/>
              </a:spcAft>
            </a:pPr>
            <a:r>
              <a:rPr lang="en-US" sz="2800">
                <a:effectLst/>
                <a:latin typeface="Times New Roman" panose="02020603050405020304" pitchFamily="18" charset="0"/>
                <a:cs typeface="Times New Roman" panose="02020603050405020304" pitchFamily="18" charset="0"/>
              </a:rPr>
              <a:t>Thường thức âm nhạc: </a:t>
            </a:r>
          </a:p>
          <a:p>
            <a:pPr algn="just">
              <a:spcAft>
                <a:spcPts val="800"/>
              </a:spcAft>
            </a:pPr>
            <a:r>
              <a:rPr lang="en-US" sz="2800">
                <a:latin typeface="Times New Roman" panose="02020603050405020304" pitchFamily="18" charset="0"/>
                <a:cs typeface="Times New Roman" panose="02020603050405020304" pitchFamily="18" charset="0"/>
              </a:rPr>
              <a:t>                  </a:t>
            </a:r>
            <a:r>
              <a:rPr lang="en-US" sz="2800">
                <a:effectLst/>
                <a:latin typeface="Times New Roman" panose="02020603050405020304" pitchFamily="18" charset="0"/>
                <a:cs typeface="Times New Roman" panose="02020603050405020304" pitchFamily="18" charset="0"/>
              </a:rPr>
              <a:t>Câu chuyện về bản Sonate Ánh Trăng </a:t>
            </a:r>
            <a:endParaRPr lang="vi-VN" sz="2800">
              <a:effectLst/>
              <a:latin typeface="Times New Roman" panose="02020603050405020304" pitchFamily="18" charset="0"/>
              <a:cs typeface="Times New Roman" panose="02020603050405020304" pitchFamily="18" charset="0"/>
            </a:endParaRPr>
          </a:p>
        </p:txBody>
      </p:sp>
      <p:pic>
        <p:nvPicPr>
          <p:cNvPr id="7" name="Picture 4">
            <a:extLst>
              <a:ext uri="{FF2B5EF4-FFF2-40B4-BE49-F238E27FC236}">
                <a16:creationId xmlns:a16="http://schemas.microsoft.com/office/drawing/2014/main" id="{C5F343D6-1FF9-49A8-B249-46EE6B44ADE2}"/>
              </a:ext>
            </a:extLst>
          </p:cNvPr>
          <p:cNvPicPr>
            <a:picLocks noChangeAspect="1"/>
          </p:cNvPicPr>
          <p:nvPr/>
        </p:nvPicPr>
        <p:blipFill>
          <a:blip r:embed="rId6"/>
          <a:srcRect/>
          <a:stretch>
            <a:fillRect/>
          </a:stretch>
        </p:blipFill>
        <p:spPr>
          <a:xfrm>
            <a:off x="860747" y="164259"/>
            <a:ext cx="1458548" cy="1210595"/>
          </a:xfrm>
          <a:prstGeom prst="rect">
            <a:avLst/>
          </a:prstGeom>
        </p:spPr>
      </p:pic>
      <p:pic>
        <p:nvPicPr>
          <p:cNvPr id="10" name="Picture 2">
            <a:extLst>
              <a:ext uri="{FF2B5EF4-FFF2-40B4-BE49-F238E27FC236}">
                <a16:creationId xmlns:a16="http://schemas.microsoft.com/office/drawing/2014/main" id="{1F02D7F6-91C1-441B-87FD-3E84CE9164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34228" y="6441805"/>
            <a:ext cx="6608748" cy="416195"/>
          </a:xfrm>
          <a:prstGeom prst="rect">
            <a:avLst/>
          </a:prstGeom>
        </p:spPr>
      </p:pic>
      <p:pic>
        <p:nvPicPr>
          <p:cNvPr id="11" name="Picture 2">
            <a:extLst>
              <a:ext uri="{FF2B5EF4-FFF2-40B4-BE49-F238E27FC236}">
                <a16:creationId xmlns:a16="http://schemas.microsoft.com/office/drawing/2014/main" id="{C7FE8960-CEA4-4E5C-AAC5-ADC6BC14B6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187" y="6441805"/>
            <a:ext cx="6034037" cy="416195"/>
          </a:xfrm>
          <a:prstGeom prst="rect">
            <a:avLst/>
          </a:prstGeom>
        </p:spPr>
      </p:pic>
      <p:sp>
        <p:nvSpPr>
          <p:cNvPr id="12" name="Freeform 7">
            <a:extLst>
              <a:ext uri="{FF2B5EF4-FFF2-40B4-BE49-F238E27FC236}">
                <a16:creationId xmlns:a16="http://schemas.microsoft.com/office/drawing/2014/main" id="{8B11B8EE-168E-4818-AEAD-B2953BDB9BD7}"/>
              </a:ext>
            </a:extLst>
          </p:cNvPr>
          <p:cNvSpPr/>
          <p:nvPr/>
        </p:nvSpPr>
        <p:spPr>
          <a:xfrm>
            <a:off x="0" y="0"/>
            <a:ext cx="1413383" cy="1946246"/>
          </a:xfrm>
          <a:custGeom>
            <a:avLst/>
            <a:gdLst/>
            <a:ahLst/>
            <a:cxnLst/>
            <a:rect l="l" t="t" r="r" b="b"/>
            <a:pathLst>
              <a:path w="2327077" h="6332181">
                <a:moveTo>
                  <a:pt x="0" y="0"/>
                </a:moveTo>
                <a:lnTo>
                  <a:pt x="2327077" y="0"/>
                </a:lnTo>
                <a:lnTo>
                  <a:pt x="2327077" y="6332181"/>
                </a:lnTo>
                <a:lnTo>
                  <a:pt x="0" y="6332181"/>
                </a:lnTo>
                <a:lnTo>
                  <a:pt x="0" y="0"/>
                </a:lnTo>
                <a:close/>
              </a:path>
            </a:pathLst>
          </a:custGeom>
          <a:blipFill>
            <a:blip r:embed="rId9"/>
            <a:stretch>
              <a:fillRect/>
            </a:stretch>
          </a:blipFill>
        </p:spPr>
      </p:sp>
      <p:sp>
        <p:nvSpPr>
          <p:cNvPr id="13" name="Freeform 2">
            <a:extLst>
              <a:ext uri="{FF2B5EF4-FFF2-40B4-BE49-F238E27FC236}">
                <a16:creationId xmlns:a16="http://schemas.microsoft.com/office/drawing/2014/main" id="{EF4E0EAD-442F-4794-A646-2FABD2470BFC}"/>
              </a:ext>
            </a:extLst>
          </p:cNvPr>
          <p:cNvSpPr/>
          <p:nvPr/>
        </p:nvSpPr>
        <p:spPr>
          <a:xfrm>
            <a:off x="9332165" y="3523376"/>
            <a:ext cx="1907071" cy="3215944"/>
          </a:xfrm>
          <a:custGeom>
            <a:avLst/>
            <a:gdLst/>
            <a:ahLst/>
            <a:cxnLst/>
            <a:rect l="l" t="t" r="r" b="b"/>
            <a:pathLst>
              <a:path w="6758559" h="8229600">
                <a:moveTo>
                  <a:pt x="0" y="0"/>
                </a:moveTo>
                <a:lnTo>
                  <a:pt x="6758559" y="0"/>
                </a:lnTo>
                <a:lnTo>
                  <a:pt x="6758559" y="8229600"/>
                </a:lnTo>
                <a:lnTo>
                  <a:pt x="0" y="8229600"/>
                </a:lnTo>
                <a:lnTo>
                  <a:pt x="0" y="0"/>
                </a:lnTo>
                <a:close/>
              </a:path>
            </a:pathLst>
          </a:custGeom>
          <a:blipFill>
            <a:blip r:embed="rId10"/>
            <a:stretch>
              <a:fillRect/>
            </a:stretch>
          </a:blipFill>
        </p:spPr>
      </p:sp>
    </p:spTree>
    <p:extLst>
      <p:ext uri="{BB962C8B-B14F-4D97-AF65-F5344CB8AC3E}">
        <p14:creationId xmlns:p14="http://schemas.microsoft.com/office/powerpoint/2010/main" val="3271471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remove" display="0">
                  <p:stCondLst>
                    <p:cond delay="indefinite"/>
                  </p:stCondLst>
                  <p:endCondLst>
                    <p:cond evt="onStopAudio" delay="0">
                      <p:tgtEl>
                        <p:sldTgt/>
                      </p:tgtEl>
                    </p:cond>
                  </p:endCondLst>
                </p:cTn>
                <p:tgtEl>
                  <p:spTgt spid="8"/>
                </p:tgtEl>
              </p:cMediaNode>
            </p:audio>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5F5F5">
                  <a:alpha val="100000"/>
                </a:srgbClr>
              </a:clrFrom>
              <a:clrTo>
                <a:srgbClr val="F5F5F5">
                  <a:alpha val="100000"/>
                  <a:alpha val="0"/>
                </a:srgbClr>
              </a:clrTo>
            </a:clrChange>
          </a:blip>
          <a:stretch>
            <a:fillRect/>
          </a:stretch>
        </p:blipFill>
        <p:spPr>
          <a:xfrm>
            <a:off x="10243185" y="4453255"/>
            <a:ext cx="2469515" cy="2469515"/>
          </a:xfrm>
          <a:prstGeom prst="rect">
            <a:avLst/>
          </a:prstGeom>
        </p:spPr>
      </p:pic>
      <p:sp>
        <p:nvSpPr>
          <p:cNvPr id="166" name="Freeform 19"/>
          <p:cNvSpPr/>
          <p:nvPr/>
        </p:nvSpPr>
        <p:spPr bwMode="auto">
          <a:xfrm rot="19620000">
            <a:off x="11452860" y="3802380"/>
            <a:ext cx="104140" cy="1809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180"/>
          <p:cNvSpPr/>
          <p:nvPr/>
        </p:nvSpPr>
        <p:spPr bwMode="auto">
          <a:xfrm>
            <a:off x="9779635" y="5149215"/>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6" name="Group 5"/>
          <p:cNvGrpSpPr/>
          <p:nvPr/>
        </p:nvGrpSpPr>
        <p:grpSpPr bwMode="auto">
          <a:xfrm>
            <a:off x="9953625" y="4137025"/>
            <a:ext cx="76200" cy="242570"/>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1" name="Group 12"/>
          <p:cNvGrpSpPr/>
          <p:nvPr/>
        </p:nvGrpSpPr>
        <p:grpSpPr bwMode="auto">
          <a:xfrm>
            <a:off x="11861800" y="4379595"/>
            <a:ext cx="173355" cy="206375"/>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2"/>
          <p:cNvGrpSpPr/>
          <p:nvPr/>
        </p:nvGrpSpPr>
        <p:grpSpPr bwMode="auto">
          <a:xfrm>
            <a:off x="10487025" y="3805555"/>
            <a:ext cx="97790" cy="121285"/>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p:cNvSpPr txBox="1"/>
          <p:nvPr/>
        </p:nvSpPr>
        <p:spPr>
          <a:xfrm>
            <a:off x="4006215" y="329565"/>
            <a:ext cx="797623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TÌM HIỂU VỀ NHẠC SĨ BEETHOVEN</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3388360" cy="2981325"/>
          </a:xfrm>
          <a:prstGeom prst="rect">
            <a:avLst/>
          </a:prstGeom>
        </p:spPr>
      </p:pic>
      <p:sp>
        <p:nvSpPr>
          <p:cNvPr id="13" name="Rectangle 5"/>
          <p:cNvSpPr/>
          <p:nvPr/>
        </p:nvSpPr>
        <p:spPr>
          <a:xfrm>
            <a:off x="3996690" y="1298575"/>
            <a:ext cx="7985125" cy="30460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Beethoven là một nhạc sĩ thiên tài người Đức.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Ông sinh năm 1770 và mất năm 1827.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Ông sáng tác chủ yếu là các bản nhạc không lời, nhạc giao hưởng, sonate...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Ông được đánh giá là nhạc sĩ xuất sắc trong lịch sử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 âm nhạc thế giới.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Bản</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SONAT ÁNH TRĂNG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một</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rất</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phẩm</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ông.</a:t>
            </a:r>
          </a:p>
        </p:txBody>
      </p:sp>
      <p:pic>
        <p:nvPicPr>
          <p:cNvPr id="168" name="Picture 2">
            <a:extLst>
              <a:ext uri="{FF2B5EF4-FFF2-40B4-BE49-F238E27FC236}">
                <a16:creationId xmlns:a16="http://schemas.microsoft.com/office/drawing/2014/main" id="{E2E0D51A-E64F-443F-B9B0-11EED7F446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34228" y="6291743"/>
            <a:ext cx="6608748" cy="566257"/>
          </a:xfrm>
          <a:prstGeom prst="rect">
            <a:avLst/>
          </a:prstGeom>
        </p:spPr>
      </p:pic>
      <p:pic>
        <p:nvPicPr>
          <p:cNvPr id="169" name="Picture 2">
            <a:extLst>
              <a:ext uri="{FF2B5EF4-FFF2-40B4-BE49-F238E27FC236}">
                <a16:creationId xmlns:a16="http://schemas.microsoft.com/office/drawing/2014/main" id="{1EA8A2AE-510D-4F29-A0A3-9D3ABCCDA9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187" y="6291743"/>
            <a:ext cx="6034037" cy="566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3.61111E-6 3.46821E-6 L 0.03108 -0.06012 " pathEditMode="relative" rAng="0" ptsTypes="AA">
                                      <p:cBhvr>
                                        <p:cTn id="42" dur="3000" fill="hold"/>
                                        <p:tgtEl>
                                          <p:spTgt spid="156"/>
                                        </p:tgtEl>
                                        <p:attrNameLst>
                                          <p:attrName>ppt_x</p:attrName>
                                          <p:attrName>ppt_y</p:attrName>
                                        </p:attrNameLst>
                                      </p:cBhvr>
                                      <p:rCtr x="1545" y="-3006"/>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5.55556E-7 -1.21387E-6 L -0.0559 0.00809 " pathEditMode="relative" rAng="0" ptsTypes="AA">
                                      <p:cBhvr>
                                        <p:cTn id="74" dur="5000" fill="hold"/>
                                        <p:tgtEl>
                                          <p:spTgt spid="8"/>
                                        </p:tgtEl>
                                        <p:attrNameLst>
                                          <p:attrName>ppt_x</p:attrName>
                                          <p:attrName>ppt_y</p:attrName>
                                        </p:attrNameLst>
                                      </p:cBhvr>
                                      <p:rCtr x="-2795" y="393"/>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20" presetClass="entr" presetSubtype="0"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wedge">
                                      <p:cBhvr>
                                        <p:cTn id="89" dur="2000"/>
                                        <p:tgtEl>
                                          <p:spTgt spid="6"/>
                                        </p:tgtEl>
                                      </p:cBhvr>
                                    </p:animEffect>
                                  </p:childTnLst>
                                </p:cTn>
                              </p:par>
                              <p:par>
                                <p:cTn id="90" presetID="20" presetClass="entr" presetSubtype="0" fill="hold" nodeType="with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wedge">
                                      <p:cBhvr>
                                        <p:cTn id="92" dur="2000"/>
                                        <p:tgtEl>
                                          <p:spTgt spid="7"/>
                                        </p:tgtEl>
                                      </p:cBhvr>
                                    </p:animEffect>
                                  </p:childTnLst>
                                </p:cTn>
                              </p:par>
                            </p:childTnLst>
                          </p:cTn>
                        </p:par>
                      </p:childTnLst>
                    </p:cTn>
                  </p:par>
                  <p:par>
                    <p:cTn id="93" fill="hold">
                      <p:stCondLst>
                        <p:cond delay="indefinite"/>
                      </p:stCondLst>
                      <p:childTnLst>
                        <p:par>
                          <p:cTn id="94" fill="hold">
                            <p:stCondLst>
                              <p:cond delay="0"/>
                            </p:stCondLst>
                            <p:childTnLst>
                              <p:par>
                                <p:cTn id="95" presetID="29" presetClass="entr" presetSubtype="0"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p:cTn id="97" dur="1000" fill="hold"/>
                                        <p:tgtEl>
                                          <p:spTgt spid="13"/>
                                        </p:tgtEl>
                                        <p:attrNameLst>
                                          <p:attrName>ppt_x</p:attrName>
                                        </p:attrNameLst>
                                      </p:cBhvr>
                                      <p:tavLst>
                                        <p:tav tm="0">
                                          <p:val>
                                            <p:strVal val="#ppt_x-.2"/>
                                          </p:val>
                                        </p:tav>
                                        <p:tav tm="100000">
                                          <p:val>
                                            <p:strVal val="#ppt_x"/>
                                          </p:val>
                                        </p:tav>
                                      </p:tavLst>
                                    </p:anim>
                                    <p:anim calcmode="lin" valueType="num">
                                      <p:cBhvr>
                                        <p:cTn id="9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bldLvl="0" animBg="1"/>
      <p:bldP spid="166" grpId="1" bldLvl="0" animBg="1"/>
      <p:bldP spid="166" grpId="2" bldLvl="0" animBg="1"/>
      <p:bldP spid="167" grpId="0" bldLvl="0" animBg="1"/>
      <p:bldP spid="167" grpId="1" bldLvl="0" animBg="1"/>
      <p:bldP spid="167" grpId="2" bldLvl="0" animBg="1"/>
      <p:bldP spid="6" grpId="0"/>
      <p:bldP spid="6"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Administrator\Desktop\ban đo đúc.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276455" cy="648469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884805" y="3122295"/>
            <a:ext cx="766445" cy="1351280"/>
          </a:xfrm>
          <a:prstGeom prst="ellipse">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7162165" y="546735"/>
            <a:ext cx="3583940" cy="3926840"/>
          </a:xfrm>
          <a:prstGeom prst="ellipse">
            <a:avLst/>
          </a:prstGeom>
          <a:noFill/>
          <a:ln w="28575" cmpd="sng">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7"/>
          <p:cNvSpPr txBox="1"/>
          <p:nvPr/>
        </p:nvSpPr>
        <p:spPr>
          <a:xfrm>
            <a:off x="-70485" y="24765"/>
            <a:ext cx="511937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TÌM HIỂU VỀ NƯỚC ĐỨC</a:t>
            </a:r>
          </a:p>
        </p:txBody>
      </p:sp>
      <p:pic>
        <p:nvPicPr>
          <p:cNvPr id="9" name="Picture 2">
            <a:extLst>
              <a:ext uri="{FF2B5EF4-FFF2-40B4-BE49-F238E27FC236}">
                <a16:creationId xmlns:a16="http://schemas.microsoft.com/office/drawing/2014/main" id="{35086D8C-6C29-4927-B4B3-AA4387AC8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34228" y="6165909"/>
            <a:ext cx="6608748" cy="692092"/>
          </a:xfrm>
          <a:prstGeom prst="rect">
            <a:avLst/>
          </a:prstGeom>
        </p:spPr>
      </p:pic>
      <p:pic>
        <p:nvPicPr>
          <p:cNvPr id="10" name="Picture 2">
            <a:extLst>
              <a:ext uri="{FF2B5EF4-FFF2-40B4-BE49-F238E27FC236}">
                <a16:creationId xmlns:a16="http://schemas.microsoft.com/office/drawing/2014/main" id="{DFA85020-8925-433C-9C15-90D2CC9696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187" y="6165909"/>
            <a:ext cx="6034037" cy="6920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6" grpId="0"/>
      <p:bldP spid="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85" y="0"/>
            <a:ext cx="12185015" cy="6484690"/>
          </a:xfrm>
          <a:prstGeom prst="rect">
            <a:avLst/>
          </a:prstGeom>
        </p:spPr>
      </p:pic>
      <p:sp>
        <p:nvSpPr>
          <p:cNvPr id="170" name="TextBox 12"/>
          <p:cNvSpPr txBox="1"/>
          <p:nvPr/>
        </p:nvSpPr>
        <p:spPr>
          <a:xfrm>
            <a:off x="5049520" y="740410"/>
            <a:ext cx="4145915" cy="39878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TÒA NHÀ QUỐC HỘI Ở ĐỨC</a:t>
            </a:r>
          </a:p>
        </p:txBody>
      </p:sp>
      <p:pic>
        <p:nvPicPr>
          <p:cNvPr id="5" name="Picture 2">
            <a:extLst>
              <a:ext uri="{FF2B5EF4-FFF2-40B4-BE49-F238E27FC236}">
                <a16:creationId xmlns:a16="http://schemas.microsoft.com/office/drawing/2014/main" id="{B87A2374-DBD7-4EB9-AAF9-25162C8683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34228" y="6350467"/>
            <a:ext cx="6608748" cy="507534"/>
          </a:xfrm>
          <a:prstGeom prst="rect">
            <a:avLst/>
          </a:prstGeom>
        </p:spPr>
      </p:pic>
      <p:pic>
        <p:nvPicPr>
          <p:cNvPr id="6" name="Picture 2">
            <a:extLst>
              <a:ext uri="{FF2B5EF4-FFF2-40B4-BE49-F238E27FC236}">
                <a16:creationId xmlns:a16="http://schemas.microsoft.com/office/drawing/2014/main" id="{A3BBE7FA-3431-4C2F-9556-DD5AA11594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187" y="6350467"/>
            <a:ext cx="6034037" cy="50753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
            <a:ext cx="13273405" cy="6563170"/>
          </a:xfrm>
          <a:prstGeom prst="rect">
            <a:avLst/>
          </a:prstGeom>
        </p:spPr>
      </p:pic>
      <p:pic>
        <p:nvPicPr>
          <p:cNvPr id="3" name="Picture 2">
            <a:extLst>
              <a:ext uri="{FF2B5EF4-FFF2-40B4-BE49-F238E27FC236}">
                <a16:creationId xmlns:a16="http://schemas.microsoft.com/office/drawing/2014/main" id="{D0C7D33E-A2BD-4953-AF45-30F34B6AAD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34227" y="6187155"/>
            <a:ext cx="7699761" cy="670845"/>
          </a:xfrm>
          <a:prstGeom prst="rect">
            <a:avLst/>
          </a:prstGeom>
        </p:spPr>
      </p:pic>
      <p:pic>
        <p:nvPicPr>
          <p:cNvPr id="5" name="Picture 2">
            <a:extLst>
              <a:ext uri="{FF2B5EF4-FFF2-40B4-BE49-F238E27FC236}">
                <a16:creationId xmlns:a16="http://schemas.microsoft.com/office/drawing/2014/main" id="{AC4151F4-D918-4D0A-B690-5508B05C87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187" y="6187155"/>
            <a:ext cx="7030173" cy="670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635" cy="6873875"/>
          </a:xfrm>
          <a:prstGeom prst="rect">
            <a:avLst/>
          </a:prstGeom>
        </p:spPr>
      </p:pic>
      <p:pic>
        <p:nvPicPr>
          <p:cNvPr id="3" name="Picture 2">
            <a:extLst>
              <a:ext uri="{FF2B5EF4-FFF2-40B4-BE49-F238E27FC236}">
                <a16:creationId xmlns:a16="http://schemas.microsoft.com/office/drawing/2014/main" id="{C4930A47-0CD4-482E-8D04-2D4F6B4220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34228" y="6441805"/>
            <a:ext cx="6608748" cy="416195"/>
          </a:xfrm>
          <a:prstGeom prst="rect">
            <a:avLst/>
          </a:prstGeom>
        </p:spPr>
      </p:pic>
      <p:pic>
        <p:nvPicPr>
          <p:cNvPr id="5" name="Picture 2">
            <a:extLst>
              <a:ext uri="{FF2B5EF4-FFF2-40B4-BE49-F238E27FC236}">
                <a16:creationId xmlns:a16="http://schemas.microsoft.com/office/drawing/2014/main" id="{DB1C8788-246D-4D65-B503-E80D72DC99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187" y="6441805"/>
            <a:ext cx="6034037" cy="416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969</Words>
  <Application>Microsoft Office PowerPoint</Application>
  <PresentationFormat>Widescreen</PresentationFormat>
  <Paragraphs>77</Paragraphs>
  <Slides>26</Slides>
  <Notes>4</Notes>
  <HiddenSlides>0</HiddenSlides>
  <MMClips>15</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26</vt:i4>
      </vt:variant>
    </vt:vector>
  </HeadingPairs>
  <TitlesOfParts>
    <vt:vector size="37" baseType="lpstr">
      <vt:lpstr>Arial</vt:lpstr>
      <vt:lpstr>Arial Black</vt:lpstr>
      <vt:lpstr>Calibri</vt:lpstr>
      <vt:lpstr>Calibri Light</vt:lpstr>
      <vt:lpstr>Times New Roman</vt:lpstr>
      <vt:lpstr>Office Theme</vt:lpstr>
      <vt:lpstr>11_Office 主题</vt:lpstr>
      <vt:lpstr>10_Office 主题</vt:lpstr>
      <vt:lpstr>3_Office Theme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Tân Cao</dc:creator>
  <cp:lastModifiedBy>Thị Tân Cao</cp:lastModifiedBy>
  <cp:revision>10</cp:revision>
  <dcterms:created xsi:type="dcterms:W3CDTF">2024-06-12T23:46:04Z</dcterms:created>
  <dcterms:modified xsi:type="dcterms:W3CDTF">2024-07-12T00:00:45Z</dcterms:modified>
</cp:coreProperties>
</file>