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80" r:id="rId2"/>
    <p:sldId id="266" r:id="rId3"/>
    <p:sldId id="279" r:id="rId4"/>
    <p:sldId id="271" r:id="rId5"/>
    <p:sldId id="272" r:id="rId6"/>
    <p:sldId id="273" r:id="rId7"/>
    <p:sldId id="274" r:id="rId8"/>
    <p:sldId id="275" r:id="rId9"/>
    <p:sldId id="277" r:id="rId10"/>
    <p:sldId id="260" r:id="rId11"/>
    <p:sldId id="261" r:id="rId12"/>
  </p:sldIdLst>
  <p:sldSz cx="9144000" cy="6858000" type="screen4x3"/>
  <p:notesSz cx="6858000" cy="9144000"/>
  <p:embeddedFontLst>
    <p:embeddedFont>
      <p:font typeface="Roboto Condensed Light" panose="020B060402020202020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Arial Rounded MT Bold" panose="020F070403050403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-SGK-TV" panose="020B0604020202020204" charset="0"/>
      <p:regular r:id="rId22"/>
      <p:bold r:id="rId23"/>
      <p:italic r:id="rId24"/>
    </p:embeddedFont>
    <p:embeddedFont>
      <p:font typeface="Livvic" panose="020B060402020202020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D1"/>
    <a:srgbClr val="FFFFFF"/>
    <a:srgbClr val="0CAE4C"/>
    <a:srgbClr val="D3EAD4"/>
    <a:srgbClr val="1D90D0"/>
    <a:srgbClr val="F7931C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6f029ddad_0_27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6f029ddad_0_27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33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 rot="-956512" flipH="1">
            <a:off x="-355782" y="3680314"/>
            <a:ext cx="1618000" cy="1841495"/>
            <a:chOff x="-2034625" y="5750713"/>
            <a:chExt cx="906575" cy="773850"/>
          </a:xfrm>
        </p:grpSpPr>
        <p:sp>
          <p:nvSpPr>
            <p:cNvPr id="131" name="Google Shape;131;p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5" name="Google Shape;135;p4"/>
          <p:cNvSpPr/>
          <p:nvPr/>
        </p:nvSpPr>
        <p:spPr>
          <a:xfrm rot="-2520883">
            <a:off x="4818547" y="-913477"/>
            <a:ext cx="1835554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6" name="Google Shape;136;p4"/>
          <p:cNvGrpSpPr/>
          <p:nvPr/>
        </p:nvGrpSpPr>
        <p:grpSpPr>
          <a:xfrm rot="3018574">
            <a:off x="1734452" y="5823517"/>
            <a:ext cx="1294484" cy="1691715"/>
            <a:chOff x="1148625" y="5541750"/>
            <a:chExt cx="651225" cy="1134750"/>
          </a:xfrm>
        </p:grpSpPr>
        <p:sp>
          <p:nvSpPr>
            <p:cNvPr id="137" name="Google Shape;137;p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6" name="Google Shape;146;p4"/>
          <p:cNvGrpSpPr/>
          <p:nvPr/>
        </p:nvGrpSpPr>
        <p:grpSpPr>
          <a:xfrm rot="-151230" flipH="1">
            <a:off x="8094453" y="46646"/>
            <a:ext cx="1645203" cy="3252709"/>
            <a:chOff x="9375" y="7336275"/>
            <a:chExt cx="818450" cy="1213550"/>
          </a:xfrm>
        </p:grpSpPr>
        <p:sp>
          <p:nvSpPr>
            <p:cNvPr id="147" name="Google Shape;147;p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" name="Google Shape;156;p4"/>
          <p:cNvSpPr/>
          <p:nvPr/>
        </p:nvSpPr>
        <p:spPr>
          <a:xfrm rot="10800000" flipH="1">
            <a:off x="5128485" y="3651329"/>
            <a:ext cx="4023682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4"/>
          <p:cNvSpPr/>
          <p:nvPr/>
        </p:nvSpPr>
        <p:spPr>
          <a:xfrm flipH="1">
            <a:off x="-34065" y="-44371"/>
            <a:ext cx="4023682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4"/>
          <p:cNvSpPr/>
          <p:nvPr/>
        </p:nvSpPr>
        <p:spPr>
          <a:xfrm flipH="1">
            <a:off x="537651" y="491767"/>
            <a:ext cx="80169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4"/>
          <p:cNvSpPr/>
          <p:nvPr/>
        </p:nvSpPr>
        <p:spPr>
          <a:xfrm flipH="1">
            <a:off x="537651" y="6338053"/>
            <a:ext cx="80169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709100" y="1358900"/>
            <a:ext cx="7704000" cy="4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720000" y="4917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fishJunping">
            <a:extLst>
              <a:ext uri="{FF2B5EF4-FFF2-40B4-BE49-F238E27FC236}">
                <a16:creationId xmlns:a16="http://schemas.microsoft.com/office/drawing/2014/main" xmlns="" id="{EC0BA9EB-C1FC-1023-EC01-7189C762C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31" y="2333625"/>
            <a:ext cx="2457450" cy="148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OINSET2">
            <a:extLst>
              <a:ext uri="{FF2B5EF4-FFF2-40B4-BE49-F238E27FC236}">
                <a16:creationId xmlns:a16="http://schemas.microsoft.com/office/drawing/2014/main" xmlns="" id="{02EE8D84-A2AD-0EBF-074A-C7C0676C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857250"/>
            <a:ext cx="1200151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POINSET2">
            <a:extLst>
              <a:ext uri="{FF2B5EF4-FFF2-40B4-BE49-F238E27FC236}">
                <a16:creationId xmlns:a16="http://schemas.microsoft.com/office/drawing/2014/main" xmlns="" id="{9E3A21BE-E9B0-330D-DC46-B3E723BB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1704" y="881062"/>
            <a:ext cx="12573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3DBIRD~1">
            <a:extLst>
              <a:ext uri="{FF2B5EF4-FFF2-40B4-BE49-F238E27FC236}">
                <a16:creationId xmlns:a16="http://schemas.microsoft.com/office/drawing/2014/main" xmlns="" id="{8B5C4327-B6E6-EA0F-EEB5-27E407B7F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54906"/>
            <a:ext cx="109418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3DBIRD~1">
            <a:extLst>
              <a:ext uri="{FF2B5EF4-FFF2-40B4-BE49-F238E27FC236}">
                <a16:creationId xmlns:a16="http://schemas.microsoft.com/office/drawing/2014/main" xmlns="" id="{CB236970-C450-BDD8-3195-2BCDA4FB7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347" y="1314450"/>
            <a:ext cx="109418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7C726B7B-4884-61D4-7F73-02E3BA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548" y="1314450"/>
            <a:ext cx="6686690" cy="44543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/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342900">
              <a:defRPr/>
            </a:pPr>
            <a:r>
              <a:rPr lang="en-US" sz="37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E3C5AA-CE04-24A9-E450-00651131E10F}"/>
              </a:ext>
            </a:extLst>
          </p:cNvPr>
          <p:cNvSpPr/>
          <p:nvPr/>
        </p:nvSpPr>
        <p:spPr>
          <a:xfrm>
            <a:off x="1295537" y="2571750"/>
            <a:ext cx="655292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15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GIÁO VỀ DỰ GIỜ THĂM LỚP </a:t>
            </a:r>
          </a:p>
          <a:p>
            <a:pPr algn="ctr" defTabSz="342900">
              <a:defRPr/>
            </a:pPr>
            <a:r>
              <a:rPr lang="en-US" sz="1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</a:p>
        </p:txBody>
      </p:sp>
      <p:pic>
        <p:nvPicPr>
          <p:cNvPr id="17417" name="Picture 13" descr="fishJunping">
            <a:extLst>
              <a:ext uri="{FF2B5EF4-FFF2-40B4-BE49-F238E27FC236}">
                <a16:creationId xmlns:a16="http://schemas.microsoft.com/office/drawing/2014/main" xmlns="" id="{B70A4D62-F4B7-04FD-F51D-E9DCB17448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2822973"/>
            <a:ext cx="2171700" cy="13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animatedFish">
            <a:extLst>
              <a:ext uri="{FF2B5EF4-FFF2-40B4-BE49-F238E27FC236}">
                <a16:creationId xmlns:a16="http://schemas.microsoft.com/office/drawing/2014/main" xmlns="" id="{FF9CC25B-E4AF-2B1A-542F-AB4A83E57F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9" y="3293269"/>
            <a:ext cx="1810940" cy="9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fishJunping">
            <a:extLst>
              <a:ext uri="{FF2B5EF4-FFF2-40B4-BE49-F238E27FC236}">
                <a16:creationId xmlns:a16="http://schemas.microsoft.com/office/drawing/2014/main" xmlns="" id="{5094C9EF-A855-D91B-FB17-A0AABD0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06" y="2805113"/>
            <a:ext cx="2457450" cy="148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animatedFish">
            <a:extLst>
              <a:ext uri="{FF2B5EF4-FFF2-40B4-BE49-F238E27FC236}">
                <a16:creationId xmlns:a16="http://schemas.microsoft.com/office/drawing/2014/main" xmlns="" id="{12A9340D-6D64-858C-10EF-7FCD352B5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514726"/>
            <a:ext cx="1600200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0" descr="s_ee2c8a624d08a3d2be02218622846f56">
            <a:extLst>
              <a:ext uri="{FF2B5EF4-FFF2-40B4-BE49-F238E27FC236}">
                <a16:creationId xmlns:a16="http://schemas.microsoft.com/office/drawing/2014/main" xmlns="" id="{E79D8F8B-ED15-6A88-5513-37B7A4F4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2" y="4900612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1" descr="s_ee2c8a624d08a3d2be02218622846f56">
            <a:extLst>
              <a:ext uri="{FF2B5EF4-FFF2-40B4-BE49-F238E27FC236}">
                <a16:creationId xmlns:a16="http://schemas.microsoft.com/office/drawing/2014/main" xmlns="" id="{DAADA6B0-A108-DCBD-C482-CB0C33F2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492799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3" descr="Chuong">
            <a:extLst>
              <a:ext uri="{FF2B5EF4-FFF2-40B4-BE49-F238E27FC236}">
                <a16:creationId xmlns:a16="http://schemas.microsoft.com/office/drawing/2014/main" xmlns="" id="{B85740B7-A5F3-B679-3B8E-1657F23009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4179094" y="162282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3" descr="fishJunping">
            <a:extLst>
              <a:ext uri="{FF2B5EF4-FFF2-40B4-BE49-F238E27FC236}">
                <a16:creationId xmlns:a16="http://schemas.microsoft.com/office/drawing/2014/main" xmlns="" id="{E47F8FC5-6BB6-D603-7BC6-C2EDD9855C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2761060"/>
            <a:ext cx="2171700" cy="13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 descr="animatedFish">
            <a:extLst>
              <a:ext uri="{FF2B5EF4-FFF2-40B4-BE49-F238E27FC236}">
                <a16:creationId xmlns:a16="http://schemas.microsoft.com/office/drawing/2014/main" xmlns="" id="{3CD2DAD1-1715-615D-D1C7-188340C03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91" y="3064669"/>
            <a:ext cx="1600200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3" descr="fishJunping">
            <a:extLst>
              <a:ext uri="{FF2B5EF4-FFF2-40B4-BE49-F238E27FC236}">
                <a16:creationId xmlns:a16="http://schemas.microsoft.com/office/drawing/2014/main" xmlns="" id="{D66AA3CC-C770-2A95-2B37-A5341248BA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47" y="2894410"/>
            <a:ext cx="2171700" cy="13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s_ee2c8a624d08a3d2be02218622846f56">
            <a:extLst>
              <a:ext uri="{FF2B5EF4-FFF2-40B4-BE49-F238E27FC236}">
                <a16:creationId xmlns:a16="http://schemas.microsoft.com/office/drawing/2014/main" xmlns="" id="{E12B7F30-C736-F442-639F-32EE9600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19" y="3740944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A0B1FC2-006C-47B9-727D-3E4D0AB3FDEA}"/>
              </a:ext>
            </a:extLst>
          </p:cNvPr>
          <p:cNvSpPr/>
          <p:nvPr/>
        </p:nvSpPr>
        <p:spPr>
          <a:xfrm>
            <a:off x="1359969" y="3238753"/>
            <a:ext cx="6424064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225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250" b="1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sz="2250" b="1" dirty="0">
              <a:ln w="9525">
                <a:solidFill>
                  <a:srgbClr val="FF3300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5ECCF3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defRPr/>
            </a:pPr>
            <a:r>
              <a:rPr lang="en-US" sz="225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250" b="1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50" b="1" dirty="0">
              <a:ln w="9525">
                <a:solidFill>
                  <a:srgbClr val="FF3300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5ECCF3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30" name="Picture 21" descr="s_ee2c8a624d08a3d2be02218622846f56">
            <a:extLst>
              <a:ext uri="{FF2B5EF4-FFF2-40B4-BE49-F238E27FC236}">
                <a16:creationId xmlns:a16="http://schemas.microsoft.com/office/drawing/2014/main" xmlns="" id="{EB06E93E-5DBE-ADD3-4C00-0A62881A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" y="4202906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8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thợ d</a:t>
            </a:r>
            <a:r>
              <a:rPr lang="en-US" sz="36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ệ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36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áo r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ét</a:t>
            </a:r>
            <a:endParaRPr lang="en-US" sz="36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 m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ít</a:t>
            </a:r>
            <a:endParaRPr lang="en-US" sz="36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đất s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ét</a:t>
            </a:r>
            <a:endParaRPr lang="en-US" sz="36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473" y="4994829"/>
            <a:ext cx="149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Đây là túi    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3" y="2157765"/>
            <a:ext cx="2634153" cy="2402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59" y="2201632"/>
            <a:ext cx="2743850" cy="235886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860724" y="1080672"/>
            <a:ext cx="146304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ịt trời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60724" y="1092864"/>
            <a:ext cx="146304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6860" y="1081356"/>
            <a:ext cx="151638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4795" y="4950278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Đây là con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56860" y="1069164"/>
            <a:ext cx="151638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uà Tết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14855" y="5106789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868624" y="5099169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3700" y="5013960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7704" y="4979589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5090" y="5013960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2340" y="4979588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32205 0.5696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284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4033 0.566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2831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7" grpId="2"/>
      <p:bldP spid="17" grpId="3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/>
      <p:bldP spid="18" grpId="0"/>
      <p:bldP spid="18" grpId="1"/>
      <p:bldP spid="18" grpId="2"/>
      <p:bldP spid="18" grpId="3"/>
      <p:bldP spid="7" grpId="0" animBg="1"/>
      <p:bldP spid="7" grpId="1" animBg="1"/>
      <p:bldP spid="20" grpId="0" animBg="1"/>
      <p:bldP spid="20" grpId="1" animBg="1"/>
      <p:bldP spid="5" grpId="0"/>
      <p:bldP spid="5" grpId="1"/>
      <p:bldP spid="19" grpId="0"/>
      <p:bldP spid="19" grpId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4" y="1161156"/>
            <a:ext cx="6847563" cy="5181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Hỏi – đáp về các con vật trong tranh.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57;p50">
            <a:extLst>
              <a:ext uri="{FF2B5EF4-FFF2-40B4-BE49-F238E27FC236}">
                <a16:creationId xmlns:a16="http://schemas.microsoft.com/office/drawing/2014/main" xmlns="" id="{43868C05-5B59-6626-1ABA-3ED163F5229E}"/>
              </a:ext>
            </a:extLst>
          </p:cNvPr>
          <p:cNvGrpSpPr/>
          <p:nvPr/>
        </p:nvGrpSpPr>
        <p:grpSpPr>
          <a:xfrm flipH="1">
            <a:off x="502118" y="1265727"/>
            <a:ext cx="1075324" cy="776437"/>
            <a:chOff x="5994300" y="879475"/>
            <a:chExt cx="617825" cy="446100"/>
          </a:xfrm>
        </p:grpSpPr>
        <p:sp>
          <p:nvSpPr>
            <p:cNvPr id="5" name="Google Shape;1858;p50">
              <a:extLst>
                <a:ext uri="{FF2B5EF4-FFF2-40B4-BE49-F238E27FC236}">
                  <a16:creationId xmlns:a16="http://schemas.microsoft.com/office/drawing/2014/main" xmlns="" id="{BD1E0A6B-ECED-817A-5F85-4A10D4A691FD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859;p50">
              <a:extLst>
                <a:ext uri="{FF2B5EF4-FFF2-40B4-BE49-F238E27FC236}">
                  <a16:creationId xmlns:a16="http://schemas.microsoft.com/office/drawing/2014/main" xmlns="" id="{398ADCE2-48F6-0B15-0BA7-BCC19FDAD4A7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860;p50">
              <a:extLst>
                <a:ext uri="{FF2B5EF4-FFF2-40B4-BE49-F238E27FC236}">
                  <a16:creationId xmlns:a16="http://schemas.microsoft.com/office/drawing/2014/main" xmlns="" id="{0850E1D9-048E-20F5-603D-593E190AC486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DE3B4B76-077E-BDA3-A041-B7E5AA195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7352658" y="1368716"/>
            <a:ext cx="352200" cy="19851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75E7EDD6-2592-3C56-6AF8-AC173A79B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954774" y="5096949"/>
            <a:ext cx="389595" cy="21959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xmlns="" id="{DFDA654A-6E84-639C-642D-016A00FF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35997" y="5542052"/>
            <a:ext cx="412746" cy="232639"/>
          </a:xfrm>
          <a:prstGeom prst="rect">
            <a:avLst/>
          </a:prstGeom>
        </p:spPr>
      </p:pic>
      <p:grpSp>
        <p:nvGrpSpPr>
          <p:cNvPr id="13" name="Google Shape;1054;p32">
            <a:extLst>
              <a:ext uri="{FF2B5EF4-FFF2-40B4-BE49-F238E27FC236}">
                <a16:creationId xmlns:a16="http://schemas.microsoft.com/office/drawing/2014/main" xmlns="" id="{C1B8B4EB-55CB-CA70-0FE2-F5824C1A0F56}"/>
              </a:ext>
            </a:extLst>
          </p:cNvPr>
          <p:cNvGrpSpPr/>
          <p:nvPr/>
        </p:nvGrpSpPr>
        <p:grpSpPr>
          <a:xfrm rot="-1252425">
            <a:off x="7427337" y="4807934"/>
            <a:ext cx="935315" cy="1094447"/>
            <a:chOff x="369675" y="8241400"/>
            <a:chExt cx="1319200" cy="1344275"/>
          </a:xfrm>
        </p:grpSpPr>
        <p:sp>
          <p:nvSpPr>
            <p:cNvPr id="14" name="Google Shape;1055;p32">
              <a:extLst>
                <a:ext uri="{FF2B5EF4-FFF2-40B4-BE49-F238E27FC236}">
                  <a16:creationId xmlns:a16="http://schemas.microsoft.com/office/drawing/2014/main" xmlns="" id="{1E65773F-7B4C-30D7-A96D-A772C720E487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056;p32">
              <a:extLst>
                <a:ext uri="{FF2B5EF4-FFF2-40B4-BE49-F238E27FC236}">
                  <a16:creationId xmlns:a16="http://schemas.microsoft.com/office/drawing/2014/main" xmlns="" id="{7E9D1079-9741-3A98-2ABC-962C6987ABA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057;p32">
              <a:extLst>
                <a:ext uri="{FF2B5EF4-FFF2-40B4-BE49-F238E27FC236}">
                  <a16:creationId xmlns:a16="http://schemas.microsoft.com/office/drawing/2014/main" xmlns="" id="{97409FA4-2816-7900-EFBC-07FBCBA506EE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058;p32">
              <a:extLst>
                <a:ext uri="{FF2B5EF4-FFF2-40B4-BE49-F238E27FC236}">
                  <a16:creationId xmlns:a16="http://schemas.microsoft.com/office/drawing/2014/main" xmlns="" id="{A536ED63-4CBB-2EBD-EFD3-7F94E0C61E29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059;p32">
              <a:extLst>
                <a:ext uri="{FF2B5EF4-FFF2-40B4-BE49-F238E27FC236}">
                  <a16:creationId xmlns:a16="http://schemas.microsoft.com/office/drawing/2014/main" xmlns="" id="{889BD381-4ACD-D118-20FC-68E2D7527D6A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060;p32">
              <a:extLst>
                <a:ext uri="{FF2B5EF4-FFF2-40B4-BE49-F238E27FC236}">
                  <a16:creationId xmlns:a16="http://schemas.microsoft.com/office/drawing/2014/main" xmlns="" id="{9CBF0AB6-1007-F1C2-F216-68191B5BA888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" name="Google Shape;2280;p58">
            <a:extLst>
              <a:ext uri="{FF2B5EF4-FFF2-40B4-BE49-F238E27FC236}">
                <a16:creationId xmlns:a16="http://schemas.microsoft.com/office/drawing/2014/main" xmlns="" id="{E2653CD1-520B-F1C8-D49E-1DE1EFF6D065}"/>
              </a:ext>
            </a:extLst>
          </p:cNvPr>
          <p:cNvGrpSpPr/>
          <p:nvPr/>
        </p:nvGrpSpPr>
        <p:grpSpPr>
          <a:xfrm>
            <a:off x="6623411" y="4871759"/>
            <a:ext cx="647221" cy="902185"/>
            <a:chOff x="2065509" y="6249734"/>
            <a:chExt cx="1150499" cy="1396593"/>
          </a:xfrm>
        </p:grpSpPr>
        <p:sp>
          <p:nvSpPr>
            <p:cNvPr id="21" name="Google Shape;2281;p58">
              <a:extLst>
                <a:ext uri="{FF2B5EF4-FFF2-40B4-BE49-F238E27FC236}">
                  <a16:creationId xmlns:a16="http://schemas.microsoft.com/office/drawing/2014/main" xmlns="" id="{CA627609-EBBF-5153-D0DA-11D924188749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82;p58">
              <a:extLst>
                <a:ext uri="{FF2B5EF4-FFF2-40B4-BE49-F238E27FC236}">
                  <a16:creationId xmlns:a16="http://schemas.microsoft.com/office/drawing/2014/main" xmlns="" id="{D3AD4572-026E-9416-0C1E-21D88026121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283;p58">
              <a:extLst>
                <a:ext uri="{FF2B5EF4-FFF2-40B4-BE49-F238E27FC236}">
                  <a16:creationId xmlns:a16="http://schemas.microsoft.com/office/drawing/2014/main" xmlns="" id="{3BDF0725-AE55-56C0-6F0E-52D5A0A8771E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25566" y="2580172"/>
            <a:ext cx="438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+mj-lt"/>
              </a:rPr>
              <a:t>KHỞI ĐỘNG</a:t>
            </a:r>
            <a:endParaRPr lang="vi-VN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54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on 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57" y="1941697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r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84" y="1922596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97623" y="2913560"/>
            <a:ext cx="105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17307"/>
              </p:ext>
            </p:extLst>
          </p:nvPr>
        </p:nvGraphicFramePr>
        <p:xfrm>
          <a:off x="2880360" y="2999233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5022473" y="2908361"/>
            <a:ext cx="424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901591" y="2918751"/>
            <a:ext cx="1070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5768" y="2913560"/>
            <a:ext cx="1062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33FD772-1314-42EF-984C-9BBB068A0415}"/>
              </a:ext>
            </a:extLst>
          </p:cNvPr>
          <p:cNvSpPr/>
          <p:nvPr/>
        </p:nvSpPr>
        <p:spPr>
          <a:xfrm>
            <a:off x="5447427" y="2913559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8280" y="2897970"/>
            <a:ext cx="105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9137" y="1441588"/>
            <a:ext cx="2885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3C46B92-C358-4915-998E-DFE1E75C356E}"/>
              </a:ext>
            </a:extLst>
          </p:cNvPr>
          <p:cNvSpPr txBox="1"/>
          <p:nvPr/>
        </p:nvSpPr>
        <p:spPr>
          <a:xfrm>
            <a:off x="5140289" y="3315962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47" y="4008616"/>
            <a:ext cx="158392" cy="1294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66706" y="4354352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5556 0.213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7413 0.2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7465 0.167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2" grpId="2"/>
      <p:bldP spid="3" grpId="0"/>
      <p:bldP spid="3" grpId="1"/>
      <p:bldP spid="3" grpId="2"/>
      <p:bldP spid="19" grpId="0"/>
      <p:bldP spid="2" grpId="0"/>
      <p:bldP spid="2" grpId="1"/>
      <p:bldP spid="2" grpId="2"/>
      <p:bldP spid="34" grpId="0"/>
      <p:bldP spid="34" grpId="1"/>
      <p:bldP spid="34" grpId="2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15268"/>
              </p:ext>
            </p:extLst>
          </p:nvPr>
        </p:nvGraphicFramePr>
        <p:xfrm>
          <a:off x="2880360" y="3079764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202782" y="2972255"/>
            <a:ext cx="106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r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5615" y="2988763"/>
            <a:ext cx="105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r</a:t>
            </a:r>
            <a:endParaRPr lang="en-US" sz="6000" dirty="0"/>
          </a:p>
        </p:txBody>
      </p:sp>
      <p:sp>
        <p:nvSpPr>
          <p:cNvPr id="24" name="Rectangle 23"/>
          <p:cNvSpPr/>
          <p:nvPr/>
        </p:nvSpPr>
        <p:spPr>
          <a:xfrm>
            <a:off x="5001294" y="302913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24F063-11C2-46E6-8A2B-8D1E5A142DB6}"/>
              </a:ext>
            </a:extLst>
          </p:cNvPr>
          <p:cNvSpPr/>
          <p:nvPr/>
        </p:nvSpPr>
        <p:spPr>
          <a:xfrm>
            <a:off x="5001294" y="302913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57BE8C-8A32-42FA-BDCA-E1756BAFA782}"/>
              </a:ext>
            </a:extLst>
          </p:cNvPr>
          <p:cNvSpPr/>
          <p:nvPr/>
        </p:nvSpPr>
        <p:spPr>
          <a:xfrm>
            <a:off x="5001293" y="3029130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2927999-C61C-4857-B6C0-308578042AF5}"/>
              </a:ext>
            </a:extLst>
          </p:cNvPr>
          <p:cNvSpPr/>
          <p:nvPr/>
        </p:nvSpPr>
        <p:spPr>
          <a:xfrm>
            <a:off x="5423762" y="3029130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3257" y="1486669"/>
            <a:ext cx="2757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5280337" y="2752017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50" y="2769996"/>
            <a:ext cx="160385" cy="1668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030826" y="4514716"/>
            <a:ext cx="10823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5625 0.2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7.40741E-7 L -0.07795 0.219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7152 0.2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23" grpId="0"/>
      <p:bldP spid="24" grpId="0"/>
      <p:bldP spid="24" grpId="1"/>
      <p:bldP spid="25" grpId="0"/>
      <p:bldP spid="25" grpId="1"/>
      <p:bldP spid="25" grpId="2"/>
      <p:bldP spid="4" grpId="0"/>
      <p:bldP spid="4" grpId="1"/>
      <p:bldP spid="4" grpId="2"/>
      <p:bldP spid="26" grpId="0"/>
      <p:bldP spid="26" grpId="1"/>
      <p:bldP spid="26" grpId="2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217389" y="2841142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842656" y="2844109"/>
            <a:ext cx="105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42656" y="2868172"/>
            <a:ext cx="1058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it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21563"/>
              </p:ext>
            </p:extLst>
          </p:nvPr>
        </p:nvGraphicFramePr>
        <p:xfrm>
          <a:off x="2880360" y="2937752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4930467" y="2864260"/>
            <a:ext cx="1058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433C099-0721-452E-A9C4-7071C4BAF918}"/>
              </a:ext>
            </a:extLst>
          </p:cNvPr>
          <p:cNvSpPr/>
          <p:nvPr/>
        </p:nvSpPr>
        <p:spPr>
          <a:xfrm>
            <a:off x="5088249" y="2868171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3087" y="2847390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9939" y="1382271"/>
            <a:ext cx="2884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3C46B92-C358-4915-998E-DFE1E75C356E}"/>
              </a:ext>
            </a:extLst>
          </p:cNvPr>
          <p:cNvSpPr txBox="1"/>
          <p:nvPr/>
        </p:nvSpPr>
        <p:spPr>
          <a:xfrm>
            <a:off x="5079329" y="3232142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87" y="3924796"/>
            <a:ext cx="158392" cy="1294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88347" y="4300013"/>
            <a:ext cx="1167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5625 0.215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7813 0.212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8055 0.1733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41" grpId="0"/>
      <p:bldP spid="41" grpId="1"/>
      <p:bldP spid="41" grpId="2"/>
      <p:bldP spid="28" grpId="0"/>
      <p:bldP spid="28" grpId="1"/>
      <p:bldP spid="30" grpId="0"/>
      <p:bldP spid="30" grpId="1"/>
      <p:bldP spid="30" grpId="2"/>
      <p:bldP spid="29" grpId="0"/>
      <p:bldP spid="29" grpId="1"/>
      <p:bldP spid="29" grpId="2"/>
      <p:bldP spid="27" grpId="0"/>
      <p:bldP spid="37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46270"/>
              </p:ext>
            </p:extLst>
          </p:nvPr>
        </p:nvGraphicFramePr>
        <p:xfrm>
          <a:off x="6292902" y="3155964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741979" y="3147176"/>
            <a:ext cx="105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47715"/>
              </p:ext>
            </p:extLst>
          </p:nvPr>
        </p:nvGraphicFramePr>
        <p:xfrm>
          <a:off x="3449923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46113" y="3131586"/>
            <a:ext cx="1059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r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6287203" y="3145906"/>
            <a:ext cx="107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v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7332981" y="3125523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6965" y="314717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86448"/>
              </p:ext>
            </p:extLst>
          </p:nvPr>
        </p:nvGraphicFramePr>
        <p:xfrm>
          <a:off x="665018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59996" y="3147176"/>
            <a:ext cx="10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2085668" y="36431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7846" y="367601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257" y="1888398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576" y="1941697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r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7203" y="1922596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890953" y="2977822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7404" y="435405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8111" y="4354052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7408" y="4354052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4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3108 0.1837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5295 0.1858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15" grpId="0"/>
      <p:bldP spid="15" grpId="1"/>
      <p:bldP spid="41" grpId="0"/>
      <p:bldP spid="41" grpId="1"/>
      <p:bldP spid="24" grpId="0"/>
      <p:bldP spid="24" grpId="1"/>
      <p:bldP spid="19" grpId="0"/>
      <p:bldP spid="39" grpId="0"/>
      <p:bldP spid="7" grpId="0"/>
      <p:bldP spid="9" grpId="0"/>
      <p:bldP spid="11" grpId="0"/>
      <p:bldP spid="12" grpId="0"/>
      <p:bldP spid="33" grpId="0" build="p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516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2953" y="2841599"/>
            <a:ext cx="5218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2465</TotalTime>
  <Words>126</Words>
  <Application>Microsoft Office PowerPoint</Application>
  <PresentationFormat>On-screen Show (4:3)</PresentationFormat>
  <Paragraphs>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Times New Roman</vt:lpstr>
      <vt:lpstr>Roboto Condensed Light</vt:lpstr>
      <vt:lpstr>Arial</vt:lpstr>
      <vt:lpstr>Calibri Light</vt:lpstr>
      <vt:lpstr>Arial Rounded MT Bold</vt:lpstr>
      <vt:lpstr>Calibri</vt:lpstr>
      <vt:lpstr>Arial-SGK-TV</vt:lpstr>
      <vt:lpstr>Livvic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187</cp:revision>
  <dcterms:created xsi:type="dcterms:W3CDTF">2019-12-10T02:20:27Z</dcterms:created>
  <dcterms:modified xsi:type="dcterms:W3CDTF">2024-12-07T02:40:52Z</dcterms:modified>
</cp:coreProperties>
</file>