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300" r:id="rId3"/>
    <p:sldId id="257" r:id="rId4"/>
    <p:sldId id="288" r:id="rId5"/>
    <p:sldId id="289" r:id="rId6"/>
    <p:sldId id="293" r:id="rId7"/>
    <p:sldId id="270" r:id="rId8"/>
    <p:sldId id="295" r:id="rId9"/>
    <p:sldId id="294" r:id="rId10"/>
    <p:sldId id="297" r:id="rId11"/>
    <p:sldId id="296" r:id="rId12"/>
    <p:sldId id="265" r:id="rId13"/>
    <p:sldId id="275" r:id="rId14"/>
    <p:sldId id="276" r:id="rId15"/>
    <p:sldId id="277" r:id="rId16"/>
    <p:sldId id="283" r:id="rId17"/>
    <p:sldId id="263" r:id="rId18"/>
    <p:sldId id="258" r:id="rId19"/>
    <p:sldId id="284" r:id="rId20"/>
    <p:sldId id="285" r:id="rId21"/>
    <p:sldId id="260" r:id="rId22"/>
    <p:sldId id="298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6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2T10:43:09.806" idx="1">
    <p:pos x="766" y="-45"/>
    <p:text/>
    <p:extLst mod="1"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5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61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7/12/2024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9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0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9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89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88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36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57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32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55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0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8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7.gif"/><Relationship Id="rId10" Type="http://schemas.openxmlformats.org/officeDocument/2006/relationships/image" Target="../media/image24.png"/><Relationship Id="rId4" Type="http://schemas.openxmlformats.org/officeDocument/2006/relationships/image" Target="../media/image19.jp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11" Type="http://schemas.openxmlformats.org/officeDocument/2006/relationships/image" Target="../media/image26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jp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hyperlink" Target="https://hoc10.vn/doc-sach/toan-3-tap-1/1/132/60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61.svg"/><Relationship Id="rId17" Type="http://schemas.openxmlformats.org/officeDocument/2006/relationships/comments" Target="../comments/comment1.xml"/><Relationship Id="rId2" Type="http://schemas.openxmlformats.org/officeDocument/2006/relationships/image" Target="../media/image2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59.svg"/><Relationship Id="rId4" Type="http://schemas.openxmlformats.org/officeDocument/2006/relationships/image" Target="../media/image52.svg"/><Relationship Id="rId9" Type="http://schemas.openxmlformats.org/officeDocument/2006/relationships/image" Target="../media/image31.png"/><Relationship Id="rId14" Type="http://schemas.openxmlformats.org/officeDocument/2006/relationships/hyperlink" Target="https://hoc10.vn/doc-sach/toan-3-tap-1/1/132/6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6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hoc10.vn/doc-sach/toan-3-tap-1/1/132/60/" TargetMode="External"/><Relationship Id="rId7" Type="http://schemas.openxmlformats.org/officeDocument/2006/relationships/image" Target="../media/image66.svg"/><Relationship Id="rId12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70.sv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hyperlink" Target="https://hoc10.vn/doc-sach/toan-3-tap-1/1/132/60/" TargetMode="External"/><Relationship Id="rId9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5" Type="http://schemas.openxmlformats.org/officeDocument/2006/relationships/image" Target="../media/image42.png"/><Relationship Id="rId4" Type="http://schemas.openxmlformats.org/officeDocument/2006/relationships/image" Target="../media/image14.svg"/><Relationship Id="rId9" Type="http://schemas.openxmlformats.org/officeDocument/2006/relationships/hyperlink" Target="https://hoc10.vn/doc-sach/toan-3-tap-1/1/132/6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toan-3-tap-1/1/132/59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84.sv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47.png"/><Relationship Id="rId14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318970_anh-dep-lam-hinh-nen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952750" y="1828800"/>
            <a:ext cx="6400800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rgbClr val="CCCC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1674813" y="1849438"/>
            <a:ext cx="8431212" cy="3119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171"/>
              </a:avLst>
            </a:prstTxWarp>
          </a:bodyPr>
          <a:lstStyle/>
          <a:p>
            <a:pPr algn="ctr"/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3A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THÚY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514350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None/>
              <a:defRPr/>
            </a:pPr>
            <a:endParaRPr lang="vi-VN" altLang="en-US" sz="1013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415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1403350"/>
            <a:ext cx="16764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849438"/>
            <a:ext cx="16764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Dove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735138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41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62232" y="6417578"/>
            <a:ext cx="1076633" cy="44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0427110" y="6417578"/>
            <a:ext cx="1761715" cy="44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55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9839325" y="5505450"/>
            <a:ext cx="1524000" cy="119761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" y="3660190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01" y="6012402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81576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64" y="485474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6253316" y="5530642"/>
            <a:ext cx="2660368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6400426" y="4470726"/>
            <a:ext cx="2404361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276829" y="5605061"/>
            <a:ext cx="2690015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240449" y="4488706"/>
            <a:ext cx="2556411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72353-361D-25EE-786C-A53FE6986E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980" y="-20075"/>
            <a:ext cx="11738295" cy="42250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6" name="Oval 5"/>
          <p:cNvSpPr/>
          <p:nvPr/>
        </p:nvSpPr>
        <p:spPr>
          <a:xfrm>
            <a:off x="32075" y="132793"/>
            <a:ext cx="743905" cy="82585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33" y="581644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20" y="4743460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8" y="3946426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6109886" y="5708002"/>
            <a:ext cx="2285999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6159752" y="4614218"/>
            <a:ext cx="2376054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048233" y="5672874"/>
            <a:ext cx="2369918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9" name="hoad">
            <a:extLst>
              <a:ext uri="{FF2B5EF4-FFF2-40B4-BE49-F238E27FC236}">
                <a16:creationId xmlns:a16="http://schemas.microsoft.com/office/drawing/2014/main" id="{5E0ACC08-FDB7-5158-45A1-DBD154C55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0" y="307496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0" name="danana">
            <a:extLst>
              <a:ext uri="{FF2B5EF4-FFF2-40B4-BE49-F238E27FC236}">
                <a16:creationId xmlns:a16="http://schemas.microsoft.com/office/drawing/2014/main" id="{F0D1FAD9-0D40-BA07-F205-5FF1A5CCB4A1}"/>
              </a:ext>
            </a:extLst>
          </p:cNvPr>
          <p:cNvSpPr txBox="1"/>
          <p:nvPr/>
        </p:nvSpPr>
        <p:spPr>
          <a:xfrm>
            <a:off x="1964316" y="4666446"/>
            <a:ext cx="245383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D482C-B16D-BE84-DAF3-9CC6664E97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00" y="138935"/>
            <a:ext cx="12114905" cy="41534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5" name="Oval 4"/>
          <p:cNvSpPr/>
          <p:nvPr/>
        </p:nvSpPr>
        <p:spPr>
          <a:xfrm>
            <a:off x="176417" y="210267"/>
            <a:ext cx="409166" cy="3539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79634" y="0"/>
            <a:ext cx="1237874" cy="54780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a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6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62772E-17 2.22222E-6 L 0.00456 1.0666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5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4" y="4095247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4" y="5944609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1010031" y="4927765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212768" y="4900145"/>
            <a:ext cx="2285999" cy="5847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768" y="29022"/>
            <a:ext cx="1137802" cy="1137802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F9F4A6CC-2F7B-40A3-B105-4B925678DA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0" y="4876985"/>
            <a:ext cx="1567186" cy="197945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A8E462AE-FF74-E4C6-6A90-E30D6D46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5" y="5512540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nana">
            <a:extLst>
              <a:ext uri="{FF2B5EF4-FFF2-40B4-BE49-F238E27FC236}">
                <a16:creationId xmlns:a16="http://schemas.microsoft.com/office/drawing/2014/main" id="{F19DB962-D70D-9E95-4812-A0B8B51CE808}"/>
              </a:ext>
            </a:extLst>
          </p:cNvPr>
          <p:cNvSpPr txBox="1"/>
          <p:nvPr/>
        </p:nvSpPr>
        <p:spPr>
          <a:xfrm>
            <a:off x="4535008" y="4869667"/>
            <a:ext cx="2376055" cy="5847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B11EC2-D4B7-B38E-331C-17FE50A16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54" y="168620"/>
            <a:ext cx="12057446" cy="41253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1FE06E-0185-1EA5-5F1A-B07330003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6087" cy="7204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val 14"/>
          <p:cNvSpPr/>
          <p:nvPr/>
        </p:nvSpPr>
        <p:spPr>
          <a:xfrm>
            <a:off x="0" y="59235"/>
            <a:ext cx="1239520" cy="69022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0482 1.024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5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78722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11730">
            <a:off x="-27794" y="575768"/>
            <a:ext cx="2230821" cy="571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12387">
            <a:off x="9453246" y="5419584"/>
            <a:ext cx="2230821" cy="5713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-1017645" y="5269467"/>
            <a:ext cx="3605133" cy="24449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98982" y="4947696"/>
            <a:ext cx="2414438" cy="1975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hlinkClick r:id="rId13"/>
                <a:extLst>
                  <a:ext uri="{FF2B5EF4-FFF2-40B4-BE49-F238E27FC236}">
                    <a16:creationId xmlns:a16="http://schemas.microsoft.com/office/drawing/2014/main" id="{330C0557-2C83-C37B-0149-C00362F9615D}"/>
                  </a:ext>
                </a:extLst>
              </p:cNvPr>
              <p:cNvSpPr txBox="1"/>
              <p:nvPr/>
            </p:nvSpPr>
            <p:spPr>
              <a:xfrm>
                <a:off x="1499740" y="285240"/>
                <a:ext cx="9865359" cy="1401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60116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3600" b="1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3:</a:t>
                </a:r>
                <a:r>
                  <a:rPr lang="vi-VN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Thực hành: Gấp hình để tạo thành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hlinkClick r:id="rId14"/>
                <a:extLst>
                  <a:ext uri="{FF2B5EF4-FFF2-40B4-BE49-F238E27FC236}">
                    <a16:creationId xmlns:a16="http://schemas.microsoft.com/office/drawing/2014/main" id="{330C0557-2C83-C37B-0149-C00362F96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740" y="285240"/>
                <a:ext cx="9865359" cy="1401922"/>
              </a:xfrm>
              <a:prstGeom prst="rect">
                <a:avLst/>
              </a:prstGeom>
              <a:blipFill>
                <a:blip r:embed="rId15"/>
                <a:stretch>
                  <a:fillRect l="-1854" r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01C95BE-F8EC-2933-E4A1-92BE43A3D5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193" y="1868766"/>
            <a:ext cx="11246069" cy="57302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453553" cy="616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DB49EB-6283-BEA5-C2C9-93EDF32BA576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A452F71-F963-06B1-DF7E-6CA213E22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05D858-851F-B062-5120-9A6540CCB627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62232" y="1"/>
            <a:ext cx="1194620" cy="604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220632" y="302343"/>
            <a:ext cx="1823884" cy="302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hlinkClick r:id="rId3"/>
                <a:extLst>
                  <a:ext uri="{FF2B5EF4-FFF2-40B4-BE49-F238E27FC236}">
                    <a16:creationId xmlns:a16="http://schemas.microsoft.com/office/drawing/2014/main" id="{3FD099E3-ADF1-3638-0127-BA47BE43432A}"/>
                  </a:ext>
                </a:extLst>
              </p:cNvPr>
              <p:cNvSpPr txBox="1"/>
              <p:nvPr/>
            </p:nvSpPr>
            <p:spPr>
              <a:xfrm>
                <a:off x="103239" y="458242"/>
                <a:ext cx="12251321" cy="3181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 smtClean="0">
                    <a:latin typeface="+mn-lt"/>
                  </a:rPr>
                  <a:t> 	</a:t>
                </a:r>
                <a:r>
                  <a:rPr lang="en-US" sz="2667" dirty="0" smtClean="0">
                    <a:latin typeface="+mn-lt"/>
                  </a:rPr>
                  <a:t> </a:t>
                </a:r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Tuấn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bánh,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Khang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bánh, Minh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bánh. Theo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Hộp Văn bản 13">
                <a:hlinkClick r:id="rId4"/>
                <a:extLst>
                  <a:ext uri="{FF2B5EF4-FFF2-40B4-BE49-F238E27FC236}">
                    <a16:creationId xmlns:a16="http://schemas.microsoft.com/office/drawing/2014/main" id="{3FD099E3-ADF1-3638-0127-BA47BE434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39" y="458242"/>
                <a:ext cx="12251321" cy="3181192"/>
              </a:xfrm>
              <a:prstGeom prst="rect">
                <a:avLst/>
              </a:prstGeom>
              <a:blipFill>
                <a:blip r:embed="rId5"/>
                <a:stretch>
                  <a:fillRect l="-1542" r="-1493" b="-6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>
            <a:extLst>
              <a:ext uri="{FF2B5EF4-FFF2-40B4-BE49-F238E27FC236}">
                <a16:creationId xmlns:a16="http://schemas.microsoft.com/office/drawing/2014/main" id="{9DE6AB8D-C1EF-BECE-928E-CB416632A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8959" y="3639434"/>
            <a:ext cx="3858027" cy="310680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ACEFE15-A8B8-F52C-D583-F6355C100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83311" y="3362959"/>
            <a:ext cx="3858027" cy="3383280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E04AA7A8-8C73-893E-3B02-99E532F89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43269" y="3604998"/>
            <a:ext cx="3858027" cy="31412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759D44-1726-0B61-E10E-1590CC1BF0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72318"/>
          <a:stretch/>
        </p:blipFill>
        <p:spPr>
          <a:xfrm>
            <a:off x="629920" y="4214648"/>
            <a:ext cx="2977811" cy="2163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AE3012-70B3-C3D2-C850-9217EF77FF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906" r="39436"/>
          <a:stretch/>
        </p:blipFill>
        <p:spPr>
          <a:xfrm>
            <a:off x="4625766" y="4372302"/>
            <a:ext cx="3156793" cy="2191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C9D0A-389C-C356-92FE-30D612D56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385"/>
          <a:stretch/>
        </p:blipFill>
        <p:spPr>
          <a:xfrm>
            <a:off x="8700117" y="4094872"/>
            <a:ext cx="3484539" cy="26151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9194" y="2804"/>
            <a:ext cx="1669445" cy="693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0279626" y="331937"/>
            <a:ext cx="1912374" cy="166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4AB43A62-668A-F500-29E8-7AD34891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403" y="525414"/>
            <a:ext cx="12009551" cy="63325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20677">
            <a:off x="-867596" y="4800600"/>
            <a:ext cx="3112077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B54042-96E7-193A-0284-CA585CDBD53A}"/>
                  </a:ext>
                </a:extLst>
              </p:cNvPr>
              <p:cNvSpPr txBox="1"/>
              <p:nvPr/>
            </p:nvSpPr>
            <p:spPr>
              <a:xfrm>
                <a:off x="3145470" y="3230468"/>
                <a:ext cx="7592199" cy="362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15" indent="-304815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Tuấn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04815" indent="-304815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Khang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04815" indent="-304815" algn="just">
                  <a:lnSpc>
                    <a:spcPct val="150000"/>
                  </a:lnSpc>
                  <a:buFontTx/>
                  <a:buChar char="+"/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AB54042-96E7-193A-0284-CA585CDBD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470" y="3230468"/>
                <a:ext cx="7592199" cy="3627532"/>
              </a:xfrm>
              <a:prstGeom prst="rect">
                <a:avLst/>
              </a:prstGeom>
              <a:blipFill>
                <a:blip r:embed="rId7"/>
                <a:stretch>
                  <a:fillRect l="-2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D4C9D0A-389C-C356-92FE-30D612D56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03" y="471774"/>
            <a:ext cx="10947815" cy="2453492"/>
          </a:xfrm>
          <a:prstGeom prst="rect">
            <a:avLst/>
          </a:prstGeom>
        </p:spPr>
      </p:pic>
      <p:sp>
        <p:nvSpPr>
          <p:cNvPr id="2" name="Hộp Văn bản 15">
            <a:hlinkClick r:id="rId9"/>
            <a:extLst>
              <a:ext uri="{FF2B5EF4-FFF2-40B4-BE49-F238E27FC236}">
                <a16:creationId xmlns:a16="http://schemas.microsoft.com/office/drawing/2014/main" id="{8B329505-1AC8-FB19-6669-AE95C8F853BB}"/>
              </a:ext>
            </a:extLst>
          </p:cNvPr>
          <p:cNvSpPr txBox="1"/>
          <p:nvPr/>
        </p:nvSpPr>
        <p:spPr>
          <a:xfrm>
            <a:off x="688442" y="2882663"/>
            <a:ext cx="29054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 4</a:t>
            </a:r>
            <a:r>
              <a:rPr lang="en-US" sz="2800" b="1" dirty="0"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:</a:t>
            </a:r>
            <a:endParaRPr lang="en-US" sz="28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17049"/>
            <a:ext cx="1696065" cy="617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0454640" y="248506"/>
            <a:ext cx="1737360" cy="351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0C49493F-1DF8-0684-ADCF-12514417296D}"/>
              </a:ext>
            </a:extLst>
          </p:cNvPr>
          <p:cNvSpPr/>
          <p:nvPr/>
        </p:nvSpPr>
        <p:spPr>
          <a:xfrm>
            <a:off x="1576042" y="358848"/>
            <a:ext cx="9718764" cy="427404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34AE3-D142-F19A-6E05-27D9189FB68A}"/>
              </a:ext>
            </a:extLst>
          </p:cNvPr>
          <p:cNvSpPr txBox="1"/>
          <p:nvPr/>
        </p:nvSpPr>
        <p:spPr>
          <a:xfrm>
            <a:off x="4261208" y="1711043"/>
            <a:ext cx="44410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t>Qua bài học này, các em biết thêm được điều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Arial"/>
              <a:sym typeface="Arial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26265"/>
            <a:ext cx="1651819" cy="641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0397613" y="265471"/>
            <a:ext cx="1794387" cy="402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60699B-0532-5EE3-D78F-23AFF167D6AF}"/>
              </a:ext>
            </a:extLst>
          </p:cNvPr>
          <p:cNvGrpSpPr/>
          <p:nvPr/>
        </p:nvGrpSpPr>
        <p:grpSpPr>
          <a:xfrm>
            <a:off x="4583323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7917223-A1D4-715A-52D7-DB16CC1A2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491B9E-8266-4978-B5AB-0E46B9D2697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8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Right Arrow 5"/>
          <p:cNvSpPr/>
          <p:nvPr/>
        </p:nvSpPr>
        <p:spPr>
          <a:xfrm>
            <a:off x="103239" y="-132737"/>
            <a:ext cx="1489588" cy="781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0382865" y="250724"/>
            <a:ext cx="1809135" cy="398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60950">
            <a:off x="10655385" y="217530"/>
            <a:ext cx="1701630" cy="2455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6444">
            <a:off x="10648411" y="5282632"/>
            <a:ext cx="1715579" cy="14539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783292" y="621359"/>
            <a:ext cx="4266855" cy="26614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89033" y="2544830"/>
            <a:ext cx="894460" cy="9264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5396" flipH="1" flipV="1">
            <a:off x="-186255" y="4697604"/>
            <a:ext cx="2009153" cy="3708169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4F7F561-5366-20ED-CAA8-49D57D7A36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837609" y="1548312"/>
            <a:ext cx="8869206" cy="4980577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C539742-8847-3762-2F57-C6815201DBB7}"/>
              </a:ext>
            </a:extLst>
          </p:cNvPr>
          <p:cNvSpPr txBox="1"/>
          <p:nvPr/>
        </p:nvSpPr>
        <p:spPr>
          <a:xfrm>
            <a:off x="2557377" y="1814747"/>
            <a:ext cx="7675554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vuông,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tô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ba”, “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năm”, “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800"/>
              </a:spcBef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ba”, “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năm”, “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2400" i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48598" y="722426"/>
            <a:ext cx="7017026" cy="69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6"/>
              </a:lnSpc>
            </a:pPr>
            <a:r>
              <a:rPr lang="en-US" sz="4400" b="1" dirty="0">
                <a:solidFill>
                  <a:srgbClr val="4F3B20"/>
                </a:solidFill>
                <a:latin typeface="+mn-lt"/>
              </a:rPr>
              <a:t>DẶN DÒ VỀ NHÀ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460090" cy="621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10232931" y="274320"/>
            <a:ext cx="1959069" cy="347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54" y="764428"/>
            <a:ext cx="1183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13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2024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Toán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456" y="2087867"/>
            <a:ext cx="110740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</a:rPr>
              <a:t> 27: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ba</a:t>
            </a:r>
            <a:r>
              <a:rPr lang="en-US" sz="4000" b="1" dirty="0" smtClean="0">
                <a:solidFill>
                  <a:srgbClr val="002060"/>
                </a:solidFill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sáu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44438" y="359548"/>
            <a:ext cx="7866362" cy="1697599"/>
          </a:xfrm>
          <a:custGeom>
            <a:avLst/>
            <a:gdLst/>
            <a:ahLst/>
            <a:cxnLst/>
            <a:rect l="l" t="t" r="r" b="b"/>
            <a:pathLst>
              <a:path w="11110649" h="2546398">
                <a:moveTo>
                  <a:pt x="0" y="0"/>
                </a:moveTo>
                <a:lnTo>
                  <a:pt x="11110648" y="0"/>
                </a:lnTo>
                <a:lnTo>
                  <a:pt x="11110648" y="2546397"/>
                </a:lnTo>
                <a:lnTo>
                  <a:pt x="0" y="2546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30400" y="592794"/>
            <a:ext cx="8123037" cy="1123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0905" lvl="1" algn="ctr">
              <a:lnSpc>
                <a:spcPts val="9608"/>
              </a:lnSpc>
            </a:pPr>
            <a:r>
              <a:rPr lang="vi-VN" sz="6863" dirty="0">
                <a:solidFill>
                  <a:srgbClr val="0070C0"/>
                </a:solidFill>
                <a:latin typeface="Scripter Bold"/>
              </a:rPr>
              <a:t>Ai nhanh, ai đúng</a:t>
            </a:r>
            <a:endParaRPr lang="en-US" sz="6863" dirty="0">
              <a:solidFill>
                <a:srgbClr val="0070C0"/>
              </a:solidFill>
              <a:latin typeface="Scripter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30836" r="-50" b="12376"/>
          <a:stretch/>
        </p:blipFill>
        <p:spPr>
          <a:xfrm>
            <a:off x="1350019" y="3002161"/>
            <a:ext cx="9855200" cy="177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597900" y="4866716"/>
            <a:ext cx="2284707" cy="11864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33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1739" y="4879393"/>
            <a:ext cx="18357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/>
              <a:t>Hình A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2618" y="5034853"/>
            <a:ext cx="1835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/>
              <a:t>Hình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30400" y="2110928"/>
                <a:ext cx="118364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solidFill>
                      <a:srgbClr val="FF0000"/>
                    </a:solidFill>
                    <a:latin typeface="+mj-lt"/>
                  </a:rPr>
                  <a:t>Đã khoanh vào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+mj-lt"/>
                  </a:rPr>
                  <a:t>?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0" y="2110928"/>
                <a:ext cx="11836400" cy="874663"/>
              </a:xfrm>
              <a:prstGeom prst="rect">
                <a:avLst/>
              </a:prstGeom>
              <a:blipFill>
                <a:blip r:embed="rId6"/>
                <a:stretch>
                  <a:fillRect l="-159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2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06" t="37681" r="72374" b="17390"/>
          <a:stretch/>
        </p:blipFill>
        <p:spPr>
          <a:xfrm>
            <a:off x="0" y="2209800"/>
            <a:ext cx="3539613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0000" y="779176"/>
                <a:ext cx="118364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 smtClean="0">
                    <a:solidFill>
                      <a:srgbClr val="FF0000"/>
                    </a:solidFill>
                    <a:latin typeface="+mj-lt"/>
                  </a:rPr>
                  <a:t>Đã khoanh vào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á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ữ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vi-V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+mj-lt"/>
                  </a:rPr>
                  <a:t>?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000" y="779176"/>
                <a:ext cx="11836400" cy="874663"/>
              </a:xfrm>
              <a:prstGeom prst="rect">
                <a:avLst/>
              </a:prstGeom>
              <a:blipFill>
                <a:blip r:embed="rId4"/>
                <a:stretch>
                  <a:fillRect l="-1545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45312" r="30892"/>
          <a:stretch/>
        </p:blipFill>
        <p:spPr>
          <a:xfrm>
            <a:off x="4106606" y="2197100"/>
            <a:ext cx="3556000" cy="1931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6396" t="-3230" b="-1"/>
          <a:stretch/>
        </p:blipFill>
        <p:spPr>
          <a:xfrm>
            <a:off x="8331200" y="2110111"/>
            <a:ext cx="3724754" cy="21056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4340815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Hình 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21200" y="4348982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/>
              <a:t>Hình 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0" y="4495800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/>
              <a:t>Hình C</a:t>
            </a:r>
            <a:endParaRPr lang="vi-VN" sz="4000" b="1" dirty="0"/>
          </a:p>
        </p:txBody>
      </p:sp>
      <p:sp>
        <p:nvSpPr>
          <p:cNvPr id="12" name="Oval 11"/>
          <p:cNvSpPr/>
          <p:nvPr/>
        </p:nvSpPr>
        <p:spPr>
          <a:xfrm>
            <a:off x="8890000" y="4361682"/>
            <a:ext cx="2284707" cy="11864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33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7453" y="4094289"/>
            <a:ext cx="2284707" cy="11864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9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0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62232" y="6417578"/>
            <a:ext cx="1032387" cy="573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0338619" y="6417578"/>
            <a:ext cx="1853381" cy="44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8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7">
            <a:extLst>
              <a:ext uri="{FF2B5EF4-FFF2-40B4-BE49-F238E27FC236}">
                <a16:creationId xmlns:a16="http://schemas.microsoft.com/office/drawing/2014/main" id="{11A856AE-93B9-232C-D1F5-5B34A9116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420866"/>
            <a:ext cx="12108426" cy="643713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0" y="-142501"/>
            <a:ext cx="1887794" cy="75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0427110" y="233077"/>
            <a:ext cx="1764890" cy="375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54" y="764428"/>
            <a:ext cx="1183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13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2024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Toán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353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6350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Hình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76981" y="6417579"/>
            <a:ext cx="958645" cy="44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0441858" y="6417578"/>
            <a:ext cx="1750142" cy="44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2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554" y="764428"/>
            <a:ext cx="1183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Thứ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Tư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13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tháng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năm</a:t>
            </a:r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 2024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+mj-lt"/>
              </a:rPr>
              <a:t>Toán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5456" y="2087867"/>
            <a:ext cx="110740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</a:rPr>
              <a:t> 27: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ba</a:t>
            </a:r>
            <a:r>
              <a:rPr lang="en-US" sz="4000" b="1" dirty="0" smtClean="0">
                <a:solidFill>
                  <a:srgbClr val="002060"/>
                </a:solidFill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phần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sáu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324</Words>
  <Application>Microsoft Office PowerPoint</Application>
  <PresentationFormat>Widescreen</PresentationFormat>
  <Paragraphs>58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Cambria Math</vt:lpstr>
      <vt:lpstr>DengXian</vt:lpstr>
      <vt:lpstr>Scripter Bold</vt:lpstr>
      <vt:lpstr>Times New Roman</vt:lpstr>
      <vt:lpstr>UTM Avo</vt:lpstr>
      <vt:lpstr>Wingdings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41</cp:revision>
  <dcterms:modified xsi:type="dcterms:W3CDTF">2024-12-07T13:55:46Z</dcterms:modified>
</cp:coreProperties>
</file>