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374" r:id="rId3"/>
    <p:sldId id="401" r:id="rId4"/>
    <p:sldId id="376" r:id="rId5"/>
    <p:sldId id="404" r:id="rId6"/>
    <p:sldId id="403" r:id="rId7"/>
    <p:sldId id="371" r:id="rId8"/>
    <p:sldId id="399" r:id="rId9"/>
    <p:sldId id="400" r:id="rId10"/>
    <p:sldId id="329" r:id="rId11"/>
    <p:sldId id="330" r:id="rId12"/>
    <p:sldId id="332" r:id="rId13"/>
    <p:sldId id="331" r:id="rId14"/>
    <p:sldId id="333" r:id="rId15"/>
    <p:sldId id="334" r:id="rId16"/>
    <p:sldId id="32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1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BB831-D7AF-4136-B5CC-35E08D2CEA8F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667CC-34ED-4B95-A2F6-BF5DD016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7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67CC-34ED-4B95-A2F6-BF5DD016A9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034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667CC-34ED-4B95-A2F6-BF5DD016A9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88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10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941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SG" dirty="0"/>
              <a:t>GV </a:t>
            </a:r>
            <a:r>
              <a:rPr lang="en-SG" dirty="0" err="1"/>
              <a:t>ấ</a:t>
            </a:r>
            <a:r>
              <a:rPr lang="en-SG" baseline="0" dirty="0" err="1"/>
              <a:t>n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lồng</a:t>
            </a:r>
            <a:r>
              <a:rPr lang="en-SG" baseline="0" dirty="0"/>
              <a:t> </a:t>
            </a:r>
            <a:r>
              <a:rPr lang="en-SG" baseline="0" dirty="0" err="1"/>
              <a:t>chứa</a:t>
            </a:r>
            <a:r>
              <a:rPr lang="en-SG" baseline="0" dirty="0"/>
              <a:t> con </a:t>
            </a:r>
            <a:r>
              <a:rPr lang="en-SG" baseline="0" dirty="0" err="1"/>
              <a:t>vật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 =&gt; </a:t>
            </a:r>
            <a:r>
              <a:rPr lang="en-SG" baseline="0" dirty="0" err="1"/>
              <a:t>sau</a:t>
            </a:r>
            <a:r>
              <a:rPr lang="en-SG" baseline="0" dirty="0"/>
              <a:t> </a:t>
            </a:r>
            <a:r>
              <a:rPr lang="en-SG" baseline="0" dirty="0" err="1"/>
              <a:t>khi</a:t>
            </a:r>
            <a:r>
              <a:rPr lang="en-SG" baseline="0" dirty="0"/>
              <a:t> </a:t>
            </a:r>
            <a:r>
              <a:rPr lang="en-SG" baseline="0" dirty="0" err="1"/>
              <a:t>trả</a:t>
            </a:r>
            <a:r>
              <a:rPr lang="en-SG" baseline="0" dirty="0"/>
              <a:t> </a:t>
            </a:r>
            <a:r>
              <a:rPr lang="en-SG" baseline="0" dirty="0" err="1"/>
              <a:t>lời</a:t>
            </a:r>
            <a:r>
              <a:rPr lang="en-SG" baseline="0" dirty="0"/>
              <a:t> </a:t>
            </a:r>
            <a:r>
              <a:rPr lang="en-SG" baseline="0" dirty="0" err="1"/>
              <a:t>xong</a:t>
            </a:r>
            <a:r>
              <a:rPr lang="en-SG" baseline="0" dirty="0"/>
              <a:t> </a:t>
            </a:r>
            <a:r>
              <a:rPr lang="en-SG" baseline="0" dirty="0" err="1"/>
              <a:t>thì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thợ</a:t>
            </a:r>
            <a:r>
              <a:rPr lang="en-SG" baseline="0" dirty="0"/>
              <a:t> </a:t>
            </a:r>
            <a:r>
              <a:rPr lang="en-SG" baseline="0" dirty="0" err="1"/>
              <a:t>săn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quay </a:t>
            </a:r>
            <a:r>
              <a:rPr lang="en-SG" baseline="0" dirty="0" err="1"/>
              <a:t>lại</a:t>
            </a:r>
            <a:r>
              <a:rPr lang="en-SG" baseline="0" dirty="0"/>
              <a:t> </a:t>
            </a:r>
            <a:r>
              <a:rPr lang="en-SG" baseline="0" dirty="0" err="1"/>
              <a:t>màn</a:t>
            </a:r>
            <a:r>
              <a:rPr lang="en-SG" baseline="0" dirty="0"/>
              <a:t> </a:t>
            </a:r>
            <a:r>
              <a:rPr lang="en-SG" baseline="0" dirty="0" err="1"/>
              <a:t>hình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câu</a:t>
            </a:r>
            <a:endParaRPr lang="en-SG" baseline="0" dirty="0"/>
          </a:p>
          <a:p>
            <a:pPr>
              <a:buFontTx/>
              <a:buChar char="-"/>
            </a:pPr>
            <a:r>
              <a:rPr lang="en-SG" baseline="0" dirty="0"/>
              <a:t>Sau </a:t>
            </a:r>
            <a:r>
              <a:rPr lang="en-SG" baseline="0" dirty="0" err="1"/>
              <a:t>khi</a:t>
            </a:r>
            <a:r>
              <a:rPr lang="en-SG" baseline="0" dirty="0"/>
              <a:t> </a:t>
            </a:r>
            <a:r>
              <a:rPr lang="en-SG" baseline="0" dirty="0" err="1"/>
              <a:t>hoàn</a:t>
            </a:r>
            <a:r>
              <a:rPr lang="en-SG" baseline="0" dirty="0"/>
              <a:t> </a:t>
            </a:r>
            <a:r>
              <a:rPr lang="en-SG" baseline="0" dirty="0" err="1"/>
              <a:t>thành</a:t>
            </a:r>
            <a:r>
              <a:rPr lang="en-SG" baseline="0" dirty="0"/>
              <a:t> </a:t>
            </a:r>
            <a:r>
              <a:rPr lang="en-SG" baseline="0" dirty="0" err="1"/>
              <a:t>tất</a:t>
            </a:r>
            <a:r>
              <a:rPr lang="en-SG" baseline="0" dirty="0"/>
              <a:t> </a:t>
            </a:r>
            <a:r>
              <a:rPr lang="en-SG" baseline="0" dirty="0" err="1"/>
              <a:t>cả</a:t>
            </a:r>
            <a:r>
              <a:rPr lang="en-SG" baseline="0" dirty="0"/>
              <a:t> </a:t>
            </a:r>
            <a:r>
              <a:rPr lang="en-SG" baseline="0" dirty="0" err="1"/>
              <a:t>các</a:t>
            </a:r>
            <a:r>
              <a:rPr lang="en-SG" baseline="0" dirty="0"/>
              <a:t>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, </a:t>
            </a:r>
            <a:r>
              <a:rPr lang="en-SG" baseline="0" dirty="0" err="1"/>
              <a:t>ấn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màn</a:t>
            </a:r>
            <a:r>
              <a:rPr lang="en-SG" baseline="0" dirty="0"/>
              <a:t> </a:t>
            </a:r>
            <a:r>
              <a:rPr lang="en-SG" baseline="0" dirty="0" err="1"/>
              <a:t>hình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quả</a:t>
            </a:r>
            <a:r>
              <a:rPr lang="en-SG" baseline="0" dirty="0"/>
              <a:t> </a:t>
            </a:r>
            <a:r>
              <a:rPr lang="en-SG" baseline="0" dirty="0" err="1"/>
              <a:t>sầu</a:t>
            </a:r>
            <a:r>
              <a:rPr lang="en-SG" baseline="0" dirty="0"/>
              <a:t> </a:t>
            </a:r>
            <a:r>
              <a:rPr lang="en-SG" baseline="0" dirty="0" err="1"/>
              <a:t>riêng</a:t>
            </a:r>
            <a:r>
              <a:rPr lang="en-SG" baseline="0" dirty="0"/>
              <a:t> </a:t>
            </a:r>
            <a:r>
              <a:rPr lang="en-SG" baseline="0" dirty="0" err="1"/>
              <a:t>rơi</a:t>
            </a:r>
            <a:r>
              <a:rPr lang="en-SG" baseline="0" dirty="0"/>
              <a:t> </a:t>
            </a:r>
            <a:r>
              <a:rPr lang="en-SG" baseline="0" dirty="0" err="1"/>
              <a:t>xuống</a:t>
            </a:r>
            <a:r>
              <a:rPr lang="en-SG" baseline="0" dirty="0"/>
              <a:t> </a:t>
            </a:r>
            <a:r>
              <a:rPr lang="en-SG" baseline="0" dirty="0" err="1"/>
              <a:t>thợ</a:t>
            </a:r>
            <a:r>
              <a:rPr lang="en-SG" baseline="0" dirty="0"/>
              <a:t> </a:t>
            </a:r>
            <a:r>
              <a:rPr lang="en-SG" baseline="0" dirty="0" err="1"/>
              <a:t>săn</a:t>
            </a:r>
            <a:r>
              <a:rPr lang="en-SG" baseline="0" dirty="0"/>
              <a:t> </a:t>
            </a:r>
            <a:r>
              <a:rPr lang="en-SG" baseline="0" dirty="0" err="1"/>
              <a:t>và</a:t>
            </a:r>
            <a:r>
              <a:rPr lang="en-SG" baseline="0" dirty="0"/>
              <a:t> </a:t>
            </a:r>
            <a:r>
              <a:rPr lang="en-SG" baseline="0" dirty="0" err="1"/>
              <a:t>chiến</a:t>
            </a:r>
            <a:r>
              <a:rPr lang="en-SG" baseline="0" dirty="0"/>
              <a:t> </a:t>
            </a:r>
            <a:r>
              <a:rPr lang="en-SG" baseline="0" dirty="0" err="1"/>
              <a:t>thắng</a:t>
            </a:r>
            <a:endParaRPr lang="en-S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80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B29A1-63A8-315C-F3A9-33BF494BA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79E8CC-B65B-1B9F-B183-4B1DFC588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4AF26-75D5-C4E7-F9FB-2E8C3CB3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4C21-1477-46C1-9AE7-EA69B361713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F4C8C-3F03-1AA9-A337-33C5DF1F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AC17E-E697-04CC-F6F9-22978448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9462E-2845-4956-9AD0-F1BCEA7B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40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C4882-8B96-81D4-F8EB-2D0BB9C74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643DBF-0276-D0B7-4325-6CF014CB8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81F11-AB67-6CC2-1834-3F4A1BBA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4C21-1477-46C1-9AE7-EA69B361713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4E3B5-F7B0-FDD9-07F0-7D6A50E1C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7CFAE-178C-70A4-DD55-999213A0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9462E-2845-4956-9AD0-F1BCEA7B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7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993286-531F-617A-C59E-B43E487F5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DD8C7-A342-B4C3-4B73-612B7E5D9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D010B-1A45-2F44-AF7E-C55E34E51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4C21-1477-46C1-9AE7-EA69B361713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75510-C494-38A9-DAF3-0E8867556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9748B-0B55-3576-EF4A-5261EB8F7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9462E-2845-4956-9AD0-F1BCEA7B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50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17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12/7/2024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1C9E3-0338-826D-C2AD-621B49D9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3A2F-8D03-D136-929C-EB257D922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F6F7C-64A0-E0CC-32D5-64BE0B8DE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4C21-1477-46C1-9AE7-EA69B361713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7CD55-22BC-89D4-752A-33DBC5B07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7AB25-6C55-7930-F815-2D8DD9CF1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9462E-2845-4956-9AD0-F1BCEA7B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1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B881A-7548-1642-F8F9-1E2F4CCD2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A5387-6EEA-90FF-3BC2-5F96788CC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8A4D1-86F9-B0D5-A07A-B51065AD5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4C21-1477-46C1-9AE7-EA69B361713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B82FC-0A96-F7B5-132C-40856FB86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88F37-EA3C-547A-74F8-27B2A255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9462E-2845-4956-9AD0-F1BCEA7B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4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F633-08CD-C921-C2E9-47240BA3C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10F09-960E-F2B8-545E-E5200E06E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3D14F-354F-6A5C-ECE1-AAD0AD247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90CE5-57DC-3242-17DB-828471ED6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4C21-1477-46C1-9AE7-EA69B361713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5F1D5-0875-2F31-8908-59608A00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170DC-6D49-9E88-CFAE-315159E10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9462E-2845-4956-9AD0-F1BCEA7B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6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84C5-9FFC-839C-C3BF-5E8861EB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0878D-2CDC-24B1-7A09-B1872C8D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EDD83-ED40-7737-C05A-8D88C12EC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1FC81-3212-0275-6FE5-9B04C1ACAB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CC8D6D-6DEE-75D4-4746-6A0D1E5621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7E0459-7313-C108-80E4-891DAA4D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4C21-1477-46C1-9AE7-EA69B361713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54221-A9D3-AC16-08FB-D457C7DB7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0EF1A7-5408-7342-DDF4-744FC2CB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9462E-2845-4956-9AD0-F1BCEA7B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0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E9A4D-39DA-67E2-4E29-B53E3F28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F16C6-091B-217D-D751-78FAC2B02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4C21-1477-46C1-9AE7-EA69B361713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B6D44-D635-7DCF-1296-39B390BA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130A4-08D3-4B7B-C68B-DC7D37CD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9462E-2845-4956-9AD0-F1BCEA7B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9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982D0C-B3B0-F663-1589-BEE3050D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4C21-1477-46C1-9AE7-EA69B361713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372214-9E07-0F43-BA23-39DE0DDB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A34D6-B916-8549-4999-61A3BDAA6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9462E-2845-4956-9AD0-F1BCEA7B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0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2F401-EF95-ED39-3CB0-1BE2F932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BB99A-5E88-6AB8-F54C-1E391BB3A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EE808-EDBD-E0C8-0A8E-409A40977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AEE70-9075-6AD1-D017-40C6C5CA8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4C21-1477-46C1-9AE7-EA69B361713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3573D-E732-D260-2BAD-1E1D6E4B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918BC-3F7D-DD00-462A-74C65093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9462E-2845-4956-9AD0-F1BCEA7B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14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ACA68-6C2A-96BF-164C-47491B5A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ADB341-582D-67B9-8BC6-FDDFEEE948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CC313-03D8-61FE-DEF4-4A743B62E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0AB32-F9A4-BA9B-F911-D622665D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4C21-1477-46C1-9AE7-EA69B361713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7E63-AEFF-FE55-E431-48618B8A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92275-58D1-90AE-48F6-47333173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9462E-2845-4956-9AD0-F1BCEA7B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7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A064FC-C202-D897-4261-FD5FFD4D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E8A16-2C70-32C0-2626-353FD57E9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31745-393A-1560-A8F7-C47E910B8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E4C21-1477-46C1-9AE7-EA69B361713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A85AA-1E05-055C-C565-1871B8DE25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A83B9-2DA0-DB51-99EB-B34CBC7A6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9462E-2845-4956-9AD0-F1BCEA7BA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3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21" Type="http://schemas.microsoft.com/office/2007/relationships/hdphoto" Target="../media/hdphoto8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28.png"/><Relationship Id="rId25" Type="http://schemas.microsoft.com/office/2007/relationships/hdphoto" Target="../media/hdphoto9.wdp"/><Relationship Id="rId2" Type="http://schemas.microsoft.com/office/2007/relationships/media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29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24" Type="http://schemas.openxmlformats.org/officeDocument/2006/relationships/image" Target="../media/image33.png"/><Relationship Id="rId5" Type="http://schemas.openxmlformats.org/officeDocument/2006/relationships/image" Target="../media/image20.jpg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28" Type="http://schemas.openxmlformats.org/officeDocument/2006/relationships/image" Target="../media/image35.png"/><Relationship Id="rId10" Type="http://schemas.openxmlformats.org/officeDocument/2006/relationships/image" Target="../media/image23.png"/><Relationship Id="rId19" Type="http://schemas.microsoft.com/office/2007/relationships/hdphoto" Target="../media/hdphoto7.wdp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openxmlformats.org/officeDocument/2006/relationships/image" Target="../media/image31.png"/><Relationship Id="rId27" Type="http://schemas.microsoft.com/office/2007/relationships/hdphoto" Target="../media/hdphoto10.wdp"/><Relationship Id="rId30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12" Type="http://schemas.microsoft.com/office/2007/relationships/hdphoto" Target="../media/hdphoto14.wdp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microsoft.com/office/2007/relationships/hdphoto" Target="../media/hdphoto11.wdp"/><Relationship Id="rId1" Type="http://schemas.openxmlformats.org/officeDocument/2006/relationships/audio" Target="NULL" TargetMode="External"/><Relationship Id="rId6" Type="http://schemas.openxmlformats.org/officeDocument/2006/relationships/image" Target="../media/image37.jpe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10" Type="http://schemas.microsoft.com/office/2007/relationships/hdphoto" Target="../media/hdphoto13.wdp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12" Type="http://schemas.microsoft.com/office/2007/relationships/hdphoto" Target="../media/hdphoto14.wdp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microsoft.com/office/2007/relationships/hdphoto" Target="../media/hdphoto11.wdp"/><Relationship Id="rId1" Type="http://schemas.openxmlformats.org/officeDocument/2006/relationships/audio" Target="NULL" TargetMode="External"/><Relationship Id="rId6" Type="http://schemas.openxmlformats.org/officeDocument/2006/relationships/image" Target="../media/image37.jpe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10" Type="http://schemas.microsoft.com/office/2007/relationships/hdphoto" Target="../media/hdphoto13.wdp"/><Relationship Id="rId4" Type="http://schemas.openxmlformats.org/officeDocument/2006/relationships/audio" Target="../media/audio2.wav"/><Relationship Id="rId9" Type="http://schemas.openxmlformats.org/officeDocument/2006/relationships/image" Target="../media/image39.png"/><Relationship Id="rId1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12" Type="http://schemas.microsoft.com/office/2007/relationships/hdphoto" Target="../media/hdphoto14.wdp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microsoft.com/office/2007/relationships/hdphoto" Target="../media/hdphoto11.wdp"/><Relationship Id="rId1" Type="http://schemas.openxmlformats.org/officeDocument/2006/relationships/audio" Target="NULL" TargetMode="External"/><Relationship Id="rId6" Type="http://schemas.openxmlformats.org/officeDocument/2006/relationships/image" Target="../media/image37.jpe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10" Type="http://schemas.microsoft.com/office/2007/relationships/hdphoto" Target="../media/hdphoto13.wdp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12" Type="http://schemas.microsoft.com/office/2007/relationships/hdphoto" Target="../media/hdphoto14.wdp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microsoft.com/office/2007/relationships/hdphoto" Target="../media/hdphoto11.wdp"/><Relationship Id="rId1" Type="http://schemas.openxmlformats.org/officeDocument/2006/relationships/audio" Target="NULL" TargetMode="External"/><Relationship Id="rId6" Type="http://schemas.openxmlformats.org/officeDocument/2006/relationships/image" Target="../media/image37.jpe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10" Type="http://schemas.microsoft.com/office/2007/relationships/hdphoto" Target="../media/hdphoto13.wdp"/><Relationship Id="rId4" Type="http://schemas.openxmlformats.org/officeDocument/2006/relationships/audio" Target="../media/audio2.wav"/><Relationship Id="rId9" Type="http://schemas.openxmlformats.org/officeDocument/2006/relationships/image" Target="../media/image39.png"/><Relationship Id="rId1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603908" y="895347"/>
            <a:ext cx="91983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thầy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cô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dự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Lớp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: </a:t>
            </a:r>
            <a:r>
              <a:rPr lang="en-US" altLang="zh-CN" sz="4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2 E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1" name="Subtitle 20">
            <a:extLst>
              <a:ext uri="{FF2B5EF4-FFF2-40B4-BE49-F238E27FC236}">
                <a16:creationId xmlns:a16="http://schemas.microsoft.com/office/drawing/2014/main" id="{1FDDE16A-ABE2-140D-9B93-D29B4CD3A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6540" y="3743179"/>
            <a:ext cx="9144000" cy="712240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7A7A762-38D7-4509-AF73-DF65C7FD6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12523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62791" y="756266"/>
            <a:ext cx="2714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CỨU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Muôn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224" y="307810"/>
            <a:ext cx="609600" cy="6096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0187B545-EFB0-B300-FDB5-4EB63744E23D}"/>
              </a:ext>
            </a:extLst>
          </p:cNvPr>
          <p:cNvSpPr/>
          <p:nvPr/>
        </p:nvSpPr>
        <p:spPr>
          <a:xfrm>
            <a:off x="77821" y="6410528"/>
            <a:ext cx="1254868" cy="5642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491DC82-C52F-4DA1-BF7D-2033E9C9C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441018"/>
          </a:xfrm>
          <a:prstGeom prst="rect">
            <a:avLst/>
          </a:prstGeom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>
              <a:latin typeface="UTM Avo" panose="02040603050506020204" pitchFamily="18" charset="0"/>
            </a:endParaRPr>
          </a:p>
        </p:txBody>
      </p:sp>
      <p:pic>
        <p:nvPicPr>
          <p:cNvPr id="41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1974" y="4211831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>
              <a:latin typeface="UTM Avo" panose="02040603050506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225" y="-84896"/>
            <a:ext cx="1328342" cy="962567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1" y="457576"/>
            <a:ext cx="9897472" cy="3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48208" y="1236089"/>
            <a:ext cx="64778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Em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cứu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rừng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thoát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khỏi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bắt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giữ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tên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thợ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săn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độc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ác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trả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đúng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nhé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365272" y="799911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A47FF591-4712-2711-1BB5-BDA7126FE158}"/>
              </a:ext>
            </a:extLst>
          </p:cNvPr>
          <p:cNvSpPr/>
          <p:nvPr/>
        </p:nvSpPr>
        <p:spPr>
          <a:xfrm>
            <a:off x="128482" y="6425684"/>
            <a:ext cx="1269730" cy="5546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75247 0.03611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40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42961" y="3428441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8848" y="2315123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142" y="4908408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710" y="3415027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7" y="384801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41340" y="1342468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17 - …. =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67058" y="3592798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A. 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075354" y="3559246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B.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17558" y="5131063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C. 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87371" y="513106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D. 9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28217" y="80001"/>
            <a:ext cx="609600" cy="6096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BD76CDE6-3D63-9A0B-0235-AE05B0356C4B}"/>
              </a:ext>
            </a:extLst>
          </p:cNvPr>
          <p:cNvSpPr/>
          <p:nvPr/>
        </p:nvSpPr>
        <p:spPr>
          <a:xfrm>
            <a:off x="145915" y="6318411"/>
            <a:ext cx="1196502" cy="6660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20261"/>
            <a:ext cx="12192000" cy="674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49477" y="3456137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6044" y="2951543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045" y="482045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77" y="3511784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55" y="321428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673" y="1193423"/>
            <a:ext cx="4357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95019" y="351178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A. 12 - 7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50890" y="3511784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B. 16 - 9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52016" y="4757886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C. 15 - 6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43353" y="4732797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D. 12 - 6</a:t>
            </a:r>
          </a:p>
        </p:txBody>
      </p:sp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64088" y="16628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A6F2434-6981-2A21-8807-9F2A9440E967}"/>
              </a:ext>
            </a:extLst>
          </p:cNvPr>
          <p:cNvSpPr/>
          <p:nvPr/>
        </p:nvSpPr>
        <p:spPr>
          <a:xfrm>
            <a:off x="165370" y="6425107"/>
            <a:ext cx="1235413" cy="5982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817"/>
            <a:ext cx="12192000" cy="63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13845" y="3519597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3447" y="2207394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70" y="4678270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448" y="3506183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66865" y="4707505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C.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800" y="3339529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B. 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66865" y="3361828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A.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66891" y="4707505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D.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1338" y="1435052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….. + 9 = 17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78512" y="29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817"/>
            <a:ext cx="12192000" cy="63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7851" y="3520176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97070" y="220164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693" y="467252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071" y="350043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98978"/>
            <a:ext cx="76529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396139" y="1184892"/>
            <a:ext cx="5509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14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71817" y="201332"/>
            <a:ext cx="609600" cy="609600"/>
          </a:xfrm>
          <a:prstGeom prst="rect">
            <a:avLst/>
          </a:prstGeom>
        </p:spPr>
      </p:pic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51266CBC-25EB-42EE-AF04-E6BEBFBF18DA}"/>
              </a:ext>
            </a:extLst>
          </p:cNvPr>
          <p:cNvSpPr/>
          <p:nvPr/>
        </p:nvSpPr>
        <p:spPr>
          <a:xfrm>
            <a:off x="2594929" y="3569333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A. 7 + 8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2F056E8D-F7ED-4909-B88C-59B78BF2D0F8}"/>
              </a:ext>
            </a:extLst>
          </p:cNvPr>
          <p:cNvSpPr/>
          <p:nvPr/>
        </p:nvSpPr>
        <p:spPr>
          <a:xfrm>
            <a:off x="2632497" y="4830545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B. 5 + 9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736FB91A-1EB1-4B61-ADA2-69AC944D32B5}"/>
              </a:ext>
            </a:extLst>
          </p:cNvPr>
          <p:cNvSpPr/>
          <p:nvPr/>
        </p:nvSpPr>
        <p:spPr>
          <a:xfrm>
            <a:off x="6213136" y="3549294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C. 9 + 4</a:t>
            </a:r>
          </a:p>
        </p:txBody>
      </p: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id="{A89E8F3E-11E1-4684-A5C6-6B3A3BA020FB}"/>
              </a:ext>
            </a:extLst>
          </p:cNvPr>
          <p:cNvSpPr/>
          <p:nvPr/>
        </p:nvSpPr>
        <p:spPr>
          <a:xfrm>
            <a:off x="6283472" y="4830545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D. 8 + 7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B0B42B7-8C54-F138-D94C-198435EF4404}"/>
              </a:ext>
            </a:extLst>
          </p:cNvPr>
          <p:cNvSpPr/>
          <p:nvPr/>
        </p:nvSpPr>
        <p:spPr>
          <a:xfrm>
            <a:off x="175098" y="6403819"/>
            <a:ext cx="1050587" cy="5222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8D624-0E65-4138-BA77-A6AE1FFF8866}"/>
              </a:ext>
            </a:extLst>
          </p:cNvPr>
          <p:cNvSpPr txBox="1"/>
          <p:nvPr/>
        </p:nvSpPr>
        <p:spPr>
          <a:xfrm>
            <a:off x="1889736" y="34081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58EEC46F-9CDA-0C27-4192-69148BA5465A}"/>
              </a:ext>
            </a:extLst>
          </p:cNvPr>
          <p:cNvSpPr/>
          <p:nvPr/>
        </p:nvSpPr>
        <p:spPr>
          <a:xfrm>
            <a:off x="107004" y="6385531"/>
            <a:ext cx="1108953" cy="53779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44770" y="1868008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/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983C43-F376-9320-AD8B-5212041594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228600"/>
            <a:ext cx="12192000" cy="640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4A5931-728D-D9B7-EC85-CC918385B690}"/>
              </a:ext>
            </a:extLst>
          </p:cNvPr>
          <p:cNvSpPr txBox="1"/>
          <p:nvPr/>
        </p:nvSpPr>
        <p:spPr>
          <a:xfrm>
            <a:off x="2560320" y="2967335"/>
            <a:ext cx="68650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Khởi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động</a:t>
            </a: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 </a:t>
            </a:r>
            <a:r>
              <a:rPr lang="en-US" sz="5400" b="1" dirty="0" err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Năm</a:t>
            </a: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ngón</a:t>
            </a: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tay</a:t>
            </a: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xinh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NỀN RAP IQ . TẢI VỀ 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1753" y="4646972"/>
            <a:ext cx="2133600" cy="60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6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634294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Em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8F42CE-2DA4-5B37-CD6E-85A0269DDCB7}"/>
              </a:ext>
            </a:extLst>
          </p:cNvPr>
          <p:cNvSpPr txBox="1"/>
          <p:nvPr/>
        </p:nvSpPr>
        <p:spPr>
          <a:xfrm>
            <a:off x="1575720" y="815895"/>
            <a:ext cx="87077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2E77C-D1A2-41EB-E720-2DA960F42BD2}"/>
              </a:ext>
            </a:extLst>
          </p:cNvPr>
          <p:cNvSpPr txBox="1"/>
          <p:nvPr/>
        </p:nvSpPr>
        <p:spPr>
          <a:xfrm>
            <a:off x="5571932" y="1657599"/>
            <a:ext cx="6620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9C3CF0-7531-2EF8-FF6E-837BC51C9B65}"/>
              </a:ext>
            </a:extLst>
          </p:cNvPr>
          <p:cNvSpPr/>
          <p:nvPr/>
        </p:nvSpPr>
        <p:spPr>
          <a:xfrm>
            <a:off x="373224" y="158620"/>
            <a:ext cx="1511560" cy="3418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77A0A1-71DC-A707-BACE-AFF7E81E4537}"/>
              </a:ext>
            </a:extLst>
          </p:cNvPr>
          <p:cNvSpPr/>
          <p:nvPr/>
        </p:nvSpPr>
        <p:spPr>
          <a:xfrm>
            <a:off x="97277" y="6507804"/>
            <a:ext cx="1371600" cy="3501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54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2267-FF20-CB25-17DB-5CEF0D525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75B5241-B9F1-DCAF-DA13-B840711F8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"/>
          <a:stretch/>
        </p:blipFill>
        <p:spPr>
          <a:xfrm>
            <a:off x="-191014" y="0"/>
            <a:ext cx="12192000" cy="640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26CA1C-FFF4-66CE-EF22-64E5E6E2C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5" r="75882" b="61355"/>
          <a:stretch/>
        </p:blipFill>
        <p:spPr>
          <a:xfrm>
            <a:off x="1743243" y="1181850"/>
            <a:ext cx="1522694" cy="16261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2D46170-9FA6-72DB-5162-FB5A52C74CA8}"/>
              </a:ext>
            </a:extLst>
          </p:cNvPr>
          <p:cNvGrpSpPr/>
          <p:nvPr/>
        </p:nvGrpSpPr>
        <p:grpSpPr>
          <a:xfrm>
            <a:off x="1441526" y="461379"/>
            <a:ext cx="9040604" cy="663942"/>
            <a:chOff x="1230143" y="321217"/>
            <a:chExt cx="6770367" cy="6639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62660DC-2501-E7AD-7F53-3ABA92955619}"/>
                </a:ext>
              </a:extLst>
            </p:cNvPr>
            <p:cNvSpPr/>
            <p:nvPr/>
          </p:nvSpPr>
          <p:spPr>
            <a:xfrm>
              <a:off x="1230143" y="321217"/>
              <a:ext cx="6770367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9D9F8AD-1A19-EFDC-EB19-E73DE9B927B5}"/>
                </a:ext>
              </a:extLst>
            </p:cNvPr>
            <p:cNvSpPr/>
            <p:nvPr/>
          </p:nvSpPr>
          <p:spPr>
            <a:xfrm>
              <a:off x="1306608" y="371834"/>
              <a:ext cx="531297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76AA9E4-7B35-58E4-2A11-88393B08F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3" t="59352" r="75093"/>
          <a:stretch/>
        </p:blipFill>
        <p:spPr>
          <a:xfrm>
            <a:off x="1602100" y="4149371"/>
            <a:ext cx="1623443" cy="1710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37B02B-23CE-535B-C496-8754CC843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25" r="43781" b="61355"/>
          <a:stretch/>
        </p:blipFill>
        <p:spPr>
          <a:xfrm>
            <a:off x="5218325" y="1181850"/>
            <a:ext cx="1522694" cy="16261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E2FA36-1D05-E849-951F-9AEA23EDD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03" r="12018" b="61355"/>
          <a:stretch/>
        </p:blipFill>
        <p:spPr>
          <a:xfrm>
            <a:off x="8982818" y="1181850"/>
            <a:ext cx="1566688" cy="1626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B9C5F2-BB30-F153-C93D-6EE59BDF3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1" t="59352" r="43545"/>
          <a:stretch/>
        </p:blipFill>
        <p:spPr>
          <a:xfrm>
            <a:off x="5080437" y="4103768"/>
            <a:ext cx="1623443" cy="1710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CD7E3B-3ADE-7CEE-389C-0B0545275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58" t="59352" r="11737"/>
          <a:stretch/>
        </p:blipFill>
        <p:spPr>
          <a:xfrm>
            <a:off x="8982818" y="4103768"/>
            <a:ext cx="1623443" cy="1710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4CE004-F381-B09E-4C46-7FF2F07526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434" t="38645" r="87488" b="40648"/>
          <a:stretch/>
        </p:blipFill>
        <p:spPr>
          <a:xfrm>
            <a:off x="1441525" y="3055173"/>
            <a:ext cx="979907" cy="10373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4BDBCD-21E1-92F7-E624-38A4DD7A60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20335" t="38645" r="71353" b="40648"/>
          <a:stretch/>
        </p:blipFill>
        <p:spPr>
          <a:xfrm>
            <a:off x="3265937" y="3055173"/>
            <a:ext cx="897272" cy="1037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AD1024-4C96-DB84-4B71-F4AE21CEA1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6470" t="38645" r="55218" b="40648"/>
          <a:stretch/>
        </p:blipFill>
        <p:spPr>
          <a:xfrm>
            <a:off x="5007714" y="3055173"/>
            <a:ext cx="897272" cy="10373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4E61B4-3FEC-BD3D-D4B8-D9B3E9502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83991" t="38645" r="6578" b="40648"/>
          <a:stretch/>
        </p:blipFill>
        <p:spPr>
          <a:xfrm>
            <a:off x="10137631" y="3055173"/>
            <a:ext cx="1018049" cy="10373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D5BCDB-E1C4-2FA0-7D0A-53B4C42FC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68146" t="38645" r="22423" b="40648"/>
          <a:stretch/>
        </p:blipFill>
        <p:spPr>
          <a:xfrm>
            <a:off x="8427165" y="3055173"/>
            <a:ext cx="1018049" cy="10373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6F8B6C-5FAA-17B6-2BFD-4E27F6190C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52527" t="38645" r="37371" b="40648"/>
          <a:stretch/>
        </p:blipFill>
        <p:spPr>
          <a:xfrm>
            <a:off x="6741019" y="3055173"/>
            <a:ext cx="1090548" cy="1037396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31165046-BAE4-13E5-24BB-D7412C7847B6}"/>
              </a:ext>
            </a:extLst>
          </p:cNvPr>
          <p:cNvSpPr/>
          <p:nvPr/>
        </p:nvSpPr>
        <p:spPr>
          <a:xfrm>
            <a:off x="205273" y="6409944"/>
            <a:ext cx="1236252" cy="6346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9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32605 -0.1194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07357 -0.1194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09349 -0.1115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35416 0.291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11315 0.3143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53437 0.294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"/>
          <a:stretch/>
        </p:blipFill>
        <p:spPr>
          <a:xfrm>
            <a:off x="-42750" y="323682"/>
            <a:ext cx="12192000" cy="640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6FFBBC-EFB0-4E56-BD7F-D42E69216C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5" r="75882" b="61355"/>
          <a:stretch/>
        </p:blipFill>
        <p:spPr>
          <a:xfrm>
            <a:off x="1743243" y="1089543"/>
            <a:ext cx="1522694" cy="16261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521B58-79EC-4E7F-9615-896CD7F3D002}"/>
              </a:ext>
            </a:extLst>
          </p:cNvPr>
          <p:cNvGrpSpPr/>
          <p:nvPr/>
        </p:nvGrpSpPr>
        <p:grpSpPr>
          <a:xfrm>
            <a:off x="1350533" y="648106"/>
            <a:ext cx="9040604" cy="663942"/>
            <a:chOff x="1230143" y="321217"/>
            <a:chExt cx="6770367" cy="6639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E7DBC86-1A7F-4A76-B7A9-9EDE8E61955A}"/>
                </a:ext>
              </a:extLst>
            </p:cNvPr>
            <p:cNvSpPr/>
            <p:nvPr/>
          </p:nvSpPr>
          <p:spPr>
            <a:xfrm>
              <a:off x="1230143" y="321217"/>
              <a:ext cx="6770367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FE654E-49A7-421D-9ACE-9533B5DED49F}"/>
                </a:ext>
              </a:extLst>
            </p:cNvPr>
            <p:cNvSpPr/>
            <p:nvPr/>
          </p:nvSpPr>
          <p:spPr>
            <a:xfrm>
              <a:off x="1306608" y="371834"/>
              <a:ext cx="531297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421C28A-3D9B-4D03-AEE3-387903EEB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3" t="59352" r="75093"/>
          <a:stretch/>
        </p:blipFill>
        <p:spPr>
          <a:xfrm>
            <a:off x="1634231" y="3784386"/>
            <a:ext cx="1623443" cy="1710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F43E59-C4CA-4F4D-A16B-31231EBE2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25" r="43781" b="61355"/>
          <a:stretch/>
        </p:blipFill>
        <p:spPr>
          <a:xfrm>
            <a:off x="5291903" y="1332244"/>
            <a:ext cx="1522694" cy="16261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E4E99D-6985-4C1B-A6BA-984AE9A19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03" r="12018" b="61355"/>
          <a:stretch/>
        </p:blipFill>
        <p:spPr>
          <a:xfrm>
            <a:off x="8982818" y="1181850"/>
            <a:ext cx="1566688" cy="1626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157903-5DF0-4287-8BDF-0E63EC1480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51" t="59352" r="43545"/>
          <a:stretch/>
        </p:blipFill>
        <p:spPr>
          <a:xfrm>
            <a:off x="5583892" y="3731694"/>
            <a:ext cx="1623443" cy="1710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E4409F-413E-45C2-A849-83543BAD69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58" t="59352" r="11737"/>
          <a:stretch/>
        </p:blipFill>
        <p:spPr>
          <a:xfrm>
            <a:off x="8721831" y="3962952"/>
            <a:ext cx="1623443" cy="1710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94929E-B295-45CD-9E0B-4827EC31D7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434" t="38645" r="87488" b="40648"/>
          <a:stretch/>
        </p:blipFill>
        <p:spPr>
          <a:xfrm>
            <a:off x="1210112" y="2825182"/>
            <a:ext cx="979907" cy="10373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75D758-2016-4239-904A-B1DF6EC7F2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20335" t="38645" r="71353" b="40648"/>
          <a:stretch/>
        </p:blipFill>
        <p:spPr>
          <a:xfrm>
            <a:off x="2911138" y="2757594"/>
            <a:ext cx="897272" cy="1037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C56951-BFDB-4AB5-AD74-93456A7A34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6470" t="38645" r="55218" b="40648"/>
          <a:stretch/>
        </p:blipFill>
        <p:spPr>
          <a:xfrm>
            <a:off x="4769616" y="2870332"/>
            <a:ext cx="897272" cy="10373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22BAB9-E3E2-4ABB-9CE0-5D09ABB022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83991" t="38645" r="6578" b="40648"/>
          <a:stretch/>
        </p:blipFill>
        <p:spPr>
          <a:xfrm>
            <a:off x="10217371" y="2808023"/>
            <a:ext cx="1018049" cy="10373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14E107-A49E-4F18-A70E-8B4F18EDB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68146" t="38645" r="22423" b="40648"/>
          <a:stretch/>
        </p:blipFill>
        <p:spPr>
          <a:xfrm>
            <a:off x="8359071" y="2808023"/>
            <a:ext cx="1018049" cy="10373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989672-6A39-474D-951F-D47E8F4399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52527" t="38645" r="37371" b="40648"/>
          <a:stretch/>
        </p:blipFill>
        <p:spPr>
          <a:xfrm>
            <a:off x="6961899" y="2808023"/>
            <a:ext cx="1090548" cy="1037396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33D48EE3-1D1E-0064-1522-369F2476C007}"/>
              </a:ext>
            </a:extLst>
          </p:cNvPr>
          <p:cNvSpPr/>
          <p:nvPr/>
        </p:nvSpPr>
        <p:spPr>
          <a:xfrm>
            <a:off x="205273" y="6409944"/>
            <a:ext cx="1236252" cy="6346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BB51CB-DE96-9B68-B3DE-20341AB062A5}"/>
              </a:ext>
            </a:extLst>
          </p:cNvPr>
          <p:cNvSpPr/>
          <p:nvPr/>
        </p:nvSpPr>
        <p:spPr>
          <a:xfrm>
            <a:off x="1109472" y="5718048"/>
            <a:ext cx="10009632" cy="578440"/>
          </a:xfrm>
          <a:prstGeom prst="roundRect">
            <a:avLst>
              <a:gd name="adj" fmla="val 49773"/>
            </a:avLst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11138" y="2250831"/>
            <a:ext cx="354799" cy="928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905539" y="2546436"/>
            <a:ext cx="3334043" cy="552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794539" y="1994936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504590" y="3525480"/>
            <a:ext cx="6090770" cy="568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114288" y="3384619"/>
            <a:ext cx="1211715" cy="709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549975" y="3276292"/>
            <a:ext cx="4383962" cy="129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0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171A268-2F28-4B02-9CA8-0831C52E605D}"/>
              </a:ext>
            </a:extLst>
          </p:cNvPr>
          <p:cNvGrpSpPr/>
          <p:nvPr/>
        </p:nvGrpSpPr>
        <p:grpSpPr>
          <a:xfrm>
            <a:off x="1310139" y="1049162"/>
            <a:ext cx="3118810" cy="2523767"/>
            <a:chOff x="3911016" y="2919049"/>
            <a:chExt cx="3197589" cy="2535435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145A6801-8F1C-4440-8BAD-358F6C5F23B6}"/>
                </a:ext>
              </a:extLst>
            </p:cNvPr>
            <p:cNvSpPr/>
            <p:nvPr/>
          </p:nvSpPr>
          <p:spPr>
            <a:xfrm>
              <a:off x="3911016" y="2919049"/>
              <a:ext cx="3197589" cy="1855891"/>
            </a:xfrm>
            <a:prstGeom prst="roundRect">
              <a:avLst/>
            </a:prstGeom>
            <a:pattFill prst="pct9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2CE58E5F-453B-4B71-8AFA-F91B01685D0D}"/>
                </a:ext>
              </a:extLst>
            </p:cNvPr>
            <p:cNvSpPr txBox="1"/>
            <p:nvPr/>
          </p:nvSpPr>
          <p:spPr>
            <a:xfrm>
              <a:off x="4421808" y="2930716"/>
              <a:ext cx="2512301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9 – 3 + 6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= ………….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= ……</a:t>
              </a:r>
              <a:endPara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126170-7E12-41DA-A1D7-C4F2BAF23E28}"/>
              </a:ext>
            </a:extLst>
          </p:cNvPr>
          <p:cNvGrpSpPr/>
          <p:nvPr/>
        </p:nvGrpSpPr>
        <p:grpSpPr>
          <a:xfrm>
            <a:off x="6610021" y="1078769"/>
            <a:ext cx="3905127" cy="2571309"/>
            <a:chOff x="57676" y="25060"/>
            <a:chExt cx="3905127" cy="2571309"/>
          </a:xfrm>
        </p:grpSpPr>
        <p:sp>
          <p:nvSpPr>
            <p:cNvPr id="36" name="Rounded Rectangle 36">
              <a:extLst>
                <a:ext uri="{FF2B5EF4-FFF2-40B4-BE49-F238E27FC236}">
                  <a16:creationId xmlns:a16="http://schemas.microsoft.com/office/drawing/2014/main" id="{0A9AD20A-6AB3-4FD8-9DD6-3F57CE992B73}"/>
                </a:ext>
              </a:extLst>
            </p:cNvPr>
            <p:cNvSpPr/>
            <p:nvPr/>
          </p:nvSpPr>
          <p:spPr>
            <a:xfrm>
              <a:off x="57676" y="25060"/>
              <a:ext cx="3905127" cy="1855891"/>
            </a:xfrm>
            <a:prstGeom prst="roundRect">
              <a:avLst/>
            </a:prstGeom>
            <a:pattFill prst="pct20">
              <a:fgClr>
                <a:srgbClr val="0070C0"/>
              </a:fgClr>
              <a:bgClr>
                <a:srgbClr val="00B0F0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B6FF8455-C71D-4D05-9D5E-56511EF14477}"/>
                </a:ext>
              </a:extLst>
            </p:cNvPr>
            <p:cNvSpPr txBox="1"/>
            <p:nvPr/>
          </p:nvSpPr>
          <p:spPr>
            <a:xfrm>
              <a:off x="133154" y="72601"/>
              <a:ext cx="3696156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35 + 10 – 30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= …………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= ……..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BAF562-D947-48E8-8370-6B5A17308DD7}"/>
              </a:ext>
            </a:extLst>
          </p:cNvPr>
          <p:cNvGrpSpPr/>
          <p:nvPr/>
        </p:nvGrpSpPr>
        <p:grpSpPr>
          <a:xfrm>
            <a:off x="4119465" y="355085"/>
            <a:ext cx="2676083" cy="663942"/>
            <a:chOff x="1066341" y="-144223"/>
            <a:chExt cx="2571944" cy="66394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8222E5-E0CE-4BEC-901E-0EA772379539}"/>
                </a:ext>
              </a:extLst>
            </p:cNvPr>
            <p:cNvSpPr/>
            <p:nvPr/>
          </p:nvSpPr>
          <p:spPr>
            <a:xfrm>
              <a:off x="1066341" y="-144223"/>
              <a:ext cx="2571944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4C15DF4-3AA6-4849-8D56-CC69306CC947}"/>
                </a:ext>
              </a:extLst>
            </p:cNvPr>
            <p:cNvSpPr/>
            <p:nvPr/>
          </p:nvSpPr>
          <p:spPr>
            <a:xfrm>
              <a:off x="1217874" y="-134558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AB545A8-C9DB-FDEB-05F9-E136A8608976}"/>
              </a:ext>
            </a:extLst>
          </p:cNvPr>
          <p:cNvGrpSpPr/>
          <p:nvPr/>
        </p:nvGrpSpPr>
        <p:grpSpPr>
          <a:xfrm>
            <a:off x="1468759" y="3781777"/>
            <a:ext cx="3118810" cy="2523768"/>
            <a:chOff x="3905324" y="2819311"/>
            <a:chExt cx="3197589" cy="2770873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sp>
          <p:nvSpPr>
            <p:cNvPr id="7" name="Rounded Rectangle 30">
              <a:extLst>
                <a:ext uri="{FF2B5EF4-FFF2-40B4-BE49-F238E27FC236}">
                  <a16:creationId xmlns:a16="http://schemas.microsoft.com/office/drawing/2014/main" id="{B6E0A44F-4621-3E93-CAAD-96EC7362E36B}"/>
                </a:ext>
              </a:extLst>
            </p:cNvPr>
            <p:cNvSpPr/>
            <p:nvPr/>
          </p:nvSpPr>
          <p:spPr>
            <a:xfrm>
              <a:off x="3905324" y="2892182"/>
              <a:ext cx="3197589" cy="1855891"/>
            </a:xfrm>
            <a:prstGeom prst="roundRect">
              <a:avLst/>
            </a:prstGeom>
            <a:pattFill prst="pct9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195F9A61-1539-C361-A597-10F55F48B59F}"/>
                </a:ext>
              </a:extLst>
            </p:cNvPr>
            <p:cNvSpPr txBox="1"/>
            <p:nvPr/>
          </p:nvSpPr>
          <p:spPr>
            <a:xfrm>
              <a:off x="4272336" y="2819311"/>
              <a:ext cx="2512301" cy="277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8 + </a:t>
              </a: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= ………….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= ……</a:t>
              </a:r>
              <a:endPara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EE746A-5331-4DF2-80BA-74D7E4F64A98}"/>
              </a:ext>
            </a:extLst>
          </p:cNvPr>
          <p:cNvGrpSpPr/>
          <p:nvPr/>
        </p:nvGrpSpPr>
        <p:grpSpPr>
          <a:xfrm>
            <a:off x="6685499" y="3781777"/>
            <a:ext cx="3959859" cy="2523768"/>
            <a:chOff x="45427" y="-139541"/>
            <a:chExt cx="3959859" cy="2523768"/>
          </a:xfrm>
        </p:grpSpPr>
        <p:sp>
          <p:nvSpPr>
            <p:cNvPr id="14" name="Rounded Rectangle 36">
              <a:extLst>
                <a:ext uri="{FF2B5EF4-FFF2-40B4-BE49-F238E27FC236}">
                  <a16:creationId xmlns:a16="http://schemas.microsoft.com/office/drawing/2014/main" id="{BBE776A8-3F10-970E-1229-6E2E494D048C}"/>
                </a:ext>
              </a:extLst>
            </p:cNvPr>
            <p:cNvSpPr/>
            <p:nvPr/>
          </p:nvSpPr>
          <p:spPr>
            <a:xfrm>
              <a:off x="45427" y="-139541"/>
              <a:ext cx="3905127" cy="1855891"/>
            </a:xfrm>
            <a:prstGeom prst="roundRect">
              <a:avLst/>
            </a:prstGeom>
            <a:pattFill prst="pct20">
              <a:fgClr>
                <a:srgbClr val="0070C0"/>
              </a:fgClr>
              <a:bgClr>
                <a:srgbClr val="00B0F0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9C2022C1-741D-E961-6105-A26D55E5CC82}"/>
                </a:ext>
              </a:extLst>
            </p:cNvPr>
            <p:cNvSpPr txBox="1"/>
            <p:nvPr/>
          </p:nvSpPr>
          <p:spPr>
            <a:xfrm>
              <a:off x="309130" y="-139541"/>
              <a:ext cx="3696156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87 - 7 + 14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= ……………..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= ……..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</a:t>
              </a:r>
            </a:p>
          </p:txBody>
        </p:sp>
      </p:grp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F6915FD1-A3DA-5772-C02F-65BF3D1DFD39}"/>
              </a:ext>
            </a:extLst>
          </p:cNvPr>
          <p:cNvSpPr/>
          <p:nvPr/>
        </p:nvSpPr>
        <p:spPr>
          <a:xfrm>
            <a:off x="2317386" y="1756222"/>
            <a:ext cx="552158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25E5EAE3-ECF6-9928-8214-110E4E0CC794}"/>
              </a:ext>
            </a:extLst>
          </p:cNvPr>
          <p:cNvSpPr/>
          <p:nvPr/>
        </p:nvSpPr>
        <p:spPr>
          <a:xfrm>
            <a:off x="2926986" y="1730545"/>
            <a:ext cx="552158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+</a:t>
            </a: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496E7FBF-F6D0-6A26-8159-4BD1BCB86425}"/>
              </a:ext>
            </a:extLst>
          </p:cNvPr>
          <p:cNvSpPr/>
          <p:nvPr/>
        </p:nvSpPr>
        <p:spPr>
          <a:xfrm>
            <a:off x="3572271" y="1730545"/>
            <a:ext cx="552158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A3948542-877E-2DA7-67CA-2DE9EB293309}"/>
              </a:ext>
            </a:extLst>
          </p:cNvPr>
          <p:cNvSpPr/>
          <p:nvPr/>
        </p:nvSpPr>
        <p:spPr>
          <a:xfrm>
            <a:off x="7597423" y="1801525"/>
            <a:ext cx="688938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45</a:t>
            </a: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F70E5E89-19E1-B83E-0803-FB9B8864477C}"/>
              </a:ext>
            </a:extLst>
          </p:cNvPr>
          <p:cNvSpPr/>
          <p:nvPr/>
        </p:nvSpPr>
        <p:spPr>
          <a:xfrm>
            <a:off x="2411654" y="2415469"/>
            <a:ext cx="788250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60D08C82-F2EE-AA74-2C1C-F78D723622F7}"/>
              </a:ext>
            </a:extLst>
          </p:cNvPr>
          <p:cNvSpPr/>
          <p:nvPr/>
        </p:nvSpPr>
        <p:spPr>
          <a:xfrm>
            <a:off x="2170619" y="4435379"/>
            <a:ext cx="845692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14</a:t>
            </a: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C8EE7F8C-259E-65E6-69F1-B02D8D4F2B5E}"/>
              </a:ext>
            </a:extLst>
          </p:cNvPr>
          <p:cNvSpPr/>
          <p:nvPr/>
        </p:nvSpPr>
        <p:spPr>
          <a:xfrm>
            <a:off x="7622936" y="4435379"/>
            <a:ext cx="823493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80</a:t>
            </a:r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039B3D94-0962-AD69-58FF-09C02A8B9B1F}"/>
              </a:ext>
            </a:extLst>
          </p:cNvPr>
          <p:cNvSpPr/>
          <p:nvPr/>
        </p:nvSpPr>
        <p:spPr>
          <a:xfrm>
            <a:off x="7586186" y="2441698"/>
            <a:ext cx="753465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15</a:t>
            </a:r>
          </a:p>
        </p:txBody>
      </p:sp>
      <p:sp>
        <p:nvSpPr>
          <p:cNvPr id="28" name="Flowchart: Terminator 27">
            <a:extLst>
              <a:ext uri="{FF2B5EF4-FFF2-40B4-BE49-F238E27FC236}">
                <a16:creationId xmlns:a16="http://schemas.microsoft.com/office/drawing/2014/main" id="{BC22EB38-4A05-CE5C-83AA-41EBF558B8DD}"/>
              </a:ext>
            </a:extLst>
          </p:cNvPr>
          <p:cNvSpPr/>
          <p:nvPr/>
        </p:nvSpPr>
        <p:spPr>
          <a:xfrm>
            <a:off x="9155265" y="1739628"/>
            <a:ext cx="817084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30</a:t>
            </a:r>
          </a:p>
        </p:txBody>
      </p:sp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1EFDBFA3-FCE6-ED54-11FD-A24C91B8F45E}"/>
              </a:ext>
            </a:extLst>
          </p:cNvPr>
          <p:cNvSpPr/>
          <p:nvPr/>
        </p:nvSpPr>
        <p:spPr>
          <a:xfrm>
            <a:off x="8393681" y="1790099"/>
            <a:ext cx="552158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</a:t>
            </a:r>
          </a:p>
        </p:txBody>
      </p:sp>
      <p:sp>
        <p:nvSpPr>
          <p:cNvPr id="41" name="Flowchart: Terminator 40">
            <a:extLst>
              <a:ext uri="{FF2B5EF4-FFF2-40B4-BE49-F238E27FC236}">
                <a16:creationId xmlns:a16="http://schemas.microsoft.com/office/drawing/2014/main" id="{53F79FFC-E0C5-4F80-D354-7E81AB90C460}"/>
              </a:ext>
            </a:extLst>
          </p:cNvPr>
          <p:cNvSpPr/>
          <p:nvPr/>
        </p:nvSpPr>
        <p:spPr>
          <a:xfrm>
            <a:off x="7659575" y="5088824"/>
            <a:ext cx="903009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94</a:t>
            </a:r>
          </a:p>
        </p:txBody>
      </p:sp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id="{A6926B05-E77F-8292-0EC4-16D2461D72FC}"/>
              </a:ext>
            </a:extLst>
          </p:cNvPr>
          <p:cNvSpPr/>
          <p:nvPr/>
        </p:nvSpPr>
        <p:spPr>
          <a:xfrm>
            <a:off x="8469881" y="4435379"/>
            <a:ext cx="552158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+</a:t>
            </a:r>
          </a:p>
        </p:txBody>
      </p:sp>
      <p:sp>
        <p:nvSpPr>
          <p:cNvPr id="44" name="Flowchart: Terminator 43">
            <a:extLst>
              <a:ext uri="{FF2B5EF4-FFF2-40B4-BE49-F238E27FC236}">
                <a16:creationId xmlns:a16="http://schemas.microsoft.com/office/drawing/2014/main" id="{36FF35B2-FC95-42D0-35D8-744C8A9CAA01}"/>
              </a:ext>
            </a:extLst>
          </p:cNvPr>
          <p:cNvSpPr/>
          <p:nvPr/>
        </p:nvSpPr>
        <p:spPr>
          <a:xfrm>
            <a:off x="9022039" y="4429387"/>
            <a:ext cx="874602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14</a:t>
            </a:r>
          </a:p>
        </p:txBody>
      </p:sp>
      <p:sp>
        <p:nvSpPr>
          <p:cNvPr id="45" name="Flowchart: Terminator 44">
            <a:extLst>
              <a:ext uri="{FF2B5EF4-FFF2-40B4-BE49-F238E27FC236}">
                <a16:creationId xmlns:a16="http://schemas.microsoft.com/office/drawing/2014/main" id="{7C7E27BE-136B-B22D-97D6-2C87A502F4F0}"/>
              </a:ext>
            </a:extLst>
          </p:cNvPr>
          <p:cNvSpPr/>
          <p:nvPr/>
        </p:nvSpPr>
        <p:spPr>
          <a:xfrm>
            <a:off x="2411654" y="5105055"/>
            <a:ext cx="552158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</a:p>
        </p:txBody>
      </p:sp>
      <p:sp>
        <p:nvSpPr>
          <p:cNvPr id="46" name="Flowchart: Terminator 45">
            <a:extLst>
              <a:ext uri="{FF2B5EF4-FFF2-40B4-BE49-F238E27FC236}">
                <a16:creationId xmlns:a16="http://schemas.microsoft.com/office/drawing/2014/main" id="{9CD21F4D-6A42-9456-6E91-C31907912BDE}"/>
              </a:ext>
            </a:extLst>
          </p:cNvPr>
          <p:cNvSpPr/>
          <p:nvPr/>
        </p:nvSpPr>
        <p:spPr>
          <a:xfrm>
            <a:off x="3504033" y="4435379"/>
            <a:ext cx="552158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</a:p>
        </p:txBody>
      </p:sp>
      <p:sp>
        <p:nvSpPr>
          <p:cNvPr id="47" name="Flowchart: Terminator 46">
            <a:extLst>
              <a:ext uri="{FF2B5EF4-FFF2-40B4-BE49-F238E27FC236}">
                <a16:creationId xmlns:a16="http://schemas.microsoft.com/office/drawing/2014/main" id="{F5BEE269-9326-5F12-2804-948D3B640E41}"/>
              </a:ext>
            </a:extLst>
          </p:cNvPr>
          <p:cNvSpPr/>
          <p:nvPr/>
        </p:nvSpPr>
        <p:spPr>
          <a:xfrm>
            <a:off x="2989139" y="4435379"/>
            <a:ext cx="552158" cy="43323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3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2" b="782"/>
          <a:stretch/>
        </p:blipFill>
        <p:spPr>
          <a:xfrm>
            <a:off x="2088132" y="1648662"/>
            <a:ext cx="8152752" cy="4593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443804" y="3737508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54250" y="4798221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67 – 30 = 37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746819" y="5357207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37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2374083" y="445297"/>
            <a:ext cx="7377101" cy="966558"/>
            <a:chOff x="1522442" y="712346"/>
            <a:chExt cx="7289502" cy="96655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1522442" y="712346"/>
              <a:ext cx="7289502" cy="966558"/>
              <a:chOff x="-1909054" y="495048"/>
              <a:chExt cx="7246519" cy="117901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1909054" y="495048"/>
                <a:ext cx="7246519" cy="1179010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1843503" y="656033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2229103" y="771696"/>
              <a:ext cx="63909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nay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67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tuổi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tuổi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nay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tuổi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622829" y="4239235"/>
            <a:ext cx="50833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500658" y="1952023"/>
            <a:ext cx="3619854" cy="153627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67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30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088133" y="2921753"/>
            <a:ext cx="753542" cy="353672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04E728D-3072-B7E4-F2AB-B59C587A87DE}"/>
              </a:ext>
            </a:extLst>
          </p:cNvPr>
          <p:cNvSpPr/>
          <p:nvPr/>
        </p:nvSpPr>
        <p:spPr>
          <a:xfrm>
            <a:off x="149290" y="6428232"/>
            <a:ext cx="1091681" cy="5697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18268 -0.1638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" b="782"/>
          <a:stretch/>
        </p:blipFill>
        <p:spPr>
          <a:xfrm>
            <a:off x="6924197" y="1694790"/>
            <a:ext cx="4054521" cy="21936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229350" y="3637532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99788" y="4705178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+ 32 = 42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797421" y="5178522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42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500325" y="445297"/>
            <a:ext cx="9357066" cy="966558"/>
            <a:chOff x="659060" y="712346"/>
            <a:chExt cx="9245955" cy="96655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659060" y="712346"/>
              <a:ext cx="9245955" cy="966558"/>
              <a:chOff x="-2767345" y="495048"/>
              <a:chExt cx="9191435" cy="117901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767345" y="495048"/>
                <a:ext cx="9191435" cy="1179010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711135" y="767379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334334" y="780124"/>
              <a:ext cx="85706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nay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Hải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tuổi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Hải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32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tuổi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nay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tuổi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630975" y="4171355"/>
            <a:ext cx="50833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430318" y="1945726"/>
            <a:ext cx="4401315" cy="153627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Hải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10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Hải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32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         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616592" y="2936126"/>
            <a:ext cx="1014384" cy="353672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BD65EFE-AE30-1426-121A-C2CDD6AB3243}"/>
              </a:ext>
            </a:extLst>
          </p:cNvPr>
          <p:cNvSpPr/>
          <p:nvPr/>
        </p:nvSpPr>
        <p:spPr>
          <a:xfrm>
            <a:off x="251925" y="6496010"/>
            <a:ext cx="1091681" cy="3619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525</Words>
  <Application>Microsoft Office PowerPoint</Application>
  <PresentationFormat>Widescreen</PresentationFormat>
  <Paragraphs>108</Paragraphs>
  <Slides>16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Comic Sans MS</vt:lpstr>
      <vt:lpstr>等线</vt:lpstr>
      <vt:lpstr>Times New Roman</vt:lpstr>
      <vt:lpstr>UTM Avo</vt:lpstr>
      <vt:lpstr>Office Theme</vt:lpstr>
      <vt:lpstr>PowerPoint Presentation</vt:lpstr>
      <vt:lpstr>Tuần 9 Bài 27: Em ôn lại những gì đã học – Tiết 1</vt:lpstr>
      <vt:lpstr>Bài 27: Em ôn lại những gì đã học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Hien</cp:lastModifiedBy>
  <cp:revision>34</cp:revision>
  <dcterms:created xsi:type="dcterms:W3CDTF">2024-11-10T13:49:39Z</dcterms:created>
  <dcterms:modified xsi:type="dcterms:W3CDTF">2024-12-07T12:01:08Z</dcterms:modified>
</cp:coreProperties>
</file>