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sldIdLst>
    <p:sldId id="256" r:id="rId2"/>
    <p:sldId id="291" r:id="rId3"/>
    <p:sldId id="272" r:id="rId4"/>
    <p:sldId id="292" r:id="rId5"/>
    <p:sldId id="275" r:id="rId6"/>
    <p:sldId id="274" r:id="rId7"/>
    <p:sldId id="265" r:id="rId8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Arial Rounded MT Bold" panose="020F0704030504030204" pitchFamily="34" charset="0"/>
      <p:regular r:id="rId16"/>
    </p:embeddedFont>
    <p:embeddedFont>
      <p:font typeface="Arial-SGK-TV" panose="020B060402020202020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2C0"/>
    <a:srgbClr val="DE2A00"/>
    <a:srgbClr val="FF3300"/>
    <a:srgbClr val="BEE0C0"/>
    <a:srgbClr val="D3EAD4"/>
    <a:srgbClr val="FFFFFF"/>
    <a:srgbClr val="1D90D0"/>
    <a:srgbClr val="0CAE4C"/>
    <a:srgbClr val="F7931C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7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86E92-D0E3-49BC-9357-8114420DD95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9577D-59F3-4AF9-831D-D23E0A5D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7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59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52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14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3D864D30-42DC-4542-81D3-4F58E777823E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34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241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1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6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2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7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0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8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3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2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" y="-160257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9118" y="984068"/>
            <a:ext cx="9973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9B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329" y="2671582"/>
            <a:ext cx="866134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Ôn</a:t>
            </a:r>
            <a:r>
              <a:rPr lang="en-US" sz="7200" b="1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tập</a:t>
            </a:r>
            <a:r>
              <a:rPr lang="en-US" sz="7200" b="1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ctr"/>
            <a:r>
              <a:rPr lang="en-US" sz="72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giữa</a:t>
            </a:r>
            <a:r>
              <a:rPr lang="en-US" sz="7200" b="1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7200" b="1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kì</a:t>
            </a:r>
            <a:r>
              <a:rPr lang="en-US" sz="7200" b="1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I (</a:t>
            </a:r>
            <a:r>
              <a:rPr lang="en-US" sz="72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sz="7200" b="1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4)</a:t>
            </a:r>
            <a:endParaRPr lang="en-US" sz="7200" b="1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839" y="0"/>
            <a:ext cx="7616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Thứ</a:t>
            </a:r>
            <a:r>
              <a:rPr lang="en-US" sz="4000" dirty="0" smtClean="0"/>
              <a:t> </a:t>
            </a:r>
            <a:r>
              <a:rPr lang="en-US" sz="4000" dirty="0" err="1" smtClean="0"/>
              <a:t>Tư</a:t>
            </a:r>
            <a:r>
              <a:rPr lang="en-US" sz="4000" dirty="0" smtClean="0"/>
              <a:t>, </a:t>
            </a:r>
            <a:r>
              <a:rPr lang="en-US" sz="4000" dirty="0" err="1" smtClean="0"/>
              <a:t>ngày</a:t>
            </a:r>
            <a:r>
              <a:rPr lang="en-US" sz="4000" dirty="0" smtClean="0"/>
              <a:t> 13 </a:t>
            </a:r>
            <a:r>
              <a:rPr lang="en-US" sz="4000" dirty="0" err="1" smtClean="0"/>
              <a:t>tháng</a:t>
            </a:r>
            <a:r>
              <a:rPr lang="en-US" sz="4000" dirty="0" smtClean="0"/>
              <a:t> 11 </a:t>
            </a:r>
            <a:r>
              <a:rPr lang="en-US" sz="4000" dirty="0" err="1" smtClean="0"/>
              <a:t>năm</a:t>
            </a:r>
            <a:r>
              <a:rPr lang="en-US" sz="4000" dirty="0" smtClean="0"/>
              <a:t> 2024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0517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" y="224244"/>
            <a:ext cx="8940301" cy="47831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017" y="330159"/>
            <a:ext cx="7401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-SGK-TV" pitchFamily="2" charset="0"/>
                <a:cs typeface="Arial-SGK-TV" pitchFamily="2" charset="0"/>
              </a:rPr>
              <a:t>g) </a:t>
            </a:r>
            <a:r>
              <a:rPr lang="vi-VN" sz="2400" dirty="0">
                <a:latin typeface="Arial-SGK-TV" pitchFamily="2" charset="0"/>
                <a:cs typeface="Arial-SGK-TV" pitchFamily="2" charset="0"/>
              </a:rPr>
              <a:t>Đưa hàng vào đúng toa tàu. 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8170" y="3466011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DE2A00"/>
                </a:solidFill>
                <a:latin typeface="Arial-SGK-TV" pitchFamily="2" charset="0"/>
                <a:cs typeface="Arial-SGK-TV" pitchFamily="2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 rot="20791767">
            <a:off x="2537105" y="3400348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solidFill>
                  <a:srgbClr val="DE2A00"/>
                </a:solidFill>
                <a:latin typeface="Arial-SGK-TV" pitchFamily="2" charset="0"/>
                <a:cs typeface="Arial-SGK-TV" pitchFamily="2" charset="0"/>
              </a:rPr>
              <a:t>c</a:t>
            </a:r>
            <a:endParaRPr lang="en-US" sz="3000">
              <a:solidFill>
                <a:srgbClr val="DE2A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91975" y="322785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rgbClr val="DE2A00"/>
                </a:solidFill>
                <a:latin typeface="Arial-SGK-TV" pitchFamily="2" charset="0"/>
                <a:cs typeface="Arial-SGK-TV" pitchFamily="2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71570" y="2924726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solidFill>
                  <a:srgbClr val="DE2A00"/>
                </a:solidFill>
                <a:latin typeface="Arial-SGK-TV" pitchFamily="2" charset="0"/>
                <a:cs typeface="Arial-SGK-TV" pitchFamily="2" charset="0"/>
              </a:rPr>
              <a:t>đ</a:t>
            </a:r>
            <a:endParaRPr lang="en-US" sz="3000">
              <a:solidFill>
                <a:srgbClr val="DE2A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0168006">
            <a:off x="4635230" y="2512075"/>
            <a:ext cx="5902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solidFill>
                  <a:srgbClr val="DE2A00"/>
                </a:solidFill>
                <a:latin typeface="Arial-SGK-TV" pitchFamily="2" charset="0"/>
                <a:cs typeface="Arial-SGK-TV" pitchFamily="2" charset="0"/>
              </a:rPr>
              <a:t>kh</a:t>
            </a:r>
            <a:endParaRPr lang="en-US" sz="3000">
              <a:solidFill>
                <a:srgbClr val="DE2A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45413" y="2139357"/>
            <a:ext cx="2696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solidFill>
                  <a:srgbClr val="DE2A00"/>
                </a:solidFill>
                <a:latin typeface="Arial-SGK-TV" pitchFamily="2" charset="0"/>
                <a:cs typeface="Arial-SGK-TV" pitchFamily="2" charset="0"/>
              </a:rPr>
              <a:t>l</a:t>
            </a:r>
            <a:endParaRPr lang="en-US" sz="3000">
              <a:solidFill>
                <a:srgbClr val="DE2A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90131" y="1870989"/>
            <a:ext cx="505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solidFill>
                  <a:srgbClr val="DE2A00"/>
                </a:solidFill>
                <a:latin typeface="Arial-SGK-TV" pitchFamily="2" charset="0"/>
                <a:cs typeface="Arial-SGK-TV" pitchFamily="2" charset="0"/>
              </a:rPr>
              <a:t>m</a:t>
            </a:r>
            <a:endParaRPr lang="en-US" sz="3000">
              <a:solidFill>
                <a:srgbClr val="DE2A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70490" y="1732839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rgbClr val="DE2A00"/>
                </a:solidFill>
                <a:latin typeface="Arial-SGK-TV" pitchFamily="2" charset="0"/>
                <a:cs typeface="Arial-SGK-TV" pitchFamily="2" charset="0"/>
              </a:rPr>
              <a:t>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25858" y="1715421"/>
            <a:ext cx="611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solidFill>
                  <a:srgbClr val="DE2A00"/>
                </a:solidFill>
                <a:latin typeface="Arial-SGK-TV" pitchFamily="2" charset="0"/>
                <a:cs typeface="Arial-SGK-TV" pitchFamily="2" charset="0"/>
              </a:rPr>
              <a:t>qu</a:t>
            </a:r>
            <a:endParaRPr lang="en-US" sz="3000">
              <a:solidFill>
                <a:srgbClr val="DE2A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15256" y="1866363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solidFill>
                  <a:srgbClr val="DE2A00"/>
                </a:solidFill>
                <a:latin typeface="Arial-SGK-TV" pitchFamily="2" charset="0"/>
                <a:cs typeface="Arial-SGK-TV" pitchFamily="2" charset="0"/>
              </a:rPr>
              <a:t>s</a:t>
            </a:r>
            <a:endParaRPr lang="en-US" sz="3000">
              <a:solidFill>
                <a:srgbClr val="DE2A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53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" y="224244"/>
            <a:ext cx="8940301" cy="47831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017" y="330159"/>
            <a:ext cx="7401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-SGK-TV" pitchFamily="2" charset="0"/>
                <a:cs typeface="Arial-SGK-TV" pitchFamily="2" charset="0"/>
              </a:rPr>
              <a:t>g) </a:t>
            </a:r>
            <a:r>
              <a:rPr lang="vi-VN" sz="2400" dirty="0">
                <a:latin typeface="Arial-SGK-TV" pitchFamily="2" charset="0"/>
                <a:cs typeface="Arial-SGK-TV" pitchFamily="2" charset="0"/>
              </a:rPr>
              <a:t>Đưa hàng vào đúng toa tàu. 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8170" y="3466011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rgbClr val="DE2A00"/>
                </a:solidFill>
                <a:latin typeface="Arial-SGK-TV" pitchFamily="2" charset="0"/>
                <a:cs typeface="Arial-SGK-TV" pitchFamily="2" charset="0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91975" y="322785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rgbClr val="DE2A00"/>
                </a:solidFill>
                <a:latin typeface="Arial-SGK-TV" pitchFamily="2" charset="0"/>
                <a:cs typeface="Arial-SGK-TV" pitchFamily="2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71570" y="2924726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solidFill>
                  <a:srgbClr val="DE2A00"/>
                </a:solidFill>
                <a:latin typeface="Arial-SGK-TV" pitchFamily="2" charset="0"/>
                <a:cs typeface="Arial-SGK-TV" pitchFamily="2" charset="0"/>
              </a:rPr>
              <a:t>đ</a:t>
            </a:r>
            <a:endParaRPr lang="en-US" sz="3000">
              <a:solidFill>
                <a:srgbClr val="DE2A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0168006">
            <a:off x="4635230" y="2512075"/>
            <a:ext cx="5902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solidFill>
                  <a:srgbClr val="DE2A00"/>
                </a:solidFill>
                <a:latin typeface="Arial-SGK-TV" pitchFamily="2" charset="0"/>
                <a:cs typeface="Arial-SGK-TV" pitchFamily="2" charset="0"/>
              </a:rPr>
              <a:t>kh</a:t>
            </a:r>
            <a:endParaRPr lang="en-US" sz="3000">
              <a:solidFill>
                <a:srgbClr val="DE2A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45413" y="2139357"/>
            <a:ext cx="2696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solidFill>
                  <a:srgbClr val="DE2A00"/>
                </a:solidFill>
                <a:latin typeface="Arial-SGK-TV" pitchFamily="2" charset="0"/>
                <a:cs typeface="Arial-SGK-TV" pitchFamily="2" charset="0"/>
              </a:rPr>
              <a:t>l</a:t>
            </a:r>
            <a:endParaRPr lang="en-US" sz="3000">
              <a:solidFill>
                <a:srgbClr val="DE2A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90131" y="1870989"/>
            <a:ext cx="505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solidFill>
                  <a:srgbClr val="DE2A00"/>
                </a:solidFill>
                <a:latin typeface="Arial-SGK-TV" pitchFamily="2" charset="0"/>
                <a:cs typeface="Arial-SGK-TV" pitchFamily="2" charset="0"/>
              </a:rPr>
              <a:t>m</a:t>
            </a:r>
            <a:endParaRPr lang="en-US" sz="3000">
              <a:solidFill>
                <a:srgbClr val="DE2A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70490" y="1732839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rgbClr val="DE2A00"/>
                </a:solidFill>
                <a:latin typeface="Arial-SGK-TV" pitchFamily="2" charset="0"/>
                <a:cs typeface="Arial-SGK-TV" pitchFamily="2" charset="0"/>
              </a:rPr>
              <a:t>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25858" y="1715421"/>
            <a:ext cx="611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solidFill>
                  <a:srgbClr val="DE2A00"/>
                </a:solidFill>
                <a:latin typeface="Arial-SGK-TV" pitchFamily="2" charset="0"/>
                <a:cs typeface="Arial-SGK-TV" pitchFamily="2" charset="0"/>
              </a:rPr>
              <a:t>qu</a:t>
            </a:r>
            <a:endParaRPr lang="en-US" sz="3000">
              <a:solidFill>
                <a:srgbClr val="DE2A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15256" y="1866363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solidFill>
                  <a:srgbClr val="DE2A00"/>
                </a:solidFill>
                <a:latin typeface="Arial-SGK-TV" pitchFamily="2" charset="0"/>
                <a:cs typeface="Arial-SGK-TV" pitchFamily="2" charset="0"/>
              </a:rPr>
              <a:t>s</a:t>
            </a:r>
            <a:endParaRPr lang="en-US" sz="3000">
              <a:solidFill>
                <a:srgbClr val="DE2A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26" name="Picture 2" descr="Nỗi nhớ nhung lạ kỳ trên những đoàn tàu, trên mỗi sân ga - Xuất bả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3" y="-267208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9158" y="-339366"/>
            <a:ext cx="9498828" cy="7197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9159" y="-317971"/>
            <a:ext cx="9498829" cy="7175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64306" y="-414779"/>
            <a:ext cx="9675951" cy="7272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19161" y="-534415"/>
            <a:ext cx="9630805" cy="47635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19162" y="-612742"/>
            <a:ext cx="9630806" cy="747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8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0190"/>
            <a:ext cx="3133134" cy="196538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366" y="2344583"/>
            <a:ext cx="2392199" cy="2470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048" y="3466702"/>
            <a:ext cx="2585904" cy="23054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160045" y="1554567"/>
            <a:ext cx="914400" cy="455792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hái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69555" y="1566759"/>
            <a:ext cx="914400" cy="455792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24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ưỡi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60045" y="1566759"/>
            <a:ext cx="914400" cy="455792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14800" y="1566759"/>
            <a:ext cx="914400" cy="455792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69555" y="1566759"/>
            <a:ext cx="914400" cy="455792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3904" y="4519236"/>
            <a:ext cx="1897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Thợ     gỗ.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28677" y="5856563"/>
            <a:ext cx="2395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Cô Ba       bưởi.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84596" y="4814690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Chú hề        ngựa.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114800" y="1554567"/>
            <a:ext cx="914400" cy="455792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x</a:t>
            </a:r>
            <a:r>
              <a:rPr lang="en-US" sz="24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ẻ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5853" y="4641401"/>
            <a:ext cx="274320" cy="237744"/>
          </a:xfrm>
          <a:prstGeom prst="roundRect">
            <a:avLst/>
          </a:prstGeom>
          <a:solidFill>
            <a:srgbClr val="0CAE4C"/>
          </a:solidFill>
          <a:ln>
            <a:solidFill>
              <a:srgbClr val="0CAE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441402" y="5977232"/>
            <a:ext cx="274320" cy="237744"/>
          </a:xfrm>
          <a:prstGeom prst="roundRect">
            <a:avLst/>
          </a:prstGeom>
          <a:solidFill>
            <a:srgbClr val="0CAE4C"/>
          </a:solidFill>
          <a:ln>
            <a:solidFill>
              <a:srgbClr val="0CAE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300822" y="4926650"/>
            <a:ext cx="274320" cy="237744"/>
          </a:xfrm>
          <a:prstGeom prst="roundRect">
            <a:avLst/>
          </a:prstGeom>
          <a:solidFill>
            <a:srgbClr val="0CAE4C"/>
          </a:solidFill>
          <a:ln>
            <a:solidFill>
              <a:srgbClr val="0CAE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28017" y="330159"/>
            <a:ext cx="7401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h)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Chọn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ô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trống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câu</a:t>
            </a:r>
            <a:r>
              <a:rPr lang="vi-VN" sz="2400" dirty="0" smtClean="0">
                <a:latin typeface="Arial-SGK-TV" pitchFamily="2" charset="0"/>
                <a:cs typeface="Arial-SGK-TV" pitchFamily="2" charset="0"/>
              </a:rPr>
              <a:t>. 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80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6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2222E-6 L 0.21337 0.6273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0" y="3136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AE4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32587 0.4351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21759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" presetClass="emph" presetSubtype="2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AE4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0.0967 0.47362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6" y="23681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mph" presetSubtype="2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AE4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7" grpId="2"/>
      <p:bldP spid="17" grpId="3"/>
      <p:bldP spid="19" grpId="0"/>
      <p:bldP spid="19" grpId="1"/>
      <p:bldP spid="19" grpId="2"/>
      <p:bldP spid="19" grpId="3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6" grpId="0"/>
      <p:bldP spid="15" grpId="0"/>
      <p:bldP spid="16" grpId="0"/>
      <p:bldP spid="18" grpId="0"/>
      <p:bldP spid="18" grpId="1"/>
      <p:bldP spid="18" grpId="2"/>
      <p:bldP spid="18" grpId="3"/>
      <p:bldP spid="7" grpId="0" animBg="1"/>
      <p:bldP spid="7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30451" y="1818628"/>
            <a:ext cx="1383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Nội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9731" y="2699658"/>
            <a:ext cx="172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Lai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Châu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413" y="3580688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-SGK-TV" pitchFamily="2" charset="0"/>
                <a:cs typeface="Arial-SGK-TV" pitchFamily="2" charset="0"/>
              </a:rPr>
              <a:t>Gia Lai</a:t>
            </a:r>
            <a:endParaRPr lang="en-US" sz="28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8017" y="330159"/>
            <a:ext cx="7401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)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: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96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3" y="9000"/>
            <a:ext cx="9140312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4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2235</TotalTime>
  <Words>98</Words>
  <Application>Microsoft Office PowerPoint</Application>
  <PresentationFormat>On-screen Show (4:3)</PresentationFormat>
  <Paragraphs>42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 Light</vt:lpstr>
      <vt:lpstr>Calibri</vt:lpstr>
      <vt:lpstr>Arial Rounded MT Bold</vt:lpstr>
      <vt:lpstr>Arial</vt:lpstr>
      <vt:lpstr>Arial-SGK-TV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Windows User</cp:lastModifiedBy>
  <cp:revision>124</cp:revision>
  <dcterms:created xsi:type="dcterms:W3CDTF">2019-12-10T02:20:27Z</dcterms:created>
  <dcterms:modified xsi:type="dcterms:W3CDTF">2024-11-12T15:09:01Z</dcterms:modified>
</cp:coreProperties>
</file>