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7"/>
  </p:notesMasterIdLst>
  <p:sldIdLst>
    <p:sldId id="390" r:id="rId3"/>
    <p:sldId id="393" r:id="rId4"/>
    <p:sldId id="396" r:id="rId5"/>
    <p:sldId id="397" r:id="rId6"/>
    <p:sldId id="398" r:id="rId7"/>
    <p:sldId id="401" r:id="rId8"/>
    <p:sldId id="402" r:id="rId9"/>
    <p:sldId id="399" r:id="rId10"/>
    <p:sldId id="403" r:id="rId11"/>
    <p:sldId id="404" r:id="rId12"/>
    <p:sldId id="407" r:id="rId13"/>
    <p:sldId id="405" r:id="rId14"/>
    <p:sldId id="406" r:id="rId15"/>
    <p:sldId id="29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 autoAdjust="0"/>
    <p:restoredTop sz="41577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hyperlink" Target="V&#242;ng%20qu&#226;y%20may%20m&#7855;n%20c&#226;u%20h&#7887;i%204%20&#273;&#225;p%20&#225;n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ishJunping">
            <a:extLst>
              <a:ext uri="{FF2B5EF4-FFF2-40B4-BE49-F238E27FC236}">
                <a16:creationId xmlns:a16="http://schemas.microsoft.com/office/drawing/2014/main" id="{EC0BA9EB-C1FC-1023-EC01-7189C762C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96850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OINSET2">
            <a:extLst>
              <a:ext uri="{FF2B5EF4-FFF2-40B4-BE49-F238E27FC236}">
                <a16:creationId xmlns:a16="http://schemas.microsoft.com/office/drawing/2014/main" id="{02EE8D84-A2AD-0EBF-074A-C7C0676C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0020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id="{9E3A21BE-E9B0-330D-DC46-B3E723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8938" y="3175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DBIRD~1">
            <a:extLst>
              <a:ext uri="{FF2B5EF4-FFF2-40B4-BE49-F238E27FC236}">
                <a16:creationId xmlns:a16="http://schemas.microsoft.com/office/drawing/2014/main" id="{8B5C4327-B6E6-EA0F-EEB5-27E407B7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875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3DBIRD~1">
            <a:extLst>
              <a:ext uri="{FF2B5EF4-FFF2-40B4-BE49-F238E27FC236}">
                <a16:creationId xmlns:a16="http://schemas.microsoft.com/office/drawing/2014/main" id="{CB236970-C450-BDD8-3195-2BCDA4FB7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4463" y="609600"/>
            <a:ext cx="14589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C726B7B-4884-61D4-7F73-02E3BA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89161"/>
            <a:ext cx="7467600" cy="4136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3C5AA-CE04-24A9-E450-00651131E10F}"/>
              </a:ext>
            </a:extLst>
          </p:cNvPr>
          <p:cNvSpPr/>
          <p:nvPr/>
        </p:nvSpPr>
        <p:spPr>
          <a:xfrm>
            <a:off x="1727382" y="2286000"/>
            <a:ext cx="8737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GIÁO VỀ DỰ GIỜ THĂM LỚP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  <p:pic>
        <p:nvPicPr>
          <p:cNvPr id="17417" name="Picture 13" descr="fishJunping">
            <a:extLst>
              <a:ext uri="{FF2B5EF4-FFF2-40B4-BE49-F238E27FC236}">
                <a16:creationId xmlns:a16="http://schemas.microsoft.com/office/drawing/2014/main" id="{B70A4D62-F4B7-04FD-F51D-E9DCB1744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2096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animatedFish">
            <a:extLst>
              <a:ext uri="{FF2B5EF4-FFF2-40B4-BE49-F238E27FC236}">
                <a16:creationId xmlns:a16="http://schemas.microsoft.com/office/drawing/2014/main" id="{FF9CC25B-E4AF-2B1A-542F-AB4A83E57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48025"/>
            <a:ext cx="24145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fishJunping">
            <a:extLst>
              <a:ext uri="{FF2B5EF4-FFF2-40B4-BE49-F238E27FC236}">
                <a16:creationId xmlns:a16="http://schemas.microsoft.com/office/drawing/2014/main" id="{5094C9EF-A855-D91B-FB17-A0AABD0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59715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animatedFish">
            <a:extLst>
              <a:ext uri="{FF2B5EF4-FFF2-40B4-BE49-F238E27FC236}">
                <a16:creationId xmlns:a16="http://schemas.microsoft.com/office/drawing/2014/main" id="{12A9340D-6D64-858C-10EF-7FCD352B5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5433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" descr="s_ee2c8a624d08a3d2be02218622846f56">
            <a:extLst>
              <a:ext uri="{FF2B5EF4-FFF2-40B4-BE49-F238E27FC236}">
                <a16:creationId xmlns:a16="http://schemas.microsoft.com/office/drawing/2014/main" id="{E79D8F8B-ED15-6A88-5513-37B7A4F4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53911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1" descr="s_ee2c8a624d08a3d2be02218622846f56">
            <a:extLst>
              <a:ext uri="{FF2B5EF4-FFF2-40B4-BE49-F238E27FC236}">
                <a16:creationId xmlns:a16="http://schemas.microsoft.com/office/drawing/2014/main" id="{DAADA6B0-A108-DCBD-C482-CB0C33F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76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Chuong">
            <a:extLst>
              <a:ext uri="{FF2B5EF4-FFF2-40B4-BE49-F238E27FC236}">
                <a16:creationId xmlns:a16="http://schemas.microsoft.com/office/drawing/2014/main" id="{B85740B7-A5F3-B679-3B8E-1657F2300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5572125" y="1020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fishJunping">
            <a:extLst>
              <a:ext uri="{FF2B5EF4-FFF2-40B4-BE49-F238E27FC236}">
                <a16:creationId xmlns:a16="http://schemas.microsoft.com/office/drawing/2014/main" id="{E47F8FC5-6BB6-D603-7BC6-C2EDD985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384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 descr="animatedFish">
            <a:extLst>
              <a:ext uri="{FF2B5EF4-FFF2-40B4-BE49-F238E27FC236}">
                <a16:creationId xmlns:a16="http://schemas.microsoft.com/office/drawing/2014/main" id="{3CD2DAD1-1715-615D-D1C7-188340C03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2943225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3" descr="fishJunping">
            <a:extLst>
              <a:ext uri="{FF2B5EF4-FFF2-40B4-BE49-F238E27FC236}">
                <a16:creationId xmlns:a16="http://schemas.microsoft.com/office/drawing/2014/main" id="{D66AA3CC-C770-2A95-2B37-A5341248B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7162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s_ee2c8a624d08a3d2be02218622846f56">
            <a:extLst>
              <a:ext uri="{FF2B5EF4-FFF2-40B4-BE49-F238E27FC236}">
                <a16:creationId xmlns:a16="http://schemas.microsoft.com/office/drawing/2014/main" id="{E12B7F30-C736-F442-639F-32EE960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38449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0B1FC2-006C-47B9-727D-3E4D0AB3FDEA}"/>
              </a:ext>
            </a:extLst>
          </p:cNvPr>
          <p:cNvSpPr/>
          <p:nvPr/>
        </p:nvSpPr>
        <p:spPr>
          <a:xfrm>
            <a:off x="1813291" y="3175337"/>
            <a:ext cx="8565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CÔNG NGHỆ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  <p:pic>
        <p:nvPicPr>
          <p:cNvPr id="17430" name="Picture 21" descr="s_ee2c8a624d08a3d2be02218622846f56">
            <a:extLst>
              <a:ext uri="{FF2B5EF4-FFF2-40B4-BE49-F238E27FC236}">
                <a16:creationId xmlns:a16="http://schemas.microsoft.com/office/drawing/2014/main" id="{EB06E93E-5DBE-ADD3-4C00-0A62881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6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3">
            <a:extLst>
              <a:ext uri="{FF2B5EF4-FFF2-40B4-BE49-F238E27FC236}">
                <a16:creationId xmlns:a16="http://schemas.microsoft.com/office/drawing/2014/main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294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3">
            <a:extLst>
              <a:ext uri="{FF2B5EF4-FFF2-40B4-BE49-F238E27FC236}">
                <a16:creationId xmlns:a16="http://schemas.microsoft.com/office/drawing/2014/main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>
            <a:extLst>
              <a:ext uri="{FF2B5EF4-FFF2-40B4-BE49-F238E27FC236}">
                <a16:creationId xmlns:a16="http://schemas.microsoft.com/office/drawing/2014/main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</a:t>
            </a:r>
            <a:r>
              <a:rPr lang="en-US" altLang="en-US" sz="3200" b="1" dirty="0" err="1">
                <a:solidFill>
                  <a:srgbClr val="FF0000"/>
                </a:solidFill>
                <a:latin typeface="Roboto" panose="02000000000000000000" pitchFamily="2" charset="0"/>
              </a:rPr>
              <a:t>Vòng</a:t>
            </a:r>
            <a:r>
              <a:rPr lang="en-US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 quay may </a:t>
            </a:r>
            <a:r>
              <a:rPr lang="en-US" altLang="en-US" sz="3200" b="1" dirty="0" err="1">
                <a:solidFill>
                  <a:srgbClr val="FF0000"/>
                </a:solidFill>
                <a:latin typeface="Roboto" panose="02000000000000000000" pitchFamily="2" charset="0"/>
              </a:rPr>
              <a:t>mắn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92" y="2951121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76" y="3243344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70" y="915752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tài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37850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5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00125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tài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" y="304800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>
            <a:extLst>
              <a:ext uri="{FF2B5EF4-FFF2-40B4-BE49-F238E27FC236}">
                <a16:creationId xmlns:a16="http://schemas.microsoft.com/office/drawing/2014/main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3">
            <a:extLst>
              <a:ext uri="{FF2B5EF4-FFF2-40B4-BE49-F238E27FC236}">
                <a16:creationId xmlns:a16="http://schemas.microsoft.com/office/drawing/2014/main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379</Words>
  <Application>Microsoft Office PowerPoint</Application>
  <PresentationFormat>Widescreen</PresentationFormat>
  <Paragraphs>47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Roboto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195</cp:revision>
  <dcterms:created xsi:type="dcterms:W3CDTF">2013-03-04T12:06:21Z</dcterms:created>
  <dcterms:modified xsi:type="dcterms:W3CDTF">2024-12-06T03:43:55Z</dcterms:modified>
</cp:coreProperties>
</file>