
<file path=[Content_Types].xml><?xml version="1.0" encoding="utf-8"?>
<Types xmlns="http://schemas.openxmlformats.org/package/2006/content-types">
  <Default Extension="png" ContentType="image/png"/>
  <Default Extension="tmp" ContentType="image/png"/>
  <Default Extension="mp3" ContentType="audio/mpeg"/>
  <Default Extension="svg" ContentType="image/svg+xml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  <p:sldMasterId id="2147483708" r:id="rId2"/>
    <p:sldMasterId id="2147483721" r:id="rId3"/>
  </p:sldMasterIdLst>
  <p:notesMasterIdLst>
    <p:notesMasterId r:id="rId32"/>
  </p:notesMasterIdLst>
  <p:sldIdLst>
    <p:sldId id="604" r:id="rId4"/>
    <p:sldId id="625" r:id="rId5"/>
    <p:sldId id="605" r:id="rId6"/>
    <p:sldId id="617" r:id="rId7"/>
    <p:sldId id="606" r:id="rId8"/>
    <p:sldId id="621" r:id="rId9"/>
    <p:sldId id="588" r:id="rId10"/>
    <p:sldId id="618" r:id="rId11"/>
    <p:sldId id="598" r:id="rId12"/>
    <p:sldId id="599" r:id="rId13"/>
    <p:sldId id="624" r:id="rId14"/>
    <p:sldId id="619" r:id="rId15"/>
    <p:sldId id="600" r:id="rId16"/>
    <p:sldId id="608" r:id="rId17"/>
    <p:sldId id="586" r:id="rId18"/>
    <p:sldId id="611" r:id="rId19"/>
    <p:sldId id="612" r:id="rId20"/>
    <p:sldId id="613" r:id="rId21"/>
    <p:sldId id="614" r:id="rId22"/>
    <p:sldId id="615" r:id="rId23"/>
    <p:sldId id="587" r:id="rId24"/>
    <p:sldId id="620" r:id="rId25"/>
    <p:sldId id="622" r:id="rId26"/>
    <p:sldId id="627" r:id="rId27"/>
    <p:sldId id="628" r:id="rId28"/>
    <p:sldId id="616" r:id="rId29"/>
    <p:sldId id="316" r:id="rId30"/>
    <p:sldId id="623" r:id="rId31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ong lê" initials="ll" lastIdx="1" clrIdx="0">
    <p:extLst>
      <p:ext uri="{19B8F6BF-5375-455C-9EA6-DF929625EA0E}">
        <p15:presenceInfo xmlns:p15="http://schemas.microsoft.com/office/powerpoint/2012/main" userId="aa8bbc59fd31db38" providerId="Windows Live"/>
      </p:ext>
    </p:extLst>
  </p:cmAuthor>
  <p:cmAuthor id="2" name="hung.nv2510hung.nv2510" initials="h" lastIdx="1" clrIdx="1">
    <p:extLst>
      <p:ext uri="{19B8F6BF-5375-455C-9EA6-DF929625EA0E}">
        <p15:presenceInfo xmlns:p15="http://schemas.microsoft.com/office/powerpoint/2012/main" userId="S::hung.nv2510@dulieucuatoi.win::a43b6403-c448-41ca-a855-a9cbf1ea928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2C9A"/>
    <a:srgbClr val="FFFAF7"/>
    <a:srgbClr val="C0E1C2"/>
    <a:srgbClr val="E1EDBD"/>
    <a:srgbClr val="DDF0EC"/>
    <a:srgbClr val="EAF3E2"/>
    <a:srgbClr val="FFECE5"/>
    <a:srgbClr val="6D6EAD"/>
    <a:srgbClr val="6DC04E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817" autoAdjust="0"/>
    <p:restoredTop sz="94291" autoAdjust="0"/>
  </p:normalViewPr>
  <p:slideViewPr>
    <p:cSldViewPr snapToGrid="0">
      <p:cViewPr varScale="1">
        <p:scale>
          <a:sx n="68" d="100"/>
          <a:sy n="68" d="100"/>
        </p:scale>
        <p:origin x="70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6303016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893481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98D777-CAA5-4BDD-8460-FB6CE088602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69828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243121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899146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74588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431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880938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790111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712437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033390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521024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639948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181097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14400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476994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030374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912630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393410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811334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624383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456675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066633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912528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941517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3887893A-0AE5-4B04-B3A5-547C82336E4D}" type="slidenum">
              <a:rPr lang="en-US" altLang="en-US" kern="1200" smtClean="0">
                <a:latin typeface="Arial" panose="020B0604020202020204" pitchFamily="34" charset="0"/>
                <a:ea typeface="+mn-ea"/>
                <a:cs typeface="+mn-cs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33743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348849D9-D54A-4928-8304-ADF6F72BA5CD}" type="slidenum">
              <a:rPr lang="en-US" altLang="en-US" kern="1200" smtClean="0">
                <a:latin typeface="Arial" panose="020B0604020202020204" pitchFamily="34" charset="0"/>
                <a:ea typeface="+mn-ea"/>
                <a:cs typeface="+mn-cs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87352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E385DB82-240D-4B43-9959-6444BD2E9B0A}" type="slidenum">
              <a:rPr lang="en-US" altLang="en-US" kern="1200" smtClean="0">
                <a:latin typeface="Arial" panose="020B0604020202020204" pitchFamily="34" charset="0"/>
                <a:ea typeface="+mn-ea"/>
                <a:cs typeface="+mn-cs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83911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0657FE1A-1F10-43CC-A3CF-467C73A12738}" type="slidenum">
              <a:rPr lang="en-US" altLang="en-US" kern="1200" smtClean="0">
                <a:latin typeface="Arial" panose="020B0604020202020204" pitchFamily="34" charset="0"/>
                <a:ea typeface="+mn-ea"/>
                <a:cs typeface="+mn-cs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606965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D1ABA9E2-725C-4E68-9029-882ED229EA47}" type="slidenum">
              <a:rPr lang="en-US" altLang="en-US" kern="1200" smtClean="0">
                <a:latin typeface="Arial" panose="020B0604020202020204" pitchFamily="34" charset="0"/>
                <a:ea typeface="+mn-ea"/>
                <a:cs typeface="+mn-cs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89398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36D23521-4867-411B-9B60-2CACF7E4604F}" type="slidenum">
              <a:rPr lang="en-US" altLang="en-US" kern="1200" smtClean="0">
                <a:latin typeface="Arial" panose="020B0604020202020204" pitchFamily="34" charset="0"/>
                <a:ea typeface="+mn-ea"/>
                <a:cs typeface="+mn-cs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76924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DFFCD475-8DDB-4CFF-AD87-67FEFA799FA2}" type="slidenum">
              <a:rPr lang="en-US" altLang="en-US" kern="1200" smtClean="0">
                <a:latin typeface="Arial" panose="020B0604020202020204" pitchFamily="34" charset="0"/>
                <a:ea typeface="+mn-ea"/>
                <a:cs typeface="+mn-cs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639643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69F96A93-FD4E-482B-980A-F8AA73EC1131}" type="slidenum">
              <a:rPr lang="en-US" altLang="en-US" kern="1200" smtClean="0">
                <a:latin typeface="Arial" panose="020B0604020202020204" pitchFamily="34" charset="0"/>
                <a:ea typeface="+mn-ea"/>
                <a:cs typeface="+mn-cs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73942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9420D3B2-0B9D-4201-8478-11603732E3CF}" type="slidenum">
              <a:rPr lang="en-US" altLang="en-US" kern="1200" smtClean="0">
                <a:latin typeface="Arial" panose="020B0604020202020204" pitchFamily="34" charset="0"/>
                <a:ea typeface="+mn-ea"/>
                <a:cs typeface="+mn-cs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83863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D285085E-43FD-4D6E-AE72-811975B9F993}" type="slidenum">
              <a:rPr lang="en-US" altLang="en-US" kern="1200" smtClean="0">
                <a:latin typeface="Arial" panose="020B0604020202020204" pitchFamily="34" charset="0"/>
                <a:ea typeface="+mn-ea"/>
                <a:cs typeface="+mn-cs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323458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1077F503-0287-4D92-9C99-27E8E8A3E4E2}" type="slidenum">
              <a:rPr lang="en-US" altLang="en-US" kern="1200" smtClean="0">
                <a:latin typeface="Arial" panose="020B0604020202020204" pitchFamily="34" charset="0"/>
                <a:ea typeface="+mn-ea"/>
                <a:cs typeface="+mn-cs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0733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A9590E62-5F1D-46F8-8863-C5745F6F5F61}" type="slidenum">
              <a:rPr lang="en-US" altLang="en-US" kern="1200" smtClean="0">
                <a:latin typeface="Arial" panose="020B0604020202020204" pitchFamily="34" charset="0"/>
                <a:ea typeface="+mn-ea"/>
                <a:cs typeface="+mn-cs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09690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720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0521875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737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ea typeface="+mn-ea"/>
              <a:cs typeface="+mn-cs"/>
            </a:endParaRPr>
          </a:p>
        </p:txBody>
      </p:sp>
      <p:sp>
        <p:nvSpPr>
          <p:cNvPr id="737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ea typeface="+mn-ea"/>
              <a:cs typeface="+mn-cs"/>
            </a:endParaRPr>
          </a:p>
        </p:txBody>
      </p:sp>
      <p:sp>
        <p:nvSpPr>
          <p:cNvPr id="737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A14C98C8-E51F-4F2D-AE34-B107B9826F2B}" type="slidenum">
              <a:rPr lang="en-US" altLang="en-US" kern="1200" smtClean="0">
                <a:latin typeface="Arial" panose="020B0604020202020204" pitchFamily="34" charset="0"/>
                <a:ea typeface="+mn-ea"/>
                <a:cs typeface="+mn-cs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7978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image" Target="../media/image7.jp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svg"/><Relationship Id="rId5" Type="http://schemas.openxmlformats.org/officeDocument/2006/relationships/image" Target="../media/image11.png"/><Relationship Id="rId10" Type="http://schemas.openxmlformats.org/officeDocument/2006/relationships/image" Target="../media/image13.png"/><Relationship Id="rId4" Type="http://schemas.openxmlformats.org/officeDocument/2006/relationships/image" Target="../media/image46.png"/><Relationship Id="rId9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mp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18.png"/><Relationship Id="rId4" Type="http://schemas.openxmlformats.org/officeDocument/2006/relationships/hyperlink" Target="https://hoc10.vn/doc-sach/toan-3-tap-2/1/133/78/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13" Type="http://schemas.openxmlformats.org/officeDocument/2006/relationships/image" Target="../media/image23.png"/><Relationship Id="rId18" Type="http://schemas.openxmlformats.org/officeDocument/2006/relationships/image" Target="../media/image26.png"/><Relationship Id="rId3" Type="http://schemas.openxmlformats.org/officeDocument/2006/relationships/slideLayout" Target="../slideLayouts/slideLayout1.xml"/><Relationship Id="rId21" Type="http://schemas.openxmlformats.org/officeDocument/2006/relationships/slide" Target="slide19.xml"/><Relationship Id="rId7" Type="http://schemas.openxmlformats.org/officeDocument/2006/relationships/image" Target="../media/image20.png"/><Relationship Id="rId12" Type="http://schemas.openxmlformats.org/officeDocument/2006/relationships/image" Target="../media/image49.svg"/><Relationship Id="rId17" Type="http://schemas.openxmlformats.org/officeDocument/2006/relationships/image" Target="../media/image30.svg"/><Relationship Id="rId2" Type="http://schemas.microsoft.com/office/2007/relationships/media" Target="../media/media3.mp3"/><Relationship Id="rId16" Type="http://schemas.openxmlformats.org/officeDocument/2006/relationships/image" Target="../media/image25.png"/><Relationship Id="rId20" Type="http://schemas.openxmlformats.org/officeDocument/2006/relationships/image" Target="../media/image27.png"/><Relationship Id="rId1" Type="http://schemas.openxmlformats.org/officeDocument/2006/relationships/audio" Target="NULL" TargetMode="External"/><Relationship Id="rId6" Type="http://schemas.openxmlformats.org/officeDocument/2006/relationships/image" Target="../media/image43.svg"/><Relationship Id="rId11" Type="http://schemas.openxmlformats.org/officeDocument/2006/relationships/image" Target="../media/image22.png"/><Relationship Id="rId24" Type="http://schemas.openxmlformats.org/officeDocument/2006/relationships/slide" Target="slide20.xml"/><Relationship Id="rId5" Type="http://schemas.openxmlformats.org/officeDocument/2006/relationships/image" Target="../media/image19.png"/><Relationship Id="rId15" Type="http://schemas.openxmlformats.org/officeDocument/2006/relationships/image" Target="../media/image24.png"/><Relationship Id="rId23" Type="http://schemas.openxmlformats.org/officeDocument/2006/relationships/slide" Target="slide18.xml"/><Relationship Id="rId10" Type="http://schemas.openxmlformats.org/officeDocument/2006/relationships/image" Target="../media/image47.svg"/><Relationship Id="rId19" Type="http://schemas.openxmlformats.org/officeDocument/2006/relationships/slide" Target="slide17.xml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21.png"/><Relationship Id="rId14" Type="http://schemas.openxmlformats.org/officeDocument/2006/relationships/image" Target="../media/image51.svg"/><Relationship Id="rId22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tmp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slide" Target="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mp"/><Relationship Id="rId2" Type="http://schemas.openxmlformats.org/officeDocument/2006/relationships/image" Target="../media/image32.tmp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1.png"/><Relationship Id="rId4" Type="http://schemas.openxmlformats.org/officeDocument/2006/relationships/slide" Target="slide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mp"/><Relationship Id="rId2" Type="http://schemas.openxmlformats.org/officeDocument/2006/relationships/image" Target="../media/image34.tmp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slide" Target="slide1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mp"/><Relationship Id="rId2" Type="http://schemas.openxmlformats.org/officeDocument/2006/relationships/image" Target="../media/image36.tmp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40.tm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tmp"/><Relationship Id="rId5" Type="http://schemas.openxmlformats.org/officeDocument/2006/relationships/image" Target="../media/image38.tmp"/><Relationship Id="rId4" Type="http://schemas.openxmlformats.org/officeDocument/2006/relationships/hyperlink" Target="https://hoc10.vn/doc-sach/toan-3-tap-2/1/133/78/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40.tm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tmp"/><Relationship Id="rId5" Type="http://schemas.openxmlformats.org/officeDocument/2006/relationships/image" Target="../media/image38.tmp"/><Relationship Id="rId4" Type="http://schemas.openxmlformats.org/officeDocument/2006/relationships/hyperlink" Target="https://hoc10.vn/doc-sach/toan-3-tap-2/1/133/78/" TargetMode="Externa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mp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mp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8.png"/><Relationship Id="rId5" Type="http://schemas.openxmlformats.org/officeDocument/2006/relationships/image" Target="../media/image7.jpg"/><Relationship Id="rId4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image" Target="../media/image7.jp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svg"/><Relationship Id="rId5" Type="http://schemas.openxmlformats.org/officeDocument/2006/relationships/image" Target="../media/image11.png"/><Relationship Id="rId10" Type="http://schemas.openxmlformats.org/officeDocument/2006/relationships/image" Target="../media/image13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31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ordArt 38"/>
          <p:cNvSpPr>
            <a:spLocks noChangeArrowheads="1" noChangeShapeType="1" noTextEdit="1"/>
          </p:cNvSpPr>
          <p:nvPr/>
        </p:nvSpPr>
        <p:spPr bwMode="auto">
          <a:xfrm>
            <a:off x="3490175" y="159170"/>
            <a:ext cx="6568224" cy="36886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SỞ GD&amp;ĐT TỈNH LÀO CAI</a:t>
            </a:r>
            <a:endParaRPr lang="en-US" sz="3600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WordArt 3"/>
          <p:cNvSpPr>
            <a:spLocks noChangeArrowheads="1" noChangeShapeType="1" noTextEdit="1"/>
          </p:cNvSpPr>
          <p:nvPr/>
        </p:nvSpPr>
        <p:spPr bwMode="auto">
          <a:xfrm>
            <a:off x="3318351" y="4858478"/>
            <a:ext cx="5101750" cy="81601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ED2C9A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PHÙNG THỊ VÂN</a:t>
            </a:r>
          </a:p>
          <a:p>
            <a:pPr algn="ctr"/>
            <a:r>
              <a:rPr lang="en-US" sz="3600" b="1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ED2C9A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ED2C9A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ED2C9A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36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ED2C9A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ED2C9A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ED2C9A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ED2C9A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ED2C9A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600" b="1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ED2C9A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Võ</a:t>
            </a:r>
            <a:r>
              <a:rPr lang="en-US" sz="36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ED2C9A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Lao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858187" y="3338148"/>
            <a:ext cx="874874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“</a:t>
            </a:r>
            <a:r>
              <a:rPr kumimoji="0" lang="en-US" sz="2400" b="1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Nồng</a:t>
            </a:r>
            <a:r>
              <a:rPr kumimoji="0" lang="en-US" sz="2400" b="1" i="1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1" i="1" u="none" strike="noStrike" cap="none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nhiệt</a:t>
            </a:r>
            <a:r>
              <a:rPr kumimoji="0" lang="en-US" sz="2400" b="1" i="1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1" i="1" u="none" strike="noStrike" cap="none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chào</a:t>
            </a:r>
            <a:r>
              <a:rPr kumimoji="0" lang="en-US" sz="2400" b="1" i="1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1" i="1" u="none" strike="noStrike" cap="none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đón</a:t>
            </a:r>
            <a:r>
              <a:rPr kumimoji="0" lang="en-US" sz="2400" b="1" i="1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1" i="1" u="none" strike="noStrike" cap="none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quý</a:t>
            </a:r>
            <a:r>
              <a:rPr kumimoji="0" lang="en-US" sz="2400" b="1" i="1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1" i="1" u="none" strike="noStrike" cap="none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thầy</a:t>
            </a:r>
            <a:r>
              <a:rPr kumimoji="0" lang="en-US" sz="2400" b="1" i="1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1" i="1" u="none" strike="noStrike" cap="none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cô</a:t>
            </a:r>
            <a:r>
              <a:rPr kumimoji="0" lang="en-US" sz="2400" b="1" i="1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1" i="1" u="none" strike="noStrike" cap="none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về</a:t>
            </a:r>
            <a:r>
              <a:rPr kumimoji="0" lang="en-US" sz="2400" b="1" i="1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1" i="1" u="none" strike="noStrike" cap="none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dự</a:t>
            </a:r>
            <a:r>
              <a:rPr kumimoji="0" lang="en-US" sz="2400" b="1" i="1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1" i="1" u="none" strike="noStrike" cap="none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giờ</a:t>
            </a:r>
            <a:r>
              <a:rPr kumimoji="0" lang="en-US" sz="2400" b="1" i="1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1" i="1" u="none" strike="noStrike" cap="none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với</a:t>
            </a:r>
            <a:r>
              <a:rPr kumimoji="0" lang="en-US" sz="2400" b="1" i="1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1" i="1" u="none" strike="noStrike" cap="none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lớp</a:t>
            </a:r>
            <a:r>
              <a:rPr kumimoji="0" lang="en-US" sz="2400" b="1" i="1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3A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vi-VN" sz="2400" b="1" i="1" dirty="0" err="1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</a:t>
            </a:r>
            <a:r>
              <a:rPr kumimoji="0" lang="en-US" sz="2400" b="1" i="1" u="none" strike="noStrike" cap="none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rường</a:t>
            </a:r>
            <a:r>
              <a:rPr kumimoji="0" lang="en-US" sz="2400" b="1" i="1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1" i="1" u="none" strike="noStrike" cap="none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Tiểu</a:t>
            </a:r>
            <a:r>
              <a:rPr kumimoji="0" lang="en-US" sz="2400" b="1" i="1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1" i="1" u="none" strike="noStrike" cap="none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học</a:t>
            </a:r>
            <a:r>
              <a:rPr kumimoji="0" lang="en-US" sz="2400" b="1" i="1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1" i="1" u="none" strike="noStrike" cap="none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Khánh</a:t>
            </a:r>
            <a:r>
              <a:rPr kumimoji="0" lang="en-US" sz="2400" b="1" i="1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1" i="1" u="none" strike="noStrike" cap="none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Yên</a:t>
            </a:r>
            <a:r>
              <a:rPr kumimoji="0" lang="en-US" sz="2400" b="1" i="1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”</a:t>
            </a:r>
            <a:endParaRPr kumimoji="0" lang="en-US" sz="2400" b="1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70600" y="2189040"/>
            <a:ext cx="8683149" cy="373551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endParaRPr lang="en-US" sz="8800" dirty="0"/>
          </a:p>
          <a:p>
            <a:pPr algn="ctr">
              <a:lnSpc>
                <a:spcPct val="150000"/>
              </a:lnSpc>
            </a:pPr>
            <a:r>
              <a:rPr lang="en-US" sz="8800" b="1" dirty="0" smtClean="0">
                <a:ln w="13462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HỘI THI GIÁO VIÊN DẠY GIỎI CẤP TỈNH</a:t>
            </a:r>
          </a:p>
          <a:p>
            <a:pPr algn="ctr">
              <a:lnSpc>
                <a:spcPct val="150000"/>
              </a:lnSpc>
            </a:pPr>
            <a:r>
              <a:rPr lang="en-US" sz="8800" b="1" dirty="0" smtClean="0">
                <a:ln w="13462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NĂM HỌC 2024 - </a:t>
            </a:r>
            <a:r>
              <a:rPr lang="en-US" sz="8800" b="1" dirty="0" smtClean="0">
                <a:ln w="13462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2025</a:t>
            </a:r>
            <a:r>
              <a:rPr kumimoji="0" lang="en-US" sz="8800" b="1" u="none" strike="noStrike" cap="none" spc="0" normalizeH="0" dirty="0" smtClean="0">
                <a:ln w="13462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lang="en-US" sz="8800" b="1" cap="none" spc="0" dirty="0">
              <a:ln w="13462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" y="0"/>
            <a:ext cx="1858186" cy="1392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962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83B6928-1936-5B2B-2CE0-5703F0C6CB5A}"/>
              </a:ext>
            </a:extLst>
          </p:cNvPr>
          <p:cNvSpPr/>
          <p:nvPr/>
        </p:nvSpPr>
        <p:spPr>
          <a:xfrm>
            <a:off x="1853135" y="936920"/>
            <a:ext cx="848572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de-DE" sz="3200" b="1" dirty="0">
                <a:solidFill>
                  <a:schemeClr val="accent2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 MỘT THỪA SỐ CỦA PHÉP NHÂN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145A8AE-808E-F20D-E89B-6880B782654D}"/>
                  </a:ext>
                </a:extLst>
              </p:cNvPr>
              <p:cNvSpPr txBox="1"/>
              <p:nvPr/>
            </p:nvSpPr>
            <p:spPr>
              <a:xfrm>
                <a:off x="3684318" y="1556730"/>
                <a:ext cx="427072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>
                    <a:latin typeface="UTM Avo" panose="02040603050506020204" pitchFamily="18" charset="0"/>
                    <a:cs typeface="Arial" pitchFamily="34" charset="0"/>
                  </a:rPr>
                  <a:t>?     </a:t>
                </a:r>
                <a14:m>
                  <m:oMath xmlns:m="http://schemas.openxmlformats.org/officeDocument/2006/math">
                    <m:r>
                      <a:rPr lang="en-US" sz="36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itchFamily="34" charset="0"/>
                      </a:rPr>
                      <m:t>×</m:t>
                    </m:r>
                  </m:oMath>
                </a14:m>
                <a:r>
                  <a:rPr lang="en-US" sz="3600" b="1" dirty="0">
                    <a:latin typeface="UTM Avo" panose="02040603050506020204" pitchFamily="18" charset="0"/>
                    <a:cs typeface="Arial" pitchFamily="34" charset="0"/>
                  </a:rPr>
                  <a:t>    4    </a:t>
                </a:r>
                <a14:m>
                  <m:oMath xmlns:m="http://schemas.openxmlformats.org/officeDocument/2006/math">
                    <m:r>
                      <a:rPr lang="en-US" sz="3600" b="1" i="1" dirty="0" smtClean="0">
                        <a:latin typeface="Cambria Math" panose="02040503050406030204" pitchFamily="18" charset="0"/>
                        <a:cs typeface="Arial" pitchFamily="34" charset="0"/>
                      </a:rPr>
                      <m:t>=</m:t>
                    </m:r>
                  </m:oMath>
                </a14:m>
                <a:r>
                  <a:rPr lang="en-US" sz="3600" b="1" dirty="0">
                    <a:latin typeface="UTM Avo" panose="02040603050506020204" pitchFamily="18" charset="0"/>
                    <a:cs typeface="Arial" pitchFamily="34" charset="0"/>
                  </a:rPr>
                  <a:t>     8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145A8AE-808E-F20D-E89B-6880B78265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84318" y="1556730"/>
                <a:ext cx="4270721" cy="646331"/>
              </a:xfrm>
              <a:prstGeom prst="rect">
                <a:avLst/>
              </a:prstGeom>
              <a:blipFill>
                <a:blip r:embed="rId4"/>
                <a:stretch>
                  <a:fillRect l="-4280" t="-15094" r="-3424" b="-339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ounded Rectangle 12">
            <a:extLst>
              <a:ext uri="{FF2B5EF4-FFF2-40B4-BE49-F238E27FC236}">
                <a16:creationId xmlns:a16="http://schemas.microsoft.com/office/drawing/2014/main" id="{AD9183DA-5899-2495-A286-FF30C18A27CA}"/>
              </a:ext>
            </a:extLst>
          </p:cNvPr>
          <p:cNvSpPr/>
          <p:nvPr/>
        </p:nvSpPr>
        <p:spPr>
          <a:xfrm>
            <a:off x="3201359" y="2835169"/>
            <a:ext cx="1536744" cy="64033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Thừa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số</a:t>
            </a:r>
            <a:endParaRPr lang="en-US" sz="2400" dirty="0">
              <a:solidFill>
                <a:schemeClr val="tx1"/>
              </a:solidFill>
              <a:latin typeface="UTM Avo" panose="02040603050506020204" pitchFamily="18" charset="0"/>
              <a:cs typeface="Arial" pitchFamily="34" charset="0"/>
            </a:endParaRPr>
          </a:p>
        </p:txBody>
      </p:sp>
      <p:sp>
        <p:nvSpPr>
          <p:cNvPr id="5" name="Rounded Rectangle 13">
            <a:extLst>
              <a:ext uri="{FF2B5EF4-FFF2-40B4-BE49-F238E27FC236}">
                <a16:creationId xmlns:a16="http://schemas.microsoft.com/office/drawing/2014/main" id="{751BD24B-F026-F7A0-E47F-45B7CC9D21FA}"/>
              </a:ext>
            </a:extLst>
          </p:cNvPr>
          <p:cNvSpPr/>
          <p:nvPr/>
        </p:nvSpPr>
        <p:spPr>
          <a:xfrm>
            <a:off x="5026770" y="2835169"/>
            <a:ext cx="1536744" cy="64033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Thừa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số</a:t>
            </a:r>
            <a:endParaRPr lang="en-US" sz="2400" dirty="0">
              <a:solidFill>
                <a:schemeClr val="tx1"/>
              </a:solidFill>
              <a:latin typeface="UTM Avo" panose="02040603050506020204" pitchFamily="18" charset="0"/>
              <a:cs typeface="Arial" pitchFamily="34" charset="0"/>
            </a:endParaRPr>
          </a:p>
        </p:txBody>
      </p:sp>
      <p:sp>
        <p:nvSpPr>
          <p:cNvPr id="7" name="Rounded Rectangle 14">
            <a:extLst>
              <a:ext uri="{FF2B5EF4-FFF2-40B4-BE49-F238E27FC236}">
                <a16:creationId xmlns:a16="http://schemas.microsoft.com/office/drawing/2014/main" id="{6337A4B6-0FC3-1B2D-088D-C4ADD3488AE9}"/>
              </a:ext>
            </a:extLst>
          </p:cNvPr>
          <p:cNvSpPr/>
          <p:nvPr/>
        </p:nvSpPr>
        <p:spPr>
          <a:xfrm>
            <a:off x="6852181" y="2845026"/>
            <a:ext cx="1266444" cy="640333"/>
          </a:xfrm>
          <a:prstGeom prst="roundRect">
            <a:avLst/>
          </a:prstGeom>
          <a:ln>
            <a:solidFill>
              <a:schemeClr val="accent2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UTM Avo" panose="02040603050506020204" pitchFamily="18" charset="0"/>
                <a:cs typeface="Arial" pitchFamily="34" charset="0"/>
              </a:rPr>
              <a:t>Tích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98CFC30-D274-32F1-E19E-6DDB8AE57836}"/>
              </a:ext>
            </a:extLst>
          </p:cNvPr>
          <p:cNvCxnSpPr>
            <a:cxnSpLocks/>
          </p:cNvCxnSpPr>
          <p:nvPr/>
        </p:nvCxnSpPr>
        <p:spPr>
          <a:xfrm>
            <a:off x="3906760" y="2203061"/>
            <a:ext cx="0" cy="641183"/>
          </a:xfrm>
          <a:prstGeom prst="straightConnector1">
            <a:avLst/>
          </a:prstGeom>
          <a:ln w="3810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402F56A-3663-A47E-7871-039E5849876F}"/>
              </a:ext>
            </a:extLst>
          </p:cNvPr>
          <p:cNvCxnSpPr>
            <a:cxnSpLocks/>
          </p:cNvCxnSpPr>
          <p:nvPr/>
        </p:nvCxnSpPr>
        <p:spPr>
          <a:xfrm>
            <a:off x="5513511" y="2179914"/>
            <a:ext cx="0" cy="641183"/>
          </a:xfrm>
          <a:prstGeom prst="straightConnector1">
            <a:avLst/>
          </a:prstGeom>
          <a:ln w="3810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EB18B8D-11D2-1C2E-12F6-B4E5D06AA5F0}"/>
              </a:ext>
            </a:extLst>
          </p:cNvPr>
          <p:cNvCxnSpPr>
            <a:cxnSpLocks/>
          </p:cNvCxnSpPr>
          <p:nvPr/>
        </p:nvCxnSpPr>
        <p:spPr>
          <a:xfrm>
            <a:off x="7106747" y="2134167"/>
            <a:ext cx="0" cy="641183"/>
          </a:xfrm>
          <a:prstGeom prst="straightConnector1">
            <a:avLst/>
          </a:prstGeom>
          <a:ln w="3810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E8783B8-AE23-AD0D-DD5B-DAA943ECA86E}"/>
              </a:ext>
            </a:extLst>
          </p:cNvPr>
          <p:cNvGrpSpPr/>
          <p:nvPr/>
        </p:nvGrpSpPr>
        <p:grpSpPr>
          <a:xfrm>
            <a:off x="1867883" y="3793807"/>
            <a:ext cx="4270721" cy="2456809"/>
            <a:chOff x="2938674" y="5481703"/>
            <a:chExt cx="6986945" cy="3826703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60964D9B-B560-8BFC-3C36-5CE7A2125F51}"/>
                </a:ext>
              </a:extLst>
            </p:cNvPr>
            <p:cNvGrpSpPr/>
            <p:nvPr/>
          </p:nvGrpSpPr>
          <p:grpSpPr>
            <a:xfrm>
              <a:off x="2938674" y="5481703"/>
              <a:ext cx="5288354" cy="3826703"/>
              <a:chOff x="2938674" y="5481703"/>
              <a:chExt cx="5288354" cy="3826703"/>
            </a:xfrm>
          </p:grpSpPr>
          <p:pic>
            <p:nvPicPr>
              <p:cNvPr id="21" name="Picture 2">
                <a:extLst>
                  <a:ext uri="{FF2B5EF4-FFF2-40B4-BE49-F238E27FC236}">
                    <a16:creationId xmlns:a16="http://schemas.microsoft.com/office/drawing/2014/main" id="{AEF91118-3A59-48A7-B6CC-633B2070A1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938674" y="5481703"/>
                <a:ext cx="5288354" cy="3826703"/>
              </a:xfrm>
              <a:prstGeom prst="rect">
                <a:avLst/>
              </a:prstGeom>
            </p:spPr>
          </p:pic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C6435BB8-E941-3ED9-92AF-F9BDD51F0BE0}"/>
                  </a:ext>
                </a:extLst>
              </p:cNvPr>
              <p:cNvSpPr/>
              <p:nvPr/>
            </p:nvSpPr>
            <p:spPr>
              <a:xfrm>
                <a:off x="3866765" y="6044073"/>
                <a:ext cx="3572957" cy="261027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vi-VN" sz="2400" dirty="0">
                    <a:solidFill>
                      <a:schemeClr val="tx1"/>
                    </a:solidFill>
                    <a:latin typeface="UTM Avo" panose="02040603050506020204" pitchFamily="18" charset="0"/>
                    <a:cs typeface="Arial" pitchFamily="34" charset="0"/>
                  </a:rPr>
                  <a:t>Dấu ? xác định như thế nào?</a:t>
                </a:r>
              </a:p>
            </p:txBody>
          </p:sp>
        </p:grpSp>
        <p:pic>
          <p:nvPicPr>
            <p:cNvPr id="20" name="Picture 23">
              <a:extLst>
                <a:ext uri="{FF2B5EF4-FFF2-40B4-BE49-F238E27FC236}">
                  <a16:creationId xmlns:a16="http://schemas.microsoft.com/office/drawing/2014/main" id="{C10E3958-B6D4-AC0E-83E9-078D968E133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8043083" y="5776446"/>
              <a:ext cx="1882536" cy="3190677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DB896B9-AD28-547C-ABBD-8967411BE00A}"/>
              </a:ext>
            </a:extLst>
          </p:cNvPr>
          <p:cNvGrpSpPr/>
          <p:nvPr/>
        </p:nvGrpSpPr>
        <p:grpSpPr>
          <a:xfrm>
            <a:off x="6563514" y="3566891"/>
            <a:ext cx="3973000" cy="1089232"/>
            <a:chOff x="11677987" y="5373699"/>
            <a:chExt cx="6235284" cy="182720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Plaque 23">
                  <a:extLst>
                    <a:ext uri="{FF2B5EF4-FFF2-40B4-BE49-F238E27FC236}">
                      <a16:creationId xmlns:a16="http://schemas.microsoft.com/office/drawing/2014/main" id="{977DDB14-9EB7-CEF0-A5AB-57AB0DE7AE2D}"/>
                    </a:ext>
                  </a:extLst>
                </p:cNvPr>
                <p:cNvSpPr/>
                <p:nvPr/>
              </p:nvSpPr>
              <p:spPr>
                <a:xfrm>
                  <a:off x="11677987" y="6000750"/>
                  <a:ext cx="5009813" cy="1200150"/>
                </a:xfrm>
                <a:prstGeom prst="plaque">
                  <a:avLst/>
                </a:prstGeom>
                <a:solidFill>
                  <a:schemeClr val="accent2"/>
                </a:solidFill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accent3"/>
                </a:lnRef>
                <a:fillRef idx="3">
                  <a:schemeClr val="accent3"/>
                </a:fillRef>
                <a:effectRef idx="2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3600" b="1" dirty="0">
                      <a:latin typeface="UTM Avo" panose="02040603050506020204" pitchFamily="18" charset="0"/>
                      <a:cs typeface="Arial" pitchFamily="34" charset="0"/>
                    </a:rPr>
                    <a:t>?  </a:t>
                  </a:r>
                  <a14:m>
                    <m:oMath xmlns:m="http://schemas.openxmlformats.org/officeDocument/2006/math">
                      <m:r>
                        <a:rPr lang="en-US" sz="3600" b="1" i="1" dirty="0" smtClean="0">
                          <a:latin typeface="Cambria Math" panose="02040503050406030204" pitchFamily="18" charset="0"/>
                          <a:cs typeface="Arial" pitchFamily="34" charset="0"/>
                        </a:rPr>
                        <m:t>=</m:t>
                      </m:r>
                    </m:oMath>
                  </a14:m>
                  <a:r>
                    <a:rPr lang="en-US" sz="3600" b="1" dirty="0">
                      <a:latin typeface="UTM Avo" panose="02040603050506020204" pitchFamily="18" charset="0"/>
                      <a:cs typeface="Arial" pitchFamily="34" charset="0"/>
                    </a:rPr>
                    <a:t>  8  </a:t>
                  </a:r>
                  <a14:m>
                    <m:oMath xmlns:m="http://schemas.openxmlformats.org/officeDocument/2006/math">
                      <m:r>
                        <a:rPr lang="en-US" sz="3600" b="1" i="1" dirty="0" smtClean="0">
                          <a:latin typeface="Cambria Math" panose="02040503050406030204" pitchFamily="18" charset="0"/>
                          <a:cs typeface="Arial" pitchFamily="34" charset="0"/>
                        </a:rPr>
                        <m:t>: </m:t>
                      </m:r>
                    </m:oMath>
                  </a14:m>
                  <a:r>
                    <a:rPr lang="en-US" sz="3600" b="1" dirty="0">
                      <a:latin typeface="UTM Avo" panose="02040603050506020204" pitchFamily="18" charset="0"/>
                      <a:cs typeface="Arial" pitchFamily="34" charset="0"/>
                    </a:rPr>
                    <a:t> 4</a:t>
                  </a:r>
                </a:p>
              </p:txBody>
            </p:sp>
          </mc:Choice>
          <mc:Fallback xmlns="">
            <p:sp>
              <p:nvSpPr>
                <p:cNvPr id="24" name="Plaque 23">
                  <a:extLst>
                    <a:ext uri="{FF2B5EF4-FFF2-40B4-BE49-F238E27FC236}">
                      <a16:creationId xmlns:a16="http://schemas.microsoft.com/office/drawing/2014/main" id="{977DDB14-9EB7-CEF0-A5AB-57AB0DE7AE2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677987" y="6000750"/>
                  <a:ext cx="5009813" cy="1200150"/>
                </a:xfrm>
                <a:prstGeom prst="plaque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solidFill>
                    <a:schemeClr val="accent2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5" name="Picture 9">
              <a:extLst>
                <a:ext uri="{FF2B5EF4-FFF2-40B4-BE49-F238E27FC236}">
                  <a16:creationId xmlns:a16="http://schemas.microsoft.com/office/drawing/2014/main" id="{1639AB44-AEB5-2A1E-877D-5E901F0E56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16263102" y="5373699"/>
              <a:ext cx="1650169" cy="15986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91679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83B6928-1936-5B2B-2CE0-5703F0C6CB5A}"/>
              </a:ext>
            </a:extLst>
          </p:cNvPr>
          <p:cNvSpPr/>
          <p:nvPr/>
        </p:nvSpPr>
        <p:spPr>
          <a:xfrm>
            <a:off x="1853135" y="936920"/>
            <a:ext cx="848572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de-DE" sz="3200" b="1" dirty="0">
                <a:solidFill>
                  <a:schemeClr val="accent2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 MỘT THỪA SỐ CỦA PHÉP NHÂN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145A8AE-808E-F20D-E89B-6880B782654D}"/>
                  </a:ext>
                </a:extLst>
              </p:cNvPr>
              <p:cNvSpPr txBox="1"/>
              <p:nvPr/>
            </p:nvSpPr>
            <p:spPr>
              <a:xfrm>
                <a:off x="3684318" y="1556730"/>
                <a:ext cx="340349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>
                    <a:latin typeface="UTM Avo" panose="02040603050506020204" pitchFamily="18" charset="0"/>
                    <a:cs typeface="Arial" pitchFamily="34" charset="0"/>
                  </a:rPr>
                  <a:t>2</a:t>
                </a:r>
                <a:r>
                  <a:rPr lang="en-US" sz="3600" b="1" dirty="0" smtClean="0">
                    <a:latin typeface="UTM Avo" panose="02040603050506020204" pitchFamily="18" charset="0"/>
                    <a:cs typeface="Arial" pitchFamily="34" charset="0"/>
                  </a:rPr>
                  <a:t>     </a:t>
                </a:r>
                <a14:m>
                  <m:oMath xmlns:m="http://schemas.openxmlformats.org/officeDocument/2006/math">
                    <m:r>
                      <a:rPr lang="en-US" sz="36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itchFamily="34" charset="0"/>
                      </a:rPr>
                      <m:t>×</m:t>
                    </m:r>
                  </m:oMath>
                </a14:m>
                <a:r>
                  <a:rPr lang="en-US" sz="3600" b="1" dirty="0">
                    <a:latin typeface="UTM Avo" panose="02040603050506020204" pitchFamily="18" charset="0"/>
                    <a:cs typeface="Arial" pitchFamily="34" charset="0"/>
                  </a:rPr>
                  <a:t>    4    </a:t>
                </a:r>
                <a14:m>
                  <m:oMath xmlns:m="http://schemas.openxmlformats.org/officeDocument/2006/math">
                    <m:r>
                      <a:rPr lang="en-US" sz="3600" b="1" i="1" dirty="0" smtClean="0">
                        <a:latin typeface="Cambria Math" panose="02040503050406030204" pitchFamily="18" charset="0"/>
                        <a:cs typeface="Arial" pitchFamily="34" charset="0"/>
                      </a:rPr>
                      <m:t>=</m:t>
                    </m:r>
                  </m:oMath>
                </a14:m>
                <a:r>
                  <a:rPr lang="en-US" sz="3600" b="1" dirty="0">
                    <a:latin typeface="UTM Avo" panose="02040603050506020204" pitchFamily="18" charset="0"/>
                    <a:cs typeface="Arial" pitchFamily="34" charset="0"/>
                  </a:rPr>
                  <a:t>     8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145A8AE-808E-F20D-E89B-6880B78265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84318" y="1556730"/>
                <a:ext cx="3403496" cy="646331"/>
              </a:xfrm>
              <a:prstGeom prst="rect">
                <a:avLst/>
              </a:prstGeom>
              <a:blipFill>
                <a:blip r:embed="rId3"/>
                <a:stretch>
                  <a:fillRect l="-5367" t="-14151" r="-4651" b="-34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Group 22">
            <a:extLst>
              <a:ext uri="{FF2B5EF4-FFF2-40B4-BE49-F238E27FC236}">
                <a16:creationId xmlns:a16="http://schemas.microsoft.com/office/drawing/2014/main" id="{2DB896B9-AD28-547C-ABBD-8967411BE00A}"/>
              </a:ext>
            </a:extLst>
          </p:cNvPr>
          <p:cNvGrpSpPr/>
          <p:nvPr/>
        </p:nvGrpSpPr>
        <p:grpSpPr>
          <a:xfrm>
            <a:off x="3684318" y="2435446"/>
            <a:ext cx="6852196" cy="2084404"/>
            <a:chOff x="7159335" y="3475685"/>
            <a:chExt cx="10753936" cy="349661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Plaque 23">
                  <a:extLst>
                    <a:ext uri="{FF2B5EF4-FFF2-40B4-BE49-F238E27FC236}">
                      <a16:creationId xmlns:a16="http://schemas.microsoft.com/office/drawing/2014/main" id="{977DDB14-9EB7-CEF0-A5AB-57AB0DE7AE2D}"/>
                    </a:ext>
                  </a:extLst>
                </p:cNvPr>
                <p:cNvSpPr/>
                <p:nvPr/>
              </p:nvSpPr>
              <p:spPr>
                <a:xfrm>
                  <a:off x="7159335" y="3475685"/>
                  <a:ext cx="5009813" cy="1200150"/>
                </a:xfrm>
                <a:prstGeom prst="plaque">
                  <a:avLst/>
                </a:prstGeom>
                <a:solidFill>
                  <a:schemeClr val="accent2"/>
                </a:solidFill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accent3"/>
                </a:lnRef>
                <a:fillRef idx="3">
                  <a:schemeClr val="accent3"/>
                </a:fillRef>
                <a:effectRef idx="2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3600" b="1" dirty="0">
                      <a:latin typeface="UTM Avo" panose="02040603050506020204" pitchFamily="18" charset="0"/>
                      <a:cs typeface="Arial" pitchFamily="34" charset="0"/>
                    </a:rPr>
                    <a:t>4</a:t>
                  </a:r>
                  <a:r>
                    <a:rPr lang="en-US" sz="3600" b="1" dirty="0" smtClean="0">
                      <a:latin typeface="UTM Avo" panose="02040603050506020204" pitchFamily="18" charset="0"/>
                      <a:cs typeface="Arial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3600" b="1" i="1" dirty="0" smtClean="0">
                          <a:latin typeface="Cambria Math" panose="02040503050406030204" pitchFamily="18" charset="0"/>
                          <a:cs typeface="Arial" pitchFamily="34" charset="0"/>
                        </a:rPr>
                        <m:t>=</m:t>
                      </m:r>
                    </m:oMath>
                  </a14:m>
                  <a:r>
                    <a:rPr lang="en-US" sz="3600" b="1" dirty="0">
                      <a:latin typeface="UTM Avo" panose="02040603050506020204" pitchFamily="18" charset="0"/>
                      <a:cs typeface="Arial" pitchFamily="34" charset="0"/>
                    </a:rPr>
                    <a:t>  8  </a:t>
                  </a:r>
                  <a14:m>
                    <m:oMath xmlns:m="http://schemas.openxmlformats.org/officeDocument/2006/math">
                      <m:r>
                        <a:rPr lang="en-US" sz="3600" b="1" i="1" dirty="0" smtClean="0">
                          <a:latin typeface="Cambria Math" panose="02040503050406030204" pitchFamily="18" charset="0"/>
                          <a:cs typeface="Arial" pitchFamily="34" charset="0"/>
                        </a:rPr>
                        <m:t>: </m:t>
                      </m:r>
                    </m:oMath>
                  </a14:m>
                  <a:r>
                    <a:rPr lang="en-US" sz="3600" b="1" dirty="0">
                      <a:latin typeface="UTM Avo" panose="02040603050506020204" pitchFamily="18" charset="0"/>
                      <a:cs typeface="Arial" pitchFamily="34" charset="0"/>
                    </a:rPr>
                    <a:t> </a:t>
                  </a:r>
                  <a:r>
                    <a:rPr lang="en-US" sz="3600" b="1" dirty="0" smtClean="0">
                      <a:latin typeface="UTM Avo" panose="02040603050506020204" pitchFamily="18" charset="0"/>
                      <a:cs typeface="Arial" pitchFamily="34" charset="0"/>
                    </a:rPr>
                    <a:t>2</a:t>
                  </a:r>
                  <a:endParaRPr lang="en-US" sz="3600" b="1" dirty="0">
                    <a:latin typeface="UTM Avo" panose="02040603050506020204" pitchFamily="18" charset="0"/>
                    <a:cs typeface="Arial" pitchFamily="34" charset="0"/>
                  </a:endParaRPr>
                </a:p>
              </p:txBody>
            </p:sp>
          </mc:Choice>
          <mc:Fallback xmlns="">
            <p:sp>
              <p:nvSpPr>
                <p:cNvPr id="24" name="Plaque 23">
                  <a:extLst>
                    <a:ext uri="{FF2B5EF4-FFF2-40B4-BE49-F238E27FC236}">
                      <a16:creationId xmlns:a16="http://schemas.microsoft.com/office/drawing/2014/main" id="{977DDB14-9EB7-CEF0-A5AB-57AB0DE7AE2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59335" y="3475685"/>
                  <a:ext cx="5009813" cy="1200150"/>
                </a:xfrm>
                <a:prstGeom prst="plaque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>
                  <a:solidFill>
                    <a:schemeClr val="accent2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5" name="Picture 9">
              <a:extLst>
                <a:ext uri="{FF2B5EF4-FFF2-40B4-BE49-F238E27FC236}">
                  <a16:creationId xmlns:a16="http://schemas.microsoft.com/office/drawing/2014/main" id="{1639AB44-AEB5-2A1E-877D-5E901F0E561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6263102" y="5373699"/>
              <a:ext cx="1650169" cy="1598601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Plaque 17">
                <a:extLst>
                  <a:ext uri="{FF2B5EF4-FFF2-40B4-BE49-F238E27FC236}">
                    <a16:creationId xmlns:a16="http://schemas.microsoft.com/office/drawing/2014/main" id="{977DDB14-9EB7-CEF0-A5AB-57AB0DE7AE2D}"/>
                  </a:ext>
                </a:extLst>
              </p:cNvPr>
              <p:cNvSpPr/>
              <p:nvPr/>
            </p:nvSpPr>
            <p:spPr>
              <a:xfrm>
                <a:off x="3684318" y="3418419"/>
                <a:ext cx="3192154" cy="715434"/>
              </a:xfrm>
              <a:prstGeom prst="plaque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>
                    <a:latin typeface="UTM Avo" panose="02040603050506020204" pitchFamily="18" charset="0"/>
                    <a:cs typeface="Arial" pitchFamily="34" charset="0"/>
                  </a:rPr>
                  <a:t>2</a:t>
                </a:r>
                <a:r>
                  <a:rPr lang="en-US" sz="3600" b="1" dirty="0" smtClean="0">
                    <a:latin typeface="UTM Avo" panose="02040603050506020204" pitchFamily="18" charset="0"/>
                    <a:cs typeface="Arial" pitchFamily="34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sz="3600" b="1" i="1" dirty="0" smtClean="0">
                        <a:latin typeface="Cambria Math" panose="02040503050406030204" pitchFamily="18" charset="0"/>
                        <a:cs typeface="Arial" pitchFamily="34" charset="0"/>
                      </a:rPr>
                      <m:t>=</m:t>
                    </m:r>
                  </m:oMath>
                </a14:m>
                <a:r>
                  <a:rPr lang="en-US" sz="3600" b="1" dirty="0">
                    <a:latin typeface="UTM Avo" panose="02040603050506020204" pitchFamily="18" charset="0"/>
                    <a:cs typeface="Arial" pitchFamily="34" charset="0"/>
                  </a:rPr>
                  <a:t>  8  </a:t>
                </a:r>
                <a14:m>
                  <m:oMath xmlns:m="http://schemas.openxmlformats.org/officeDocument/2006/math">
                    <m:r>
                      <a:rPr lang="en-US" sz="3600" b="1" i="1" dirty="0" smtClean="0">
                        <a:latin typeface="Cambria Math" panose="02040503050406030204" pitchFamily="18" charset="0"/>
                        <a:cs typeface="Arial" pitchFamily="34" charset="0"/>
                      </a:rPr>
                      <m:t>: </m:t>
                    </m:r>
                  </m:oMath>
                </a14:m>
                <a:r>
                  <a:rPr lang="en-US" sz="3600" b="1" dirty="0">
                    <a:latin typeface="UTM Avo" panose="02040603050506020204" pitchFamily="18" charset="0"/>
                    <a:cs typeface="Arial" pitchFamily="34" charset="0"/>
                  </a:rPr>
                  <a:t> 4</a:t>
                </a:r>
              </a:p>
            </p:txBody>
          </p:sp>
        </mc:Choice>
        <mc:Fallback xmlns="">
          <p:sp>
            <p:nvSpPr>
              <p:cNvPr id="18" name="Plaque 17">
                <a:extLst>
                  <a:ext uri="{FF2B5EF4-FFF2-40B4-BE49-F238E27FC236}">
                    <a16:creationId xmlns:a16="http://schemas.microsoft.com/office/drawing/2014/main" id="{977DDB14-9EB7-CEF0-A5AB-57AB0DE7AE2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84318" y="3418419"/>
                <a:ext cx="3192154" cy="715434"/>
              </a:xfrm>
              <a:prstGeom prst="plaque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accent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59866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83B6928-1936-5B2B-2CE0-5703F0C6CB5A}"/>
              </a:ext>
            </a:extLst>
          </p:cNvPr>
          <p:cNvSpPr/>
          <p:nvPr/>
        </p:nvSpPr>
        <p:spPr>
          <a:xfrm>
            <a:off x="1853135" y="936920"/>
            <a:ext cx="848572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de-DE" sz="3200" b="1" dirty="0">
                <a:solidFill>
                  <a:schemeClr val="accent2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 MỘT THỪA SỐ CỦA PHÉP NHÂN</a:t>
            </a:r>
          </a:p>
        </p:txBody>
      </p:sp>
      <p:sp>
        <p:nvSpPr>
          <p:cNvPr id="11" name="Rounded Rectangle 3">
            <a:extLst>
              <a:ext uri="{FF2B5EF4-FFF2-40B4-BE49-F238E27FC236}">
                <a16:creationId xmlns:a16="http://schemas.microsoft.com/office/drawing/2014/main" id="{B3E6C573-E53E-0146-060A-522B9469188B}"/>
              </a:ext>
            </a:extLst>
          </p:cNvPr>
          <p:cNvSpPr/>
          <p:nvPr/>
        </p:nvSpPr>
        <p:spPr>
          <a:xfrm>
            <a:off x="5940219" y="2239018"/>
            <a:ext cx="5031984" cy="3262864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schemeClr val="accent2"/>
              </a:solidFill>
              <a:latin typeface="UTM Avo" panose="02040603050506020204" pitchFamily="18" charset="0"/>
            </a:endParaRPr>
          </a:p>
        </p:txBody>
      </p:sp>
      <p:sp>
        <p:nvSpPr>
          <p:cNvPr id="12" name="Rounded Rectangle 18">
            <a:extLst>
              <a:ext uri="{FF2B5EF4-FFF2-40B4-BE49-F238E27FC236}">
                <a16:creationId xmlns:a16="http://schemas.microsoft.com/office/drawing/2014/main" id="{424BCF50-BFCB-D616-8B78-4EC3219612FC}"/>
              </a:ext>
            </a:extLst>
          </p:cNvPr>
          <p:cNvSpPr/>
          <p:nvPr/>
        </p:nvSpPr>
        <p:spPr>
          <a:xfrm>
            <a:off x="6092619" y="2391418"/>
            <a:ext cx="5072628" cy="3312686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latin typeface="UTM Avo" panose="020406030505060202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6C23A1D-A8DE-8A98-D80A-0B93489555A2}"/>
              </a:ext>
            </a:extLst>
          </p:cNvPr>
          <p:cNvSpPr/>
          <p:nvPr/>
        </p:nvSpPr>
        <p:spPr>
          <a:xfrm>
            <a:off x="6206918" y="2629147"/>
            <a:ext cx="4765285" cy="24826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600" dirty="0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Muốn tìm thừa số </a:t>
            </a:r>
            <a:r>
              <a:rPr lang="vi-VN" sz="3600" dirty="0" smtClean="0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trong một tích em làm như thế nào?</a:t>
            </a:r>
            <a:endParaRPr lang="vi-VN" sz="3600" dirty="0">
              <a:solidFill>
                <a:schemeClr val="tx1"/>
              </a:solidFill>
              <a:latin typeface="UTM Avo" panose="02040603050506020204" pitchFamily="18" charset="0"/>
              <a:cs typeface="Arial" pitchFamily="34" charset="0"/>
            </a:endParaRPr>
          </a:p>
        </p:txBody>
      </p:sp>
      <p:pic>
        <p:nvPicPr>
          <p:cNvPr id="15" name="Picture 12">
            <a:extLst>
              <a:ext uri="{FF2B5EF4-FFF2-40B4-BE49-F238E27FC236}">
                <a16:creationId xmlns:a16="http://schemas.microsoft.com/office/drawing/2014/main" id="{8DFD98CB-5D23-1344-47A0-6426BAFAF4C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65837" y="1776160"/>
            <a:ext cx="4416778" cy="4188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460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83B6928-1936-5B2B-2CE0-5703F0C6CB5A}"/>
              </a:ext>
            </a:extLst>
          </p:cNvPr>
          <p:cNvSpPr/>
          <p:nvPr/>
        </p:nvSpPr>
        <p:spPr>
          <a:xfrm>
            <a:off x="1853135" y="936920"/>
            <a:ext cx="848572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de-DE" sz="3200" b="1" dirty="0">
                <a:solidFill>
                  <a:schemeClr val="accent2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 MỘT THỪA SỐ CỦA PHÉP NHÂN</a:t>
            </a:r>
          </a:p>
        </p:txBody>
      </p:sp>
      <p:sp>
        <p:nvSpPr>
          <p:cNvPr id="11" name="Rounded Rectangle 3">
            <a:extLst>
              <a:ext uri="{FF2B5EF4-FFF2-40B4-BE49-F238E27FC236}">
                <a16:creationId xmlns:a16="http://schemas.microsoft.com/office/drawing/2014/main" id="{B3E6C573-E53E-0146-060A-522B9469188B}"/>
              </a:ext>
            </a:extLst>
          </p:cNvPr>
          <p:cNvSpPr/>
          <p:nvPr/>
        </p:nvSpPr>
        <p:spPr>
          <a:xfrm>
            <a:off x="5940219" y="2239018"/>
            <a:ext cx="5031984" cy="3262864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schemeClr val="accent2"/>
              </a:solidFill>
              <a:latin typeface="UTM Avo" panose="02040603050506020204" pitchFamily="18" charset="0"/>
            </a:endParaRPr>
          </a:p>
        </p:txBody>
      </p:sp>
      <p:sp>
        <p:nvSpPr>
          <p:cNvPr id="12" name="Rounded Rectangle 18">
            <a:extLst>
              <a:ext uri="{FF2B5EF4-FFF2-40B4-BE49-F238E27FC236}">
                <a16:creationId xmlns:a16="http://schemas.microsoft.com/office/drawing/2014/main" id="{424BCF50-BFCB-D616-8B78-4EC3219612FC}"/>
              </a:ext>
            </a:extLst>
          </p:cNvPr>
          <p:cNvSpPr/>
          <p:nvPr/>
        </p:nvSpPr>
        <p:spPr>
          <a:xfrm>
            <a:off x="6071111" y="2269408"/>
            <a:ext cx="5072628" cy="3312686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latin typeface="UTM Avo" panose="020406030505060202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6C23A1D-A8DE-8A98-D80A-0B93489555A2}"/>
              </a:ext>
            </a:extLst>
          </p:cNvPr>
          <p:cNvSpPr/>
          <p:nvPr/>
        </p:nvSpPr>
        <p:spPr>
          <a:xfrm>
            <a:off x="6092619" y="3086769"/>
            <a:ext cx="505112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200" dirty="0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Muốn tìm </a:t>
            </a:r>
            <a:r>
              <a:rPr lang="vi-VN" sz="3200" dirty="0" smtClean="0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một thừa </a:t>
            </a:r>
            <a:r>
              <a:rPr lang="vi-VN" sz="3200" dirty="0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số </a:t>
            </a:r>
            <a:r>
              <a:rPr lang="vi-VN" sz="3200" dirty="0" smtClean="0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ta </a:t>
            </a:r>
            <a:r>
              <a:rPr lang="vi-VN" sz="3200" dirty="0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lấy tích chia cho thừa số </a:t>
            </a:r>
            <a:r>
              <a:rPr lang="vi-VN" sz="3200" dirty="0" smtClean="0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kia.</a:t>
            </a:r>
            <a:endParaRPr lang="vi-VN" sz="3200" dirty="0">
              <a:solidFill>
                <a:schemeClr val="tx1"/>
              </a:solidFill>
              <a:latin typeface="UTM Avo" panose="02040603050506020204" pitchFamily="18" charset="0"/>
              <a:cs typeface="Arial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BA9FA3C-591D-4767-E4FA-807E3306149B}"/>
              </a:ext>
            </a:extLst>
          </p:cNvPr>
          <p:cNvSpPr txBox="1"/>
          <p:nvPr/>
        </p:nvSpPr>
        <p:spPr>
          <a:xfrm>
            <a:off x="7290096" y="2620457"/>
            <a:ext cx="26346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itchFamily="34" charset="0"/>
              </a:rPr>
              <a:t>KẾT LUẬN</a:t>
            </a:r>
          </a:p>
        </p:txBody>
      </p:sp>
      <p:pic>
        <p:nvPicPr>
          <p:cNvPr id="15" name="Picture 12">
            <a:extLst>
              <a:ext uri="{FF2B5EF4-FFF2-40B4-BE49-F238E27FC236}">
                <a16:creationId xmlns:a16="http://schemas.microsoft.com/office/drawing/2014/main" id="{8DFD98CB-5D23-1344-47A0-6426BAFAF4C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65837" y="1776160"/>
            <a:ext cx="4416778" cy="4188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487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0267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185783" y="2067002"/>
            <a:ext cx="4240765" cy="2123658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cap="none" spc="0" dirty="0" err="1" smtClean="0">
                <a:ln w="0"/>
                <a:solidFill>
                  <a:srgbClr val="ED2C9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6600" b="1" cap="none" spc="0" dirty="0" smtClean="0">
                <a:ln w="0"/>
                <a:solidFill>
                  <a:srgbClr val="ED2C9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cap="none" spc="0" dirty="0" err="1" smtClean="0">
                <a:ln w="0"/>
                <a:solidFill>
                  <a:srgbClr val="ED2C9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endParaRPr lang="en-US" sz="6600" b="1" dirty="0">
              <a:ln w="0"/>
              <a:solidFill>
                <a:srgbClr val="ED2C9A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6600" b="1" cap="none" spc="0" dirty="0" smtClean="0">
                <a:ln w="0"/>
                <a:solidFill>
                  <a:srgbClr val="ED2C9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cap="none" spc="0" dirty="0" err="1" smtClean="0">
                <a:ln w="0"/>
                <a:solidFill>
                  <a:srgbClr val="ED2C9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6600" b="1" cap="none" spc="0" dirty="0" smtClean="0">
                <a:ln w="0"/>
                <a:solidFill>
                  <a:srgbClr val="ED2C9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cap="none" spc="0" dirty="0" err="1" smtClean="0">
                <a:ln w="0"/>
                <a:solidFill>
                  <a:srgbClr val="ED2C9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6600" b="1" cap="none" spc="0" dirty="0">
              <a:ln w="0"/>
              <a:solidFill>
                <a:srgbClr val="ED2C9A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3421190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hlinkClick r:id="rId4"/>
            <a:extLst>
              <a:ext uri="{FF2B5EF4-FFF2-40B4-BE49-F238E27FC236}">
                <a16:creationId xmlns:a16="http://schemas.microsoft.com/office/drawing/2014/main" id="{ECE000F1-3B0F-E0FD-4AF8-1366F26A7613}"/>
              </a:ext>
            </a:extLst>
          </p:cNvPr>
          <p:cNvSpPr/>
          <p:nvPr/>
        </p:nvSpPr>
        <p:spPr>
          <a:xfrm>
            <a:off x="637847" y="983685"/>
            <a:ext cx="844444" cy="538500"/>
          </a:xfrm>
          <a:prstGeom prst="roundRect">
            <a:avLst>
              <a:gd name="adj" fmla="val 22233"/>
            </a:avLst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UTM Avo" panose="02040603050506020204" pitchFamily="18" charset="0"/>
              </a:rPr>
              <a:t>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83B6928-1936-5B2B-2CE0-5703F0C6CB5A}"/>
              </a:ext>
            </a:extLst>
          </p:cNvPr>
          <p:cNvSpPr/>
          <p:nvPr/>
        </p:nvSpPr>
        <p:spPr>
          <a:xfrm>
            <a:off x="1659756" y="980463"/>
            <a:ext cx="1013895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vi-VN" sz="3000" b="1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 thành phần chưa biết trong các phép tính sau</a:t>
            </a:r>
            <a:endParaRPr lang="de-DE" sz="3000" b="1" dirty="0">
              <a:solidFill>
                <a:schemeClr val="tx1"/>
              </a:solidFill>
              <a:latin typeface="UTM Avo" panose="0204060305050602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810148-C5AC-9E3F-C597-B141359FE68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3853" r="65864" b="33793"/>
          <a:stretch/>
        </p:blipFill>
        <p:spPr>
          <a:xfrm>
            <a:off x="1097562" y="1607018"/>
            <a:ext cx="3366788" cy="206477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3B87735-F6E1-A314-22D4-B9EC24CD5F28}"/>
              </a:ext>
            </a:extLst>
          </p:cNvPr>
          <p:cNvSpPr txBox="1"/>
          <p:nvPr/>
        </p:nvSpPr>
        <p:spPr>
          <a:xfrm>
            <a:off x="607828" y="3860845"/>
            <a:ext cx="15392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cap="all" dirty="0" err="1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Gợi</a:t>
            </a:r>
            <a:r>
              <a:rPr lang="en-US" sz="3200" b="1" cap="all" dirty="0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 ý: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B174BD1-3DD7-ED1A-AE60-852995855BCB}"/>
                  </a:ext>
                </a:extLst>
              </p:cNvPr>
              <p:cNvSpPr txBox="1"/>
              <p:nvPr/>
            </p:nvSpPr>
            <p:spPr>
              <a:xfrm>
                <a:off x="3295233" y="3660921"/>
                <a:ext cx="2800767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dirty="0">
                    <a:latin typeface="UTM Avo" panose="02040603050506020204" pitchFamily="18" charset="0"/>
                    <a:cs typeface="Arial" pitchFamily="34" charset="0"/>
                  </a:rPr>
                  <a:t>3  </a:t>
                </a:r>
                <a14:m>
                  <m:oMath xmlns:m="http://schemas.openxmlformats.org/officeDocument/2006/math">
                    <m:r>
                      <a:rPr lang="en-US" sz="32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itchFamily="34" charset="0"/>
                      </a:rPr>
                      <m:t>×</m:t>
                    </m:r>
                  </m:oMath>
                </a14:m>
                <a:r>
                  <a:rPr lang="en-US" sz="3200" b="1" dirty="0">
                    <a:latin typeface="UTM Avo" panose="02040603050506020204" pitchFamily="18" charset="0"/>
                    <a:cs typeface="Arial" pitchFamily="34" charset="0"/>
                  </a:rPr>
                  <a:t>  ?  </a:t>
                </a:r>
                <a14:m>
                  <m:oMath xmlns:m="http://schemas.openxmlformats.org/officeDocument/2006/math">
                    <m:r>
                      <a:rPr lang="en-US" sz="3200" b="1" i="1" dirty="0" smtClean="0">
                        <a:latin typeface="Cambria Math" panose="02040503050406030204" pitchFamily="18" charset="0"/>
                        <a:cs typeface="Arial" pitchFamily="34" charset="0"/>
                      </a:rPr>
                      <m:t>=</m:t>
                    </m:r>
                  </m:oMath>
                </a14:m>
                <a:r>
                  <a:rPr lang="en-US" sz="3200" b="1" dirty="0">
                    <a:latin typeface="UTM Avo" panose="02040603050506020204" pitchFamily="18" charset="0"/>
                    <a:cs typeface="Arial" pitchFamily="34" charset="0"/>
                  </a:rPr>
                  <a:t>  27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B174BD1-3DD7-ED1A-AE60-852995855B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5233" y="3660921"/>
                <a:ext cx="2800767" cy="584775"/>
              </a:xfrm>
              <a:prstGeom prst="rect">
                <a:avLst/>
              </a:prstGeom>
              <a:blipFill>
                <a:blip r:embed="rId6"/>
                <a:stretch>
                  <a:fillRect l="-5664" t="-13684" r="-4575" b="-347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Curved Right Arrow 4">
            <a:extLst>
              <a:ext uri="{FF2B5EF4-FFF2-40B4-BE49-F238E27FC236}">
                <a16:creationId xmlns:a16="http://schemas.microsoft.com/office/drawing/2014/main" id="{4AA67399-C1F5-6EF9-98E4-BD9C8FC41848}"/>
              </a:ext>
            </a:extLst>
          </p:cNvPr>
          <p:cNvSpPr/>
          <p:nvPr/>
        </p:nvSpPr>
        <p:spPr>
          <a:xfrm>
            <a:off x="2505872" y="3953309"/>
            <a:ext cx="562471" cy="853934"/>
          </a:xfrm>
          <a:prstGeom prst="curved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78B58F2-3021-FC58-5326-52315D576599}"/>
                  </a:ext>
                </a:extLst>
              </p:cNvPr>
              <p:cNvSpPr txBox="1"/>
              <p:nvPr/>
            </p:nvSpPr>
            <p:spPr>
              <a:xfrm>
                <a:off x="3295233" y="4380276"/>
                <a:ext cx="2759089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dirty="0">
                    <a:latin typeface="UTM Avo" panose="02040603050506020204" pitchFamily="18" charset="0"/>
                    <a:cs typeface="Arial" pitchFamily="34" charset="0"/>
                  </a:rPr>
                  <a:t>?  </a:t>
                </a:r>
                <a14:m>
                  <m:oMath xmlns:m="http://schemas.openxmlformats.org/officeDocument/2006/math">
                    <m:r>
                      <a:rPr lang="en-US" sz="3200" b="1" i="1" dirty="0" smtClean="0">
                        <a:latin typeface="Cambria Math" panose="02040503050406030204" pitchFamily="18" charset="0"/>
                        <a:cs typeface="Arial" pitchFamily="34" charset="0"/>
                      </a:rPr>
                      <m:t>=</m:t>
                    </m:r>
                  </m:oMath>
                </a14:m>
                <a:r>
                  <a:rPr lang="en-US" sz="3200" b="1" dirty="0">
                    <a:latin typeface="UTM Avo" panose="02040603050506020204" pitchFamily="18" charset="0"/>
                    <a:cs typeface="Arial" pitchFamily="34" charset="0"/>
                  </a:rPr>
                  <a:t>   27  </a:t>
                </a:r>
                <a14:m>
                  <m:oMath xmlns:m="http://schemas.openxmlformats.org/officeDocument/2006/math">
                    <m:r>
                      <a:rPr lang="en-US" sz="3200" b="1" i="1" dirty="0" smtClean="0">
                        <a:latin typeface="Cambria Math" panose="02040503050406030204" pitchFamily="18" charset="0"/>
                        <a:cs typeface="Arial" pitchFamily="34" charset="0"/>
                      </a:rPr>
                      <m:t>:</m:t>
                    </m:r>
                  </m:oMath>
                </a14:m>
                <a:r>
                  <a:rPr lang="en-US" sz="3200" b="1" dirty="0">
                    <a:latin typeface="UTM Avo" panose="02040603050506020204" pitchFamily="18" charset="0"/>
                    <a:cs typeface="Arial" pitchFamily="34" charset="0"/>
                  </a:rPr>
                  <a:t>  3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78B58F2-3021-FC58-5326-52315D5765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5233" y="4380276"/>
                <a:ext cx="2759089" cy="584775"/>
              </a:xfrm>
              <a:prstGeom prst="rect">
                <a:avLst/>
              </a:prstGeom>
              <a:blipFill>
                <a:blip r:embed="rId7"/>
                <a:stretch>
                  <a:fillRect l="-5752" t="-13684" r="-4646" b="-347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ight Arrow 17">
            <a:extLst>
              <a:ext uri="{FF2B5EF4-FFF2-40B4-BE49-F238E27FC236}">
                <a16:creationId xmlns:a16="http://schemas.microsoft.com/office/drawing/2014/main" id="{E7AE9490-38E8-4979-77C2-EFAD020BDD63}"/>
              </a:ext>
            </a:extLst>
          </p:cNvPr>
          <p:cNvSpPr/>
          <p:nvPr/>
        </p:nvSpPr>
        <p:spPr>
          <a:xfrm rot="5400000">
            <a:off x="4347652" y="5047039"/>
            <a:ext cx="309374" cy="199870"/>
          </a:xfrm>
          <a:prstGeom prst="rightArrow">
            <a:avLst>
              <a:gd name="adj1" fmla="val 44105"/>
              <a:gd name="adj2" fmla="val 50000"/>
            </a:avLst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latin typeface="UTM Avo" panose="020406030505060202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0911C40-0B93-0EAF-1AEB-5D8906E5BF4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6650" t="15335" r="1388" b="32310"/>
          <a:stretch/>
        </p:blipFill>
        <p:spPr>
          <a:xfrm>
            <a:off x="7632444" y="1596147"/>
            <a:ext cx="2166175" cy="2064774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2DA54F20-EA43-AD13-390A-CF1ABCC2FE19}"/>
              </a:ext>
            </a:extLst>
          </p:cNvPr>
          <p:cNvSpPr/>
          <p:nvPr/>
        </p:nvSpPr>
        <p:spPr>
          <a:xfrm>
            <a:off x="6500257" y="1808737"/>
            <a:ext cx="1028699" cy="666750"/>
          </a:xfrm>
          <a:prstGeom prst="roundRect">
            <a:avLst>
              <a:gd name="adj" fmla="val 10953"/>
            </a:avLst>
          </a:prstGeom>
          <a:solidFill>
            <a:srgbClr val="FFFAF7"/>
          </a:solidFill>
          <a:ln>
            <a:solidFill>
              <a:srgbClr val="ED2C9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4CD2E725-CF02-E2EA-A18F-ADFAD3DEF892}"/>
              </a:ext>
            </a:extLst>
          </p:cNvPr>
          <p:cNvSpPr/>
          <p:nvPr/>
        </p:nvSpPr>
        <p:spPr>
          <a:xfrm>
            <a:off x="6500257" y="2628534"/>
            <a:ext cx="1028699" cy="666750"/>
          </a:xfrm>
          <a:prstGeom prst="roundRect">
            <a:avLst>
              <a:gd name="adj" fmla="val 10953"/>
            </a:avLst>
          </a:prstGeom>
          <a:solidFill>
            <a:srgbClr val="FFFAF7"/>
          </a:solidFill>
          <a:ln>
            <a:solidFill>
              <a:srgbClr val="ED2C9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3D9BE71-8A5C-926F-DAEE-5189DDABB07C}"/>
              </a:ext>
            </a:extLst>
          </p:cNvPr>
          <p:cNvSpPr txBox="1"/>
          <p:nvPr/>
        </p:nvSpPr>
        <p:spPr>
          <a:xfrm>
            <a:off x="5717723" y="1782467"/>
            <a:ext cx="562975" cy="523220"/>
          </a:xfrm>
          <a:prstGeom prst="rect">
            <a:avLst/>
          </a:prstGeom>
          <a:solidFill>
            <a:srgbClr val="FFFAF7"/>
          </a:solidFill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Arial" pitchFamily="34" charset="0"/>
              </a:rPr>
              <a:t>b)</a:t>
            </a:r>
          </a:p>
        </p:txBody>
      </p:sp>
    </p:spTree>
    <p:extLst>
      <p:ext uri="{BB962C8B-B14F-4D97-AF65-F5344CB8AC3E}">
        <p14:creationId xmlns:p14="http://schemas.microsoft.com/office/powerpoint/2010/main" val="3956609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pull/>
      </p:transition>
    </mc:Choice>
    <mc:Fallback xmlns="">
      <p:transition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  <p:bldP spid="9" grpId="0"/>
      <p:bldP spid="10" grpId="0"/>
      <p:bldP spid="11" grpId="0" animBg="1"/>
      <p:bldP spid="12" grpId="0"/>
      <p:bldP spid="14" grpId="0" animBg="1"/>
      <p:bldP spid="18" grpId="0" animBg="1"/>
      <p:bldP spid="19" grpId="0" animBg="1"/>
      <p:bldP spid="2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99ADA1-8364-0E44-C4CA-040D7E8E52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C4305A95-CC88-0179-D728-251416D6996A}"/>
              </a:ext>
            </a:extLst>
          </p:cNvPr>
          <p:cNvSpPr/>
          <p:nvPr/>
        </p:nvSpPr>
        <p:spPr>
          <a:xfrm>
            <a:off x="-198832" y="-20502"/>
            <a:ext cx="12589663" cy="7073102"/>
          </a:xfrm>
          <a:custGeom>
            <a:avLst/>
            <a:gdLst/>
            <a:ahLst/>
            <a:cxnLst/>
            <a:rect l="l" t="t" r="r" b="b"/>
            <a:pathLst>
              <a:path w="18884495" h="10609653">
                <a:moveTo>
                  <a:pt x="0" y="0"/>
                </a:moveTo>
                <a:lnTo>
                  <a:pt x="18884496" y="0"/>
                </a:lnTo>
                <a:lnTo>
                  <a:pt x="18884496" y="10609653"/>
                </a:lnTo>
                <a:lnTo>
                  <a:pt x="0" y="106096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7FB2F392-992F-8D27-3537-BB09721BDA4D}"/>
              </a:ext>
            </a:extLst>
          </p:cNvPr>
          <p:cNvSpPr/>
          <p:nvPr/>
        </p:nvSpPr>
        <p:spPr>
          <a:xfrm rot="2592102">
            <a:off x="-1518965" y="4047280"/>
            <a:ext cx="5717389" cy="5407818"/>
          </a:xfrm>
          <a:custGeom>
            <a:avLst/>
            <a:gdLst/>
            <a:ahLst/>
            <a:cxnLst/>
            <a:rect l="l" t="t" r="r" b="b"/>
            <a:pathLst>
              <a:path w="8576084" h="8111727">
                <a:moveTo>
                  <a:pt x="0" y="0"/>
                </a:moveTo>
                <a:lnTo>
                  <a:pt x="8576084" y="0"/>
                </a:lnTo>
                <a:lnTo>
                  <a:pt x="8576084" y="8111727"/>
                </a:lnTo>
                <a:lnTo>
                  <a:pt x="0" y="811172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>
            <a:extLst>
              <a:ext uri="{FF2B5EF4-FFF2-40B4-BE49-F238E27FC236}">
                <a16:creationId xmlns:a16="http://schemas.microsoft.com/office/drawing/2014/main" id="{5F70C644-6F9C-B5F8-0D09-53A838EB75F1}"/>
              </a:ext>
            </a:extLst>
          </p:cNvPr>
          <p:cNvGrpSpPr/>
          <p:nvPr/>
        </p:nvGrpSpPr>
        <p:grpSpPr>
          <a:xfrm>
            <a:off x="685800" y="665358"/>
            <a:ext cx="10820400" cy="5527285"/>
            <a:chOff x="0" y="0"/>
            <a:chExt cx="4274726" cy="2183619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A76BE195-806E-7100-3FE9-6DA2C426F53A}"/>
                </a:ext>
              </a:extLst>
            </p:cNvPr>
            <p:cNvSpPr/>
            <p:nvPr/>
          </p:nvSpPr>
          <p:spPr>
            <a:xfrm>
              <a:off x="0" y="0"/>
              <a:ext cx="4274726" cy="2183619"/>
            </a:xfrm>
            <a:custGeom>
              <a:avLst/>
              <a:gdLst/>
              <a:ahLst/>
              <a:cxnLst/>
              <a:rect l="l" t="t" r="r" b="b"/>
              <a:pathLst>
                <a:path w="4274726" h="2183619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59292"/>
                  </a:lnTo>
                  <a:cubicBezTo>
                    <a:pt x="4274726" y="2172728"/>
                    <a:pt x="4263834" y="2183619"/>
                    <a:pt x="4250399" y="2183619"/>
                  </a:cubicBezTo>
                  <a:lnTo>
                    <a:pt x="24327" y="2183619"/>
                  </a:lnTo>
                  <a:cubicBezTo>
                    <a:pt x="10891" y="2183619"/>
                    <a:pt x="0" y="2172728"/>
                    <a:pt x="0" y="2159292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F9B3A9"/>
              </a:solidFill>
              <a:prstDash val="dash"/>
              <a:round/>
            </a:ln>
          </p:spPr>
        </p:sp>
        <p:sp>
          <p:nvSpPr>
            <p:cNvPr id="6" name="TextBox 6">
              <a:extLst>
                <a:ext uri="{FF2B5EF4-FFF2-40B4-BE49-F238E27FC236}">
                  <a16:creationId xmlns:a16="http://schemas.microsoft.com/office/drawing/2014/main" id="{9AB2D7CB-62FB-889F-9206-2E7E691122DF}"/>
                </a:ext>
              </a:extLst>
            </p:cNvPr>
            <p:cNvSpPr txBox="1"/>
            <p:nvPr/>
          </p:nvSpPr>
          <p:spPr>
            <a:xfrm>
              <a:off x="0" y="-47625"/>
              <a:ext cx="4274726" cy="223124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68ABB163-D436-DC3A-39EA-8BFC5AF9FD54}"/>
              </a:ext>
            </a:extLst>
          </p:cNvPr>
          <p:cNvSpPr/>
          <p:nvPr/>
        </p:nvSpPr>
        <p:spPr>
          <a:xfrm flipV="1">
            <a:off x="11000478" y="-160312"/>
            <a:ext cx="1385919" cy="1920038"/>
          </a:xfrm>
          <a:custGeom>
            <a:avLst/>
            <a:gdLst/>
            <a:ahLst/>
            <a:cxnLst/>
            <a:rect l="l" t="t" r="r" b="b"/>
            <a:pathLst>
              <a:path w="2078878" h="2880057">
                <a:moveTo>
                  <a:pt x="0" y="2880058"/>
                </a:moveTo>
                <a:lnTo>
                  <a:pt x="2078878" y="2880058"/>
                </a:lnTo>
                <a:lnTo>
                  <a:pt x="2078878" y="0"/>
                </a:lnTo>
                <a:lnTo>
                  <a:pt x="0" y="0"/>
                </a:lnTo>
                <a:lnTo>
                  <a:pt x="0" y="2880058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107E3107-C786-76FC-022C-AC04A0A4C804}"/>
              </a:ext>
            </a:extLst>
          </p:cNvPr>
          <p:cNvSpPr/>
          <p:nvPr/>
        </p:nvSpPr>
        <p:spPr>
          <a:xfrm>
            <a:off x="11376308" y="2963281"/>
            <a:ext cx="1390354" cy="1324628"/>
          </a:xfrm>
          <a:custGeom>
            <a:avLst/>
            <a:gdLst/>
            <a:ahLst/>
            <a:cxnLst/>
            <a:rect l="l" t="t" r="r" b="b"/>
            <a:pathLst>
              <a:path w="2085531" h="1986942">
                <a:moveTo>
                  <a:pt x="0" y="0"/>
                </a:moveTo>
                <a:lnTo>
                  <a:pt x="2085531" y="0"/>
                </a:lnTo>
                <a:lnTo>
                  <a:pt x="2085531" y="1986942"/>
                </a:lnTo>
                <a:lnTo>
                  <a:pt x="0" y="198694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5159B9F3-FEEF-210A-9172-987684944414}"/>
              </a:ext>
            </a:extLst>
          </p:cNvPr>
          <p:cNvSpPr/>
          <p:nvPr/>
        </p:nvSpPr>
        <p:spPr>
          <a:xfrm>
            <a:off x="202339" y="125492"/>
            <a:ext cx="1176220" cy="1120617"/>
          </a:xfrm>
          <a:custGeom>
            <a:avLst/>
            <a:gdLst/>
            <a:ahLst/>
            <a:cxnLst/>
            <a:rect l="l" t="t" r="r" b="b"/>
            <a:pathLst>
              <a:path w="1764330" h="1680925">
                <a:moveTo>
                  <a:pt x="0" y="0"/>
                </a:moveTo>
                <a:lnTo>
                  <a:pt x="1764330" y="0"/>
                </a:lnTo>
                <a:lnTo>
                  <a:pt x="1764330" y="1680926"/>
                </a:lnTo>
                <a:lnTo>
                  <a:pt x="0" y="168092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CF2361B7-E111-9D53-FD86-2D9A6DEFCFBA}"/>
              </a:ext>
            </a:extLst>
          </p:cNvPr>
          <p:cNvSpPr/>
          <p:nvPr/>
        </p:nvSpPr>
        <p:spPr>
          <a:xfrm rot="1148200">
            <a:off x="10721165" y="5743446"/>
            <a:ext cx="1570071" cy="1244935"/>
          </a:xfrm>
          <a:custGeom>
            <a:avLst/>
            <a:gdLst/>
            <a:ahLst/>
            <a:cxnLst/>
            <a:rect l="l" t="t" r="r" b="b"/>
            <a:pathLst>
              <a:path w="2355106" h="1867403">
                <a:moveTo>
                  <a:pt x="0" y="0"/>
                </a:moveTo>
                <a:lnTo>
                  <a:pt x="2355106" y="0"/>
                </a:lnTo>
                <a:lnTo>
                  <a:pt x="2355106" y="1867403"/>
                </a:lnTo>
                <a:lnTo>
                  <a:pt x="0" y="1867403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4387374C-4C15-E92A-6F49-EF9B3D1B86F3}"/>
              </a:ext>
            </a:extLst>
          </p:cNvPr>
          <p:cNvSpPr/>
          <p:nvPr/>
        </p:nvSpPr>
        <p:spPr>
          <a:xfrm>
            <a:off x="-50969" y="3179458"/>
            <a:ext cx="990078" cy="970277"/>
          </a:xfrm>
          <a:custGeom>
            <a:avLst/>
            <a:gdLst/>
            <a:ahLst/>
            <a:cxnLst/>
            <a:rect l="l" t="t" r="r" b="b"/>
            <a:pathLst>
              <a:path w="1485117" h="1455415">
                <a:moveTo>
                  <a:pt x="0" y="0"/>
                </a:moveTo>
                <a:lnTo>
                  <a:pt x="1485117" y="0"/>
                </a:lnTo>
                <a:lnTo>
                  <a:pt x="1485117" y="1455415"/>
                </a:lnTo>
                <a:lnTo>
                  <a:pt x="0" y="145541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5D1CB6EC-6FA0-275B-FCAE-4EBC956B0A44}"/>
              </a:ext>
            </a:extLst>
          </p:cNvPr>
          <p:cNvSpPr/>
          <p:nvPr/>
        </p:nvSpPr>
        <p:spPr>
          <a:xfrm>
            <a:off x="2550162" y="408800"/>
            <a:ext cx="565308" cy="554001"/>
          </a:xfrm>
          <a:custGeom>
            <a:avLst/>
            <a:gdLst/>
            <a:ahLst/>
            <a:cxnLst/>
            <a:rect l="l" t="t" r="r" b="b"/>
            <a:pathLst>
              <a:path w="847962" h="831002">
                <a:moveTo>
                  <a:pt x="0" y="0"/>
                </a:moveTo>
                <a:lnTo>
                  <a:pt x="847961" y="0"/>
                </a:lnTo>
                <a:lnTo>
                  <a:pt x="847961" y="831002"/>
                </a:lnTo>
                <a:lnTo>
                  <a:pt x="0" y="83100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91B1E497-F181-4227-0113-343492D54B9A}"/>
              </a:ext>
            </a:extLst>
          </p:cNvPr>
          <p:cNvSpPr/>
          <p:nvPr/>
        </p:nvSpPr>
        <p:spPr>
          <a:xfrm>
            <a:off x="344255" y="5767541"/>
            <a:ext cx="892388" cy="850203"/>
          </a:xfrm>
          <a:custGeom>
            <a:avLst/>
            <a:gdLst/>
            <a:ahLst/>
            <a:cxnLst/>
            <a:rect l="l" t="t" r="r" b="b"/>
            <a:pathLst>
              <a:path w="1338582" h="1275304">
                <a:moveTo>
                  <a:pt x="0" y="0"/>
                </a:moveTo>
                <a:lnTo>
                  <a:pt x="1338582" y="0"/>
                </a:lnTo>
                <a:lnTo>
                  <a:pt x="1338582" y="1275304"/>
                </a:lnTo>
                <a:lnTo>
                  <a:pt x="0" y="127530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8">
            <a:extLst>
              <a:ext uri="{FF2B5EF4-FFF2-40B4-BE49-F238E27FC236}">
                <a16:creationId xmlns:a16="http://schemas.microsoft.com/office/drawing/2014/main" id="{3B761987-9F4A-2A8B-2DA2-321195B9AFCF}"/>
              </a:ext>
            </a:extLst>
          </p:cNvPr>
          <p:cNvSpPr txBox="1"/>
          <p:nvPr/>
        </p:nvSpPr>
        <p:spPr>
          <a:xfrm>
            <a:off x="2995640" y="144619"/>
            <a:ext cx="6200718" cy="5949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480"/>
              </a:lnSpc>
            </a:pPr>
            <a:r>
              <a:rPr lang="en-US" sz="4977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Mulled Wine Season"/>
                <a:cs typeface="Times New Roman" panose="02020603050405020304" pitchFamily="18" charset="0"/>
                <a:sym typeface="Mulled Wine Season"/>
              </a:rPr>
              <a:t>Chọn</a:t>
            </a:r>
            <a:r>
              <a:rPr lang="en-US" sz="4977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Mulled Wine Season"/>
                <a:cs typeface="Times New Roman" panose="02020603050405020304" pitchFamily="18" charset="0"/>
                <a:sym typeface="Mulled Wine Season"/>
              </a:rPr>
              <a:t> 1 </a:t>
            </a:r>
            <a:r>
              <a:rPr lang="en-US" sz="4977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Mulled Wine Season"/>
                <a:cs typeface="Times New Roman" panose="02020603050405020304" pitchFamily="18" charset="0"/>
                <a:sym typeface="Mulled Wine Season"/>
              </a:rPr>
              <a:t>túi</a:t>
            </a:r>
            <a:r>
              <a:rPr lang="en-US" sz="4977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Mulled Wine Season"/>
                <a:cs typeface="Times New Roman" panose="02020603050405020304" pitchFamily="18" charset="0"/>
                <a:sym typeface="Mulled Wine Season"/>
              </a:rPr>
              <a:t> </a:t>
            </a:r>
            <a:r>
              <a:rPr lang="en-US" sz="4977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Mulled Wine Season"/>
                <a:cs typeface="Times New Roman" panose="02020603050405020304" pitchFamily="18" charset="0"/>
                <a:sym typeface="Mulled Wine Season"/>
              </a:rPr>
              <a:t>mù</a:t>
            </a:r>
            <a:endParaRPr lang="en-US" sz="4977" b="1" dirty="0">
              <a:solidFill>
                <a:srgbClr val="0070C0"/>
              </a:solidFill>
              <a:latin typeface="Times New Roman" panose="02020603050405020304" pitchFamily="18" charset="0"/>
              <a:ea typeface="Mulled Wine Season"/>
              <a:cs typeface="Times New Roman" panose="02020603050405020304" pitchFamily="18" charset="0"/>
              <a:sym typeface="Mulled Wine Season"/>
            </a:endParaRPr>
          </a:p>
        </p:txBody>
      </p:sp>
      <p:pic>
        <p:nvPicPr>
          <p:cNvPr id="39" name="Candy wrapper (sound effect)">
            <a:hlinkClick r:id="" action="ppaction://media"/>
            <a:extLst>
              <a:ext uri="{FF2B5EF4-FFF2-40B4-BE49-F238E27FC236}">
                <a16:creationId xmlns:a16="http://schemas.microsoft.com/office/drawing/2014/main" id="{56F1F86C-EA87-1CEE-1296-F1FD295EAE7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05" end="1454.12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750065" y="-1917385"/>
            <a:ext cx="1201139" cy="1201139"/>
          </a:xfrm>
          <a:prstGeom prst="rect">
            <a:avLst/>
          </a:prstGeom>
        </p:spPr>
      </p:pic>
      <p:pic>
        <p:nvPicPr>
          <p:cNvPr id="40" name="Candy wrapper (sound effect)">
            <a:hlinkClick r:id="" action="ppaction://media"/>
            <a:extLst>
              <a:ext uri="{FF2B5EF4-FFF2-40B4-BE49-F238E27FC236}">
                <a16:creationId xmlns:a16="http://schemas.microsoft.com/office/drawing/2014/main" id="{84909656-5C38-C701-5AA1-14E03435D5A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05" end="1454.12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4073443" y="-1924900"/>
            <a:ext cx="1201139" cy="1201139"/>
          </a:xfrm>
          <a:prstGeom prst="rect">
            <a:avLst/>
          </a:prstGeom>
        </p:spPr>
      </p:pic>
      <p:pic>
        <p:nvPicPr>
          <p:cNvPr id="41" name="Candy wrapper (sound effect)">
            <a:hlinkClick r:id="" action="ppaction://media"/>
            <a:extLst>
              <a:ext uri="{FF2B5EF4-FFF2-40B4-BE49-F238E27FC236}">
                <a16:creationId xmlns:a16="http://schemas.microsoft.com/office/drawing/2014/main" id="{90CC7E56-1898-2B60-44CA-6DF493C35C4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15" end="1454.12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6737996" y="-1966795"/>
            <a:ext cx="1201139" cy="1201139"/>
          </a:xfrm>
          <a:prstGeom prst="rect">
            <a:avLst/>
          </a:prstGeom>
        </p:spPr>
      </p:pic>
      <p:pic>
        <p:nvPicPr>
          <p:cNvPr id="42" name="Candy wrapper (sound effect)">
            <a:hlinkClick r:id="" action="ppaction://media"/>
            <a:extLst>
              <a:ext uri="{FF2B5EF4-FFF2-40B4-BE49-F238E27FC236}">
                <a16:creationId xmlns:a16="http://schemas.microsoft.com/office/drawing/2014/main" id="{FED45C40-389A-8B7F-10A0-0C49AC4C9D9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95" end="1454.12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359348" y="-2032072"/>
            <a:ext cx="1201139" cy="1201139"/>
          </a:xfrm>
          <a:prstGeom prst="rect">
            <a:avLst/>
          </a:prstGeom>
        </p:spPr>
      </p:pic>
      <p:pic>
        <p:nvPicPr>
          <p:cNvPr id="15" name="hồng phải 1">
            <a:hlinkClick r:id="rId19" action="ppaction://hlinksldjump"/>
            <a:extLst>
              <a:ext uri="{FF2B5EF4-FFF2-40B4-BE49-F238E27FC236}">
                <a16:creationId xmlns:a16="http://schemas.microsoft.com/office/drawing/2014/main" id="{A4553794-3861-158A-6B16-2274B9664D94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42" b="23290"/>
          <a:stretch/>
        </p:blipFill>
        <p:spPr>
          <a:xfrm>
            <a:off x="1419042" y="1123079"/>
            <a:ext cx="4332328" cy="2260059"/>
          </a:xfrm>
          <a:custGeom>
            <a:avLst/>
            <a:gdLst>
              <a:gd name="connsiteX0" fmla="*/ 8713680 w 18258563"/>
              <a:gd name="connsiteY0" fmla="*/ 0 h 9525001"/>
              <a:gd name="connsiteX1" fmla="*/ 18258563 w 18258563"/>
              <a:gd name="connsiteY1" fmla="*/ 0 h 9525001"/>
              <a:gd name="connsiteX2" fmla="*/ 18258563 w 18258563"/>
              <a:gd name="connsiteY2" fmla="*/ 9525001 h 9525001"/>
              <a:gd name="connsiteX3" fmla="*/ 9393406 w 18258563"/>
              <a:gd name="connsiteY3" fmla="*/ 9525001 h 9525001"/>
              <a:gd name="connsiteX4" fmla="*/ 9497446 w 18258563"/>
              <a:gd name="connsiteY4" fmla="*/ 9437034 h 9525001"/>
              <a:gd name="connsiteX5" fmla="*/ 9182117 w 18258563"/>
              <a:gd name="connsiteY5" fmla="*/ 8677187 h 9525001"/>
              <a:gd name="connsiteX6" fmla="*/ 9182117 w 18258563"/>
              <a:gd name="connsiteY6" fmla="*/ 6650928 h 9525001"/>
              <a:gd name="connsiteX7" fmla="*/ 9182117 w 18258563"/>
              <a:gd name="connsiteY7" fmla="*/ 4624669 h 9525001"/>
              <a:gd name="connsiteX8" fmla="*/ 9182117 w 18258563"/>
              <a:gd name="connsiteY8" fmla="*/ 2598410 h 9525001"/>
              <a:gd name="connsiteX9" fmla="*/ 9160497 w 18258563"/>
              <a:gd name="connsiteY9" fmla="*/ 2598410 h 9525001"/>
              <a:gd name="connsiteX10" fmla="*/ 9029379 w 18258563"/>
              <a:gd name="connsiteY10" fmla="*/ 2544053 h 9525001"/>
              <a:gd name="connsiteX11" fmla="*/ 9182117 w 18258563"/>
              <a:gd name="connsiteY11" fmla="*/ 581114 h 9525001"/>
              <a:gd name="connsiteX12" fmla="*/ 8706166 w 18258563"/>
              <a:gd name="connsiteY12" fmla="*/ 11229 h 9525001"/>
              <a:gd name="connsiteX13" fmla="*/ 0 w 18258563"/>
              <a:gd name="connsiteY13" fmla="*/ 0 h 9525001"/>
              <a:gd name="connsiteX14" fmla="*/ 1179405 w 18258563"/>
              <a:gd name="connsiteY14" fmla="*/ 0 h 9525001"/>
              <a:gd name="connsiteX15" fmla="*/ 1171891 w 18258563"/>
              <a:gd name="connsiteY15" fmla="*/ 11229 h 9525001"/>
              <a:gd name="connsiteX16" fmla="*/ 1647842 w 18258563"/>
              <a:gd name="connsiteY16" fmla="*/ 581114 h 9525001"/>
              <a:gd name="connsiteX17" fmla="*/ 1647842 w 18258563"/>
              <a:gd name="connsiteY17" fmla="*/ 2607373 h 9525001"/>
              <a:gd name="connsiteX18" fmla="*/ 1669462 w 18258563"/>
              <a:gd name="connsiteY18" fmla="*/ 2607373 h 9525001"/>
              <a:gd name="connsiteX19" fmla="*/ 1800580 w 18258563"/>
              <a:gd name="connsiteY19" fmla="*/ 2661731 h 9525001"/>
              <a:gd name="connsiteX20" fmla="*/ 1647842 w 18258563"/>
              <a:gd name="connsiteY20" fmla="*/ 4624669 h 9525001"/>
              <a:gd name="connsiteX21" fmla="*/ 1647842 w 18258563"/>
              <a:gd name="connsiteY21" fmla="*/ 6650928 h 9525001"/>
              <a:gd name="connsiteX22" fmla="*/ 1647842 w 18258563"/>
              <a:gd name="connsiteY22" fmla="*/ 8677187 h 9525001"/>
              <a:gd name="connsiteX23" fmla="*/ 1963172 w 18258563"/>
              <a:gd name="connsiteY23" fmla="*/ 9437034 h 9525001"/>
              <a:gd name="connsiteX24" fmla="*/ 1859131 w 18258563"/>
              <a:gd name="connsiteY24" fmla="*/ 9525001 h 9525001"/>
              <a:gd name="connsiteX25" fmla="*/ 0 w 18258563"/>
              <a:gd name="connsiteY25" fmla="*/ 9525001 h 9525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8258563" h="9525001">
                <a:moveTo>
                  <a:pt x="8713680" y="0"/>
                </a:moveTo>
                <a:lnTo>
                  <a:pt x="18258563" y="0"/>
                </a:lnTo>
                <a:lnTo>
                  <a:pt x="18258563" y="9525001"/>
                </a:lnTo>
                <a:lnTo>
                  <a:pt x="9393406" y="9525001"/>
                </a:lnTo>
                <a:lnTo>
                  <a:pt x="9497446" y="9437034"/>
                </a:lnTo>
                <a:cubicBezTo>
                  <a:pt x="9770732" y="9183752"/>
                  <a:pt x="9854820" y="8930470"/>
                  <a:pt x="9182117" y="8677187"/>
                </a:cubicBezTo>
                <a:cubicBezTo>
                  <a:pt x="7388242" y="8001767"/>
                  <a:pt x="10975991" y="7326348"/>
                  <a:pt x="9182117" y="6650928"/>
                </a:cubicBezTo>
                <a:cubicBezTo>
                  <a:pt x="7388242" y="5975508"/>
                  <a:pt x="10975991" y="5300089"/>
                  <a:pt x="9182117" y="4624669"/>
                </a:cubicBezTo>
                <a:cubicBezTo>
                  <a:pt x="7388242" y="3949249"/>
                  <a:pt x="10975991" y="3273830"/>
                  <a:pt x="9182117" y="2598410"/>
                </a:cubicBezTo>
                <a:lnTo>
                  <a:pt x="9160497" y="2598410"/>
                </a:lnTo>
                <a:lnTo>
                  <a:pt x="9029379" y="2544053"/>
                </a:lnTo>
                <a:cubicBezTo>
                  <a:pt x="7607222" y="1889740"/>
                  <a:pt x="10919933" y="1235428"/>
                  <a:pt x="9182117" y="581114"/>
                </a:cubicBezTo>
                <a:cubicBezTo>
                  <a:pt x="8677590" y="391152"/>
                  <a:pt x="8598757" y="201191"/>
                  <a:pt x="8706166" y="11229"/>
                </a:cubicBezTo>
                <a:close/>
                <a:moveTo>
                  <a:pt x="0" y="0"/>
                </a:moveTo>
                <a:lnTo>
                  <a:pt x="1179405" y="0"/>
                </a:lnTo>
                <a:lnTo>
                  <a:pt x="1171891" y="11229"/>
                </a:lnTo>
                <a:cubicBezTo>
                  <a:pt x="1064482" y="201191"/>
                  <a:pt x="1143315" y="391152"/>
                  <a:pt x="1647842" y="581114"/>
                </a:cubicBezTo>
                <a:cubicBezTo>
                  <a:pt x="3441717" y="1256534"/>
                  <a:pt x="-146034" y="1931953"/>
                  <a:pt x="1647842" y="2607373"/>
                </a:cubicBezTo>
                <a:lnTo>
                  <a:pt x="1669462" y="2607373"/>
                </a:lnTo>
                <a:lnTo>
                  <a:pt x="1800580" y="2661731"/>
                </a:lnTo>
                <a:cubicBezTo>
                  <a:pt x="3222738" y="3316044"/>
                  <a:pt x="-89976" y="3970356"/>
                  <a:pt x="1647842" y="4624669"/>
                </a:cubicBezTo>
                <a:cubicBezTo>
                  <a:pt x="3441717" y="5300089"/>
                  <a:pt x="-146034" y="5975508"/>
                  <a:pt x="1647842" y="6650928"/>
                </a:cubicBezTo>
                <a:cubicBezTo>
                  <a:pt x="3441717" y="7326348"/>
                  <a:pt x="-146034" y="8001767"/>
                  <a:pt x="1647842" y="8677187"/>
                </a:cubicBezTo>
                <a:cubicBezTo>
                  <a:pt x="2320545" y="8930470"/>
                  <a:pt x="2236457" y="9183752"/>
                  <a:pt x="1963172" y="9437034"/>
                </a:cubicBezTo>
                <a:lnTo>
                  <a:pt x="1859131" y="9525001"/>
                </a:lnTo>
                <a:lnTo>
                  <a:pt x="0" y="9525001"/>
                </a:lnTo>
                <a:close/>
              </a:path>
            </a:pathLst>
          </a:custGeom>
        </p:spPr>
      </p:pic>
      <p:pic>
        <p:nvPicPr>
          <p:cNvPr id="19" name="xanh phải 1">
            <a:hlinkClick r:id="rId21" action="ppaction://hlinksldjump"/>
            <a:extLst>
              <a:ext uri="{FF2B5EF4-FFF2-40B4-BE49-F238E27FC236}">
                <a16:creationId xmlns:a16="http://schemas.microsoft.com/office/drawing/2014/main" id="{9F27DE80-1E7E-1C27-F52A-D0638E90E560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42" b="23708"/>
          <a:stretch/>
        </p:blipFill>
        <p:spPr>
          <a:xfrm>
            <a:off x="1445793" y="3426378"/>
            <a:ext cx="4367316" cy="2260084"/>
          </a:xfrm>
          <a:custGeom>
            <a:avLst/>
            <a:gdLst>
              <a:gd name="connsiteX0" fmla="*/ 8714055 w 18258564"/>
              <a:gd name="connsiteY0" fmla="*/ 0 h 9448801"/>
              <a:gd name="connsiteX1" fmla="*/ 18258564 w 18258564"/>
              <a:gd name="connsiteY1" fmla="*/ 0 h 9448801"/>
              <a:gd name="connsiteX2" fmla="*/ 18258564 w 18258564"/>
              <a:gd name="connsiteY2" fmla="*/ 9448801 h 9448801"/>
              <a:gd name="connsiteX3" fmla="*/ 9507332 w 18258564"/>
              <a:gd name="connsiteY3" fmla="*/ 9448801 h 9448801"/>
              <a:gd name="connsiteX4" fmla="*/ 9544272 w 18258564"/>
              <a:gd name="connsiteY4" fmla="*/ 9405643 h 9448801"/>
              <a:gd name="connsiteX5" fmla="*/ 9110694 w 18258564"/>
              <a:gd name="connsiteY5" fmla="*/ 8772437 h 9448801"/>
              <a:gd name="connsiteX6" fmla="*/ 9110694 w 18258564"/>
              <a:gd name="connsiteY6" fmla="*/ 6746178 h 9448801"/>
              <a:gd name="connsiteX7" fmla="*/ 9110694 w 18258564"/>
              <a:gd name="connsiteY7" fmla="*/ 4719919 h 9448801"/>
              <a:gd name="connsiteX8" fmla="*/ 9110694 w 18258564"/>
              <a:gd name="connsiteY8" fmla="*/ 2693660 h 9448801"/>
              <a:gd name="connsiteX9" fmla="*/ 9089074 w 18258564"/>
              <a:gd name="connsiteY9" fmla="*/ 2693660 h 9448801"/>
              <a:gd name="connsiteX10" fmla="*/ 8957956 w 18258564"/>
              <a:gd name="connsiteY10" fmla="*/ 2639303 h 9448801"/>
              <a:gd name="connsiteX11" fmla="*/ 9110694 w 18258564"/>
              <a:gd name="connsiteY11" fmla="*/ 676364 h 9448801"/>
              <a:gd name="connsiteX12" fmla="*/ 8677116 w 18258564"/>
              <a:gd name="connsiteY12" fmla="*/ 43158 h 9448801"/>
              <a:gd name="connsiteX13" fmla="*/ 0 w 18258564"/>
              <a:gd name="connsiteY13" fmla="*/ 0 h 9448801"/>
              <a:gd name="connsiteX14" fmla="*/ 1179780 w 18258564"/>
              <a:gd name="connsiteY14" fmla="*/ 0 h 9448801"/>
              <a:gd name="connsiteX15" fmla="*/ 1142841 w 18258564"/>
              <a:gd name="connsiteY15" fmla="*/ 43158 h 9448801"/>
              <a:gd name="connsiteX16" fmla="*/ 1576419 w 18258564"/>
              <a:gd name="connsiteY16" fmla="*/ 676364 h 9448801"/>
              <a:gd name="connsiteX17" fmla="*/ 1576419 w 18258564"/>
              <a:gd name="connsiteY17" fmla="*/ 2702623 h 9448801"/>
              <a:gd name="connsiteX18" fmla="*/ 1598039 w 18258564"/>
              <a:gd name="connsiteY18" fmla="*/ 2702623 h 9448801"/>
              <a:gd name="connsiteX19" fmla="*/ 1729157 w 18258564"/>
              <a:gd name="connsiteY19" fmla="*/ 2756981 h 9448801"/>
              <a:gd name="connsiteX20" fmla="*/ 1576419 w 18258564"/>
              <a:gd name="connsiteY20" fmla="*/ 4719919 h 9448801"/>
              <a:gd name="connsiteX21" fmla="*/ 1576419 w 18258564"/>
              <a:gd name="connsiteY21" fmla="*/ 6746178 h 9448801"/>
              <a:gd name="connsiteX22" fmla="*/ 1576419 w 18258564"/>
              <a:gd name="connsiteY22" fmla="*/ 8772437 h 9448801"/>
              <a:gd name="connsiteX23" fmla="*/ 2009997 w 18258564"/>
              <a:gd name="connsiteY23" fmla="*/ 9405643 h 9448801"/>
              <a:gd name="connsiteX24" fmla="*/ 1973058 w 18258564"/>
              <a:gd name="connsiteY24" fmla="*/ 9448801 h 9448801"/>
              <a:gd name="connsiteX25" fmla="*/ 0 w 18258564"/>
              <a:gd name="connsiteY25" fmla="*/ 9448801 h 9448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8258564" h="9448801">
                <a:moveTo>
                  <a:pt x="8714055" y="0"/>
                </a:moveTo>
                <a:lnTo>
                  <a:pt x="18258564" y="0"/>
                </a:lnTo>
                <a:lnTo>
                  <a:pt x="18258564" y="9448801"/>
                </a:lnTo>
                <a:lnTo>
                  <a:pt x="9507332" y="9448801"/>
                </a:lnTo>
                <a:lnTo>
                  <a:pt x="9544272" y="9405643"/>
                </a:lnTo>
                <a:cubicBezTo>
                  <a:pt x="9706316" y="9194574"/>
                  <a:pt x="9671280" y="8983506"/>
                  <a:pt x="9110694" y="8772437"/>
                </a:cubicBezTo>
                <a:cubicBezTo>
                  <a:pt x="7316820" y="8097017"/>
                  <a:pt x="10904568" y="7421598"/>
                  <a:pt x="9110694" y="6746178"/>
                </a:cubicBezTo>
                <a:cubicBezTo>
                  <a:pt x="7316820" y="6070758"/>
                  <a:pt x="10904568" y="5395339"/>
                  <a:pt x="9110694" y="4719919"/>
                </a:cubicBezTo>
                <a:cubicBezTo>
                  <a:pt x="7316820" y="4044499"/>
                  <a:pt x="10904568" y="3369080"/>
                  <a:pt x="9110694" y="2693660"/>
                </a:cubicBezTo>
                <a:lnTo>
                  <a:pt x="9089074" y="2693660"/>
                </a:lnTo>
                <a:lnTo>
                  <a:pt x="8957956" y="2639303"/>
                </a:lnTo>
                <a:cubicBezTo>
                  <a:pt x="7535798" y="1984990"/>
                  <a:pt x="10848510" y="1330678"/>
                  <a:pt x="9110694" y="676364"/>
                </a:cubicBezTo>
                <a:cubicBezTo>
                  <a:pt x="8550108" y="465295"/>
                  <a:pt x="8515072" y="254227"/>
                  <a:pt x="8677116" y="43158"/>
                </a:cubicBezTo>
                <a:close/>
                <a:moveTo>
                  <a:pt x="0" y="0"/>
                </a:moveTo>
                <a:lnTo>
                  <a:pt x="1179780" y="0"/>
                </a:lnTo>
                <a:lnTo>
                  <a:pt x="1142841" y="43158"/>
                </a:lnTo>
                <a:cubicBezTo>
                  <a:pt x="980796" y="254227"/>
                  <a:pt x="1015833" y="465295"/>
                  <a:pt x="1576419" y="676364"/>
                </a:cubicBezTo>
                <a:cubicBezTo>
                  <a:pt x="3370294" y="1351784"/>
                  <a:pt x="-217457" y="2027203"/>
                  <a:pt x="1576419" y="2702623"/>
                </a:cubicBezTo>
                <a:lnTo>
                  <a:pt x="1598039" y="2702623"/>
                </a:lnTo>
                <a:lnTo>
                  <a:pt x="1729157" y="2756981"/>
                </a:lnTo>
                <a:cubicBezTo>
                  <a:pt x="3151315" y="3411294"/>
                  <a:pt x="-161399" y="4065606"/>
                  <a:pt x="1576419" y="4719919"/>
                </a:cubicBezTo>
                <a:cubicBezTo>
                  <a:pt x="3370294" y="5395339"/>
                  <a:pt x="-217457" y="6070758"/>
                  <a:pt x="1576419" y="6746178"/>
                </a:cubicBezTo>
                <a:cubicBezTo>
                  <a:pt x="3370294" y="7421598"/>
                  <a:pt x="-217457" y="8097017"/>
                  <a:pt x="1576419" y="8772437"/>
                </a:cubicBezTo>
                <a:cubicBezTo>
                  <a:pt x="2137005" y="8983506"/>
                  <a:pt x="2172042" y="9194574"/>
                  <a:pt x="2009997" y="9405643"/>
                </a:cubicBezTo>
                <a:lnTo>
                  <a:pt x="1973058" y="9448801"/>
                </a:lnTo>
                <a:lnTo>
                  <a:pt x="0" y="9448801"/>
                </a:lnTo>
                <a:close/>
              </a:path>
            </a:pathLst>
          </a:custGeom>
        </p:spPr>
      </p:pic>
      <p:pic>
        <p:nvPicPr>
          <p:cNvPr id="16" name="hồng trái 1">
            <a:extLst>
              <a:ext uri="{FF2B5EF4-FFF2-40B4-BE49-F238E27FC236}">
                <a16:creationId xmlns:a16="http://schemas.microsoft.com/office/drawing/2014/main" id="{A345F0DF-7C08-5DC4-E389-4E34C9760980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42" b="23290"/>
          <a:stretch/>
        </p:blipFill>
        <p:spPr>
          <a:xfrm>
            <a:off x="1419042" y="1123079"/>
            <a:ext cx="4332328" cy="2260059"/>
          </a:xfrm>
          <a:custGeom>
            <a:avLst/>
            <a:gdLst>
              <a:gd name="connsiteX0" fmla="*/ 16255698 w 18258563"/>
              <a:gd name="connsiteY0" fmla="*/ 0 h 9525001"/>
              <a:gd name="connsiteX1" fmla="*/ 18258563 w 18258563"/>
              <a:gd name="connsiteY1" fmla="*/ 0 h 9525001"/>
              <a:gd name="connsiteX2" fmla="*/ 18258563 w 18258563"/>
              <a:gd name="connsiteY2" fmla="*/ 9525001 h 9525001"/>
              <a:gd name="connsiteX3" fmla="*/ 16935423 w 18258563"/>
              <a:gd name="connsiteY3" fmla="*/ 9525001 h 9525001"/>
              <a:gd name="connsiteX4" fmla="*/ 17039463 w 18258563"/>
              <a:gd name="connsiteY4" fmla="*/ 9437035 h 9525001"/>
              <a:gd name="connsiteX5" fmla="*/ 16724134 w 18258563"/>
              <a:gd name="connsiteY5" fmla="*/ 8677188 h 9525001"/>
              <a:gd name="connsiteX6" fmla="*/ 16724134 w 18258563"/>
              <a:gd name="connsiteY6" fmla="*/ 6650929 h 9525001"/>
              <a:gd name="connsiteX7" fmla="*/ 16724134 w 18258563"/>
              <a:gd name="connsiteY7" fmla="*/ 4624670 h 9525001"/>
              <a:gd name="connsiteX8" fmla="*/ 16724134 w 18258563"/>
              <a:gd name="connsiteY8" fmla="*/ 2598411 h 9525001"/>
              <a:gd name="connsiteX9" fmla="*/ 16702514 w 18258563"/>
              <a:gd name="connsiteY9" fmla="*/ 2598411 h 9525001"/>
              <a:gd name="connsiteX10" fmla="*/ 16571396 w 18258563"/>
              <a:gd name="connsiteY10" fmla="*/ 2544054 h 9525001"/>
              <a:gd name="connsiteX11" fmla="*/ 16724134 w 18258563"/>
              <a:gd name="connsiteY11" fmla="*/ 581115 h 9525001"/>
              <a:gd name="connsiteX12" fmla="*/ 16248183 w 18258563"/>
              <a:gd name="connsiteY12" fmla="*/ 11230 h 9525001"/>
              <a:gd name="connsiteX13" fmla="*/ 0 w 18258563"/>
              <a:gd name="connsiteY13" fmla="*/ 0 h 9525001"/>
              <a:gd name="connsiteX14" fmla="*/ 8721423 w 18258563"/>
              <a:gd name="connsiteY14" fmla="*/ 0 h 9525001"/>
              <a:gd name="connsiteX15" fmla="*/ 8713908 w 18258563"/>
              <a:gd name="connsiteY15" fmla="*/ 11230 h 9525001"/>
              <a:gd name="connsiteX16" fmla="*/ 9189859 w 18258563"/>
              <a:gd name="connsiteY16" fmla="*/ 581115 h 9525001"/>
              <a:gd name="connsiteX17" fmla="*/ 9189859 w 18258563"/>
              <a:gd name="connsiteY17" fmla="*/ 2607374 h 9525001"/>
              <a:gd name="connsiteX18" fmla="*/ 9211479 w 18258563"/>
              <a:gd name="connsiteY18" fmla="*/ 2607374 h 9525001"/>
              <a:gd name="connsiteX19" fmla="*/ 9342597 w 18258563"/>
              <a:gd name="connsiteY19" fmla="*/ 2661732 h 9525001"/>
              <a:gd name="connsiteX20" fmla="*/ 9189859 w 18258563"/>
              <a:gd name="connsiteY20" fmla="*/ 4624670 h 9525001"/>
              <a:gd name="connsiteX21" fmla="*/ 9189859 w 18258563"/>
              <a:gd name="connsiteY21" fmla="*/ 6650929 h 9525001"/>
              <a:gd name="connsiteX22" fmla="*/ 9189859 w 18258563"/>
              <a:gd name="connsiteY22" fmla="*/ 8677188 h 9525001"/>
              <a:gd name="connsiteX23" fmla="*/ 9505188 w 18258563"/>
              <a:gd name="connsiteY23" fmla="*/ 9437035 h 9525001"/>
              <a:gd name="connsiteX24" fmla="*/ 9401149 w 18258563"/>
              <a:gd name="connsiteY24" fmla="*/ 9525001 h 9525001"/>
              <a:gd name="connsiteX25" fmla="*/ 0 w 18258563"/>
              <a:gd name="connsiteY25" fmla="*/ 9525001 h 9525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8258563" h="9525001">
                <a:moveTo>
                  <a:pt x="16255698" y="0"/>
                </a:moveTo>
                <a:lnTo>
                  <a:pt x="18258563" y="0"/>
                </a:lnTo>
                <a:lnTo>
                  <a:pt x="18258563" y="9525001"/>
                </a:lnTo>
                <a:lnTo>
                  <a:pt x="16935423" y="9525001"/>
                </a:lnTo>
                <a:lnTo>
                  <a:pt x="17039463" y="9437035"/>
                </a:lnTo>
                <a:cubicBezTo>
                  <a:pt x="17312749" y="9183753"/>
                  <a:pt x="17396837" y="8930470"/>
                  <a:pt x="16724134" y="8677188"/>
                </a:cubicBezTo>
                <a:cubicBezTo>
                  <a:pt x="14930259" y="8001768"/>
                  <a:pt x="18518007" y="7326349"/>
                  <a:pt x="16724134" y="6650929"/>
                </a:cubicBezTo>
                <a:cubicBezTo>
                  <a:pt x="14930259" y="5975509"/>
                  <a:pt x="18518007" y="5300090"/>
                  <a:pt x="16724134" y="4624670"/>
                </a:cubicBezTo>
                <a:cubicBezTo>
                  <a:pt x="14930259" y="3949250"/>
                  <a:pt x="18518007" y="3273831"/>
                  <a:pt x="16724134" y="2598411"/>
                </a:cubicBezTo>
                <a:lnTo>
                  <a:pt x="16702514" y="2598411"/>
                </a:lnTo>
                <a:lnTo>
                  <a:pt x="16571396" y="2544054"/>
                </a:lnTo>
                <a:cubicBezTo>
                  <a:pt x="15149238" y="1889741"/>
                  <a:pt x="18461951" y="1235429"/>
                  <a:pt x="16724134" y="581115"/>
                </a:cubicBezTo>
                <a:cubicBezTo>
                  <a:pt x="16219607" y="391153"/>
                  <a:pt x="16140774" y="201192"/>
                  <a:pt x="16248183" y="11230"/>
                </a:cubicBezTo>
                <a:close/>
                <a:moveTo>
                  <a:pt x="0" y="0"/>
                </a:moveTo>
                <a:lnTo>
                  <a:pt x="8721423" y="0"/>
                </a:lnTo>
                <a:lnTo>
                  <a:pt x="8713908" y="11230"/>
                </a:lnTo>
                <a:cubicBezTo>
                  <a:pt x="8606499" y="201192"/>
                  <a:pt x="8685331" y="391153"/>
                  <a:pt x="9189859" y="581115"/>
                </a:cubicBezTo>
                <a:cubicBezTo>
                  <a:pt x="10983734" y="1256535"/>
                  <a:pt x="7395983" y="1931954"/>
                  <a:pt x="9189859" y="2607374"/>
                </a:cubicBezTo>
                <a:lnTo>
                  <a:pt x="9211479" y="2607374"/>
                </a:lnTo>
                <a:lnTo>
                  <a:pt x="9342597" y="2661732"/>
                </a:lnTo>
                <a:cubicBezTo>
                  <a:pt x="10764755" y="3316045"/>
                  <a:pt x="7452042" y="3970357"/>
                  <a:pt x="9189859" y="4624670"/>
                </a:cubicBezTo>
                <a:cubicBezTo>
                  <a:pt x="10983734" y="5300090"/>
                  <a:pt x="7395983" y="5975509"/>
                  <a:pt x="9189859" y="6650929"/>
                </a:cubicBezTo>
                <a:cubicBezTo>
                  <a:pt x="10983734" y="7326349"/>
                  <a:pt x="7395983" y="8001768"/>
                  <a:pt x="9189859" y="8677188"/>
                </a:cubicBezTo>
                <a:cubicBezTo>
                  <a:pt x="9862562" y="8930470"/>
                  <a:pt x="9778474" y="9183753"/>
                  <a:pt x="9505188" y="9437035"/>
                </a:cubicBezTo>
                <a:lnTo>
                  <a:pt x="9401149" y="9525001"/>
                </a:lnTo>
                <a:lnTo>
                  <a:pt x="0" y="9525001"/>
                </a:lnTo>
                <a:close/>
              </a:path>
            </a:pathLst>
          </a:custGeom>
        </p:spPr>
      </p:pic>
      <p:pic>
        <p:nvPicPr>
          <p:cNvPr id="20" name="xanh trái 1">
            <a:extLst>
              <a:ext uri="{FF2B5EF4-FFF2-40B4-BE49-F238E27FC236}">
                <a16:creationId xmlns:a16="http://schemas.microsoft.com/office/drawing/2014/main" id="{0CC96367-BD9D-6A6B-307C-799B8F3D4957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42" b="23708"/>
          <a:stretch/>
        </p:blipFill>
        <p:spPr>
          <a:xfrm>
            <a:off x="1445793" y="3426377"/>
            <a:ext cx="4465590" cy="2310940"/>
          </a:xfrm>
          <a:custGeom>
            <a:avLst/>
            <a:gdLst>
              <a:gd name="connsiteX0" fmla="*/ 16256073 w 18258564"/>
              <a:gd name="connsiteY0" fmla="*/ 0 h 9448801"/>
              <a:gd name="connsiteX1" fmla="*/ 18258564 w 18258564"/>
              <a:gd name="connsiteY1" fmla="*/ 0 h 9448801"/>
              <a:gd name="connsiteX2" fmla="*/ 18258564 w 18258564"/>
              <a:gd name="connsiteY2" fmla="*/ 9448801 h 9448801"/>
              <a:gd name="connsiteX3" fmla="*/ 17049350 w 18258564"/>
              <a:gd name="connsiteY3" fmla="*/ 9448801 h 9448801"/>
              <a:gd name="connsiteX4" fmla="*/ 17086288 w 18258564"/>
              <a:gd name="connsiteY4" fmla="*/ 9405644 h 9448801"/>
              <a:gd name="connsiteX5" fmla="*/ 16652711 w 18258564"/>
              <a:gd name="connsiteY5" fmla="*/ 8772438 h 9448801"/>
              <a:gd name="connsiteX6" fmla="*/ 16652711 w 18258564"/>
              <a:gd name="connsiteY6" fmla="*/ 6746179 h 9448801"/>
              <a:gd name="connsiteX7" fmla="*/ 16652711 w 18258564"/>
              <a:gd name="connsiteY7" fmla="*/ 4719920 h 9448801"/>
              <a:gd name="connsiteX8" fmla="*/ 16652711 w 18258564"/>
              <a:gd name="connsiteY8" fmla="*/ 2693661 h 9448801"/>
              <a:gd name="connsiteX9" fmla="*/ 16631091 w 18258564"/>
              <a:gd name="connsiteY9" fmla="*/ 2693661 h 9448801"/>
              <a:gd name="connsiteX10" fmla="*/ 16499973 w 18258564"/>
              <a:gd name="connsiteY10" fmla="*/ 2639304 h 9448801"/>
              <a:gd name="connsiteX11" fmla="*/ 16652711 w 18258564"/>
              <a:gd name="connsiteY11" fmla="*/ 676365 h 9448801"/>
              <a:gd name="connsiteX12" fmla="*/ 16219132 w 18258564"/>
              <a:gd name="connsiteY12" fmla="*/ 43159 h 9448801"/>
              <a:gd name="connsiteX13" fmla="*/ 0 w 18258564"/>
              <a:gd name="connsiteY13" fmla="*/ 0 h 9448801"/>
              <a:gd name="connsiteX14" fmla="*/ 8721798 w 18258564"/>
              <a:gd name="connsiteY14" fmla="*/ 0 h 9448801"/>
              <a:gd name="connsiteX15" fmla="*/ 8684858 w 18258564"/>
              <a:gd name="connsiteY15" fmla="*/ 43159 h 9448801"/>
              <a:gd name="connsiteX16" fmla="*/ 9118436 w 18258564"/>
              <a:gd name="connsiteY16" fmla="*/ 676365 h 9448801"/>
              <a:gd name="connsiteX17" fmla="*/ 9118436 w 18258564"/>
              <a:gd name="connsiteY17" fmla="*/ 2702624 h 9448801"/>
              <a:gd name="connsiteX18" fmla="*/ 9140056 w 18258564"/>
              <a:gd name="connsiteY18" fmla="*/ 2702624 h 9448801"/>
              <a:gd name="connsiteX19" fmla="*/ 9271174 w 18258564"/>
              <a:gd name="connsiteY19" fmla="*/ 2756982 h 9448801"/>
              <a:gd name="connsiteX20" fmla="*/ 9118436 w 18258564"/>
              <a:gd name="connsiteY20" fmla="*/ 4719920 h 9448801"/>
              <a:gd name="connsiteX21" fmla="*/ 9118436 w 18258564"/>
              <a:gd name="connsiteY21" fmla="*/ 6746179 h 9448801"/>
              <a:gd name="connsiteX22" fmla="*/ 9118436 w 18258564"/>
              <a:gd name="connsiteY22" fmla="*/ 8772438 h 9448801"/>
              <a:gd name="connsiteX23" fmla="*/ 9552014 w 18258564"/>
              <a:gd name="connsiteY23" fmla="*/ 9405644 h 9448801"/>
              <a:gd name="connsiteX24" fmla="*/ 9515075 w 18258564"/>
              <a:gd name="connsiteY24" fmla="*/ 9448801 h 9448801"/>
              <a:gd name="connsiteX25" fmla="*/ 0 w 18258564"/>
              <a:gd name="connsiteY25" fmla="*/ 9448801 h 9448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8258564" h="9448801">
                <a:moveTo>
                  <a:pt x="16256073" y="0"/>
                </a:moveTo>
                <a:lnTo>
                  <a:pt x="18258564" y="0"/>
                </a:lnTo>
                <a:lnTo>
                  <a:pt x="18258564" y="9448801"/>
                </a:lnTo>
                <a:lnTo>
                  <a:pt x="17049350" y="9448801"/>
                </a:lnTo>
                <a:lnTo>
                  <a:pt x="17086288" y="9405644"/>
                </a:lnTo>
                <a:cubicBezTo>
                  <a:pt x="17248332" y="9194575"/>
                  <a:pt x="17213296" y="8983507"/>
                  <a:pt x="16652711" y="8772438"/>
                </a:cubicBezTo>
                <a:cubicBezTo>
                  <a:pt x="14858836" y="8097018"/>
                  <a:pt x="18446584" y="7421599"/>
                  <a:pt x="16652711" y="6746179"/>
                </a:cubicBezTo>
                <a:cubicBezTo>
                  <a:pt x="14858836" y="6070759"/>
                  <a:pt x="18446584" y="5395340"/>
                  <a:pt x="16652711" y="4719920"/>
                </a:cubicBezTo>
                <a:cubicBezTo>
                  <a:pt x="14858836" y="4044500"/>
                  <a:pt x="18446584" y="3369081"/>
                  <a:pt x="16652711" y="2693661"/>
                </a:cubicBezTo>
                <a:lnTo>
                  <a:pt x="16631091" y="2693661"/>
                </a:lnTo>
                <a:lnTo>
                  <a:pt x="16499973" y="2639304"/>
                </a:lnTo>
                <a:cubicBezTo>
                  <a:pt x="15077815" y="1984991"/>
                  <a:pt x="18390528" y="1330679"/>
                  <a:pt x="16652711" y="676365"/>
                </a:cubicBezTo>
                <a:cubicBezTo>
                  <a:pt x="16092125" y="465296"/>
                  <a:pt x="16057088" y="254228"/>
                  <a:pt x="16219132" y="43159"/>
                </a:cubicBezTo>
                <a:close/>
                <a:moveTo>
                  <a:pt x="0" y="0"/>
                </a:moveTo>
                <a:lnTo>
                  <a:pt x="8721798" y="0"/>
                </a:lnTo>
                <a:lnTo>
                  <a:pt x="8684858" y="43159"/>
                </a:lnTo>
                <a:cubicBezTo>
                  <a:pt x="8522813" y="254228"/>
                  <a:pt x="8557850" y="465296"/>
                  <a:pt x="9118436" y="676365"/>
                </a:cubicBezTo>
                <a:cubicBezTo>
                  <a:pt x="10912311" y="1351785"/>
                  <a:pt x="7324561" y="2027204"/>
                  <a:pt x="9118436" y="2702624"/>
                </a:cubicBezTo>
                <a:lnTo>
                  <a:pt x="9140056" y="2702624"/>
                </a:lnTo>
                <a:lnTo>
                  <a:pt x="9271174" y="2756982"/>
                </a:lnTo>
                <a:cubicBezTo>
                  <a:pt x="10693332" y="3411295"/>
                  <a:pt x="7380618" y="4065607"/>
                  <a:pt x="9118436" y="4719920"/>
                </a:cubicBezTo>
                <a:cubicBezTo>
                  <a:pt x="10912311" y="5395340"/>
                  <a:pt x="7324561" y="6070759"/>
                  <a:pt x="9118436" y="6746179"/>
                </a:cubicBezTo>
                <a:cubicBezTo>
                  <a:pt x="10912311" y="7421599"/>
                  <a:pt x="7324561" y="8097018"/>
                  <a:pt x="9118436" y="8772438"/>
                </a:cubicBezTo>
                <a:cubicBezTo>
                  <a:pt x="9679022" y="8983507"/>
                  <a:pt x="9714059" y="9194575"/>
                  <a:pt x="9552014" y="9405644"/>
                </a:cubicBezTo>
                <a:lnTo>
                  <a:pt x="9515075" y="9448801"/>
                </a:lnTo>
                <a:lnTo>
                  <a:pt x="0" y="9448801"/>
                </a:lnTo>
                <a:close/>
              </a:path>
            </a:pathLst>
          </a:custGeom>
        </p:spPr>
      </p:pic>
      <p:pic>
        <p:nvPicPr>
          <p:cNvPr id="22" name="hồng phải 2">
            <a:hlinkClick r:id="rId23" action="ppaction://hlinksldjump"/>
            <a:extLst>
              <a:ext uri="{FF2B5EF4-FFF2-40B4-BE49-F238E27FC236}">
                <a16:creationId xmlns:a16="http://schemas.microsoft.com/office/drawing/2014/main" id="{786C9102-EF6F-C577-E589-C1275F615763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42" b="23290"/>
          <a:stretch/>
        </p:blipFill>
        <p:spPr>
          <a:xfrm>
            <a:off x="6345172" y="1104971"/>
            <a:ext cx="4050075" cy="2112815"/>
          </a:xfrm>
          <a:custGeom>
            <a:avLst/>
            <a:gdLst>
              <a:gd name="connsiteX0" fmla="*/ 8713680 w 18258563"/>
              <a:gd name="connsiteY0" fmla="*/ 0 h 9525001"/>
              <a:gd name="connsiteX1" fmla="*/ 18258563 w 18258563"/>
              <a:gd name="connsiteY1" fmla="*/ 0 h 9525001"/>
              <a:gd name="connsiteX2" fmla="*/ 18258563 w 18258563"/>
              <a:gd name="connsiteY2" fmla="*/ 9525001 h 9525001"/>
              <a:gd name="connsiteX3" fmla="*/ 9393406 w 18258563"/>
              <a:gd name="connsiteY3" fmla="*/ 9525001 h 9525001"/>
              <a:gd name="connsiteX4" fmla="*/ 9497446 w 18258563"/>
              <a:gd name="connsiteY4" fmla="*/ 9437034 h 9525001"/>
              <a:gd name="connsiteX5" fmla="*/ 9182117 w 18258563"/>
              <a:gd name="connsiteY5" fmla="*/ 8677187 h 9525001"/>
              <a:gd name="connsiteX6" fmla="*/ 9182117 w 18258563"/>
              <a:gd name="connsiteY6" fmla="*/ 6650928 h 9525001"/>
              <a:gd name="connsiteX7" fmla="*/ 9182117 w 18258563"/>
              <a:gd name="connsiteY7" fmla="*/ 4624669 h 9525001"/>
              <a:gd name="connsiteX8" fmla="*/ 9182117 w 18258563"/>
              <a:gd name="connsiteY8" fmla="*/ 2598410 h 9525001"/>
              <a:gd name="connsiteX9" fmla="*/ 9160497 w 18258563"/>
              <a:gd name="connsiteY9" fmla="*/ 2598410 h 9525001"/>
              <a:gd name="connsiteX10" fmla="*/ 9029379 w 18258563"/>
              <a:gd name="connsiteY10" fmla="*/ 2544053 h 9525001"/>
              <a:gd name="connsiteX11" fmla="*/ 9182117 w 18258563"/>
              <a:gd name="connsiteY11" fmla="*/ 581114 h 9525001"/>
              <a:gd name="connsiteX12" fmla="*/ 8706166 w 18258563"/>
              <a:gd name="connsiteY12" fmla="*/ 11229 h 9525001"/>
              <a:gd name="connsiteX13" fmla="*/ 0 w 18258563"/>
              <a:gd name="connsiteY13" fmla="*/ 0 h 9525001"/>
              <a:gd name="connsiteX14" fmla="*/ 1179405 w 18258563"/>
              <a:gd name="connsiteY14" fmla="*/ 0 h 9525001"/>
              <a:gd name="connsiteX15" fmla="*/ 1171891 w 18258563"/>
              <a:gd name="connsiteY15" fmla="*/ 11229 h 9525001"/>
              <a:gd name="connsiteX16" fmla="*/ 1647842 w 18258563"/>
              <a:gd name="connsiteY16" fmla="*/ 581114 h 9525001"/>
              <a:gd name="connsiteX17" fmla="*/ 1647842 w 18258563"/>
              <a:gd name="connsiteY17" fmla="*/ 2607373 h 9525001"/>
              <a:gd name="connsiteX18" fmla="*/ 1669462 w 18258563"/>
              <a:gd name="connsiteY18" fmla="*/ 2607373 h 9525001"/>
              <a:gd name="connsiteX19" fmla="*/ 1800580 w 18258563"/>
              <a:gd name="connsiteY19" fmla="*/ 2661731 h 9525001"/>
              <a:gd name="connsiteX20" fmla="*/ 1647842 w 18258563"/>
              <a:gd name="connsiteY20" fmla="*/ 4624669 h 9525001"/>
              <a:gd name="connsiteX21" fmla="*/ 1647842 w 18258563"/>
              <a:gd name="connsiteY21" fmla="*/ 6650928 h 9525001"/>
              <a:gd name="connsiteX22" fmla="*/ 1647842 w 18258563"/>
              <a:gd name="connsiteY22" fmla="*/ 8677187 h 9525001"/>
              <a:gd name="connsiteX23" fmla="*/ 1963172 w 18258563"/>
              <a:gd name="connsiteY23" fmla="*/ 9437034 h 9525001"/>
              <a:gd name="connsiteX24" fmla="*/ 1859131 w 18258563"/>
              <a:gd name="connsiteY24" fmla="*/ 9525001 h 9525001"/>
              <a:gd name="connsiteX25" fmla="*/ 0 w 18258563"/>
              <a:gd name="connsiteY25" fmla="*/ 9525001 h 9525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8258563" h="9525001">
                <a:moveTo>
                  <a:pt x="8713680" y="0"/>
                </a:moveTo>
                <a:lnTo>
                  <a:pt x="18258563" y="0"/>
                </a:lnTo>
                <a:lnTo>
                  <a:pt x="18258563" y="9525001"/>
                </a:lnTo>
                <a:lnTo>
                  <a:pt x="9393406" y="9525001"/>
                </a:lnTo>
                <a:lnTo>
                  <a:pt x="9497446" y="9437034"/>
                </a:lnTo>
                <a:cubicBezTo>
                  <a:pt x="9770732" y="9183752"/>
                  <a:pt x="9854820" y="8930470"/>
                  <a:pt x="9182117" y="8677187"/>
                </a:cubicBezTo>
                <a:cubicBezTo>
                  <a:pt x="7388242" y="8001767"/>
                  <a:pt x="10975991" y="7326348"/>
                  <a:pt x="9182117" y="6650928"/>
                </a:cubicBezTo>
                <a:cubicBezTo>
                  <a:pt x="7388242" y="5975508"/>
                  <a:pt x="10975991" y="5300089"/>
                  <a:pt x="9182117" y="4624669"/>
                </a:cubicBezTo>
                <a:cubicBezTo>
                  <a:pt x="7388242" y="3949249"/>
                  <a:pt x="10975991" y="3273830"/>
                  <a:pt x="9182117" y="2598410"/>
                </a:cubicBezTo>
                <a:lnTo>
                  <a:pt x="9160497" y="2598410"/>
                </a:lnTo>
                <a:lnTo>
                  <a:pt x="9029379" y="2544053"/>
                </a:lnTo>
                <a:cubicBezTo>
                  <a:pt x="7607222" y="1889740"/>
                  <a:pt x="10919933" y="1235428"/>
                  <a:pt x="9182117" y="581114"/>
                </a:cubicBezTo>
                <a:cubicBezTo>
                  <a:pt x="8677590" y="391152"/>
                  <a:pt x="8598757" y="201191"/>
                  <a:pt x="8706166" y="11229"/>
                </a:cubicBezTo>
                <a:close/>
                <a:moveTo>
                  <a:pt x="0" y="0"/>
                </a:moveTo>
                <a:lnTo>
                  <a:pt x="1179405" y="0"/>
                </a:lnTo>
                <a:lnTo>
                  <a:pt x="1171891" y="11229"/>
                </a:lnTo>
                <a:cubicBezTo>
                  <a:pt x="1064482" y="201191"/>
                  <a:pt x="1143315" y="391152"/>
                  <a:pt x="1647842" y="581114"/>
                </a:cubicBezTo>
                <a:cubicBezTo>
                  <a:pt x="3441717" y="1256534"/>
                  <a:pt x="-146034" y="1931953"/>
                  <a:pt x="1647842" y="2607373"/>
                </a:cubicBezTo>
                <a:lnTo>
                  <a:pt x="1669462" y="2607373"/>
                </a:lnTo>
                <a:lnTo>
                  <a:pt x="1800580" y="2661731"/>
                </a:lnTo>
                <a:cubicBezTo>
                  <a:pt x="3222738" y="3316044"/>
                  <a:pt x="-89976" y="3970356"/>
                  <a:pt x="1647842" y="4624669"/>
                </a:cubicBezTo>
                <a:cubicBezTo>
                  <a:pt x="3441717" y="5300089"/>
                  <a:pt x="-146034" y="5975508"/>
                  <a:pt x="1647842" y="6650928"/>
                </a:cubicBezTo>
                <a:cubicBezTo>
                  <a:pt x="3441717" y="7326348"/>
                  <a:pt x="-146034" y="8001767"/>
                  <a:pt x="1647842" y="8677187"/>
                </a:cubicBezTo>
                <a:cubicBezTo>
                  <a:pt x="2320545" y="8930470"/>
                  <a:pt x="2236457" y="9183752"/>
                  <a:pt x="1963172" y="9437034"/>
                </a:cubicBezTo>
                <a:lnTo>
                  <a:pt x="1859131" y="9525001"/>
                </a:lnTo>
                <a:lnTo>
                  <a:pt x="0" y="9525001"/>
                </a:lnTo>
                <a:close/>
              </a:path>
            </a:pathLst>
          </a:custGeom>
        </p:spPr>
      </p:pic>
      <p:pic>
        <p:nvPicPr>
          <p:cNvPr id="47" name="hồng trái 2">
            <a:extLst>
              <a:ext uri="{FF2B5EF4-FFF2-40B4-BE49-F238E27FC236}">
                <a16:creationId xmlns:a16="http://schemas.microsoft.com/office/drawing/2014/main" id="{0A446D66-FBF4-4994-AD48-ADF5F7BA5EB8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42" b="23290"/>
          <a:stretch/>
        </p:blipFill>
        <p:spPr>
          <a:xfrm>
            <a:off x="6345172" y="1104971"/>
            <a:ext cx="4050075" cy="2112815"/>
          </a:xfrm>
          <a:custGeom>
            <a:avLst/>
            <a:gdLst>
              <a:gd name="connsiteX0" fmla="*/ 16255698 w 18258563"/>
              <a:gd name="connsiteY0" fmla="*/ 0 h 9525001"/>
              <a:gd name="connsiteX1" fmla="*/ 18258563 w 18258563"/>
              <a:gd name="connsiteY1" fmla="*/ 0 h 9525001"/>
              <a:gd name="connsiteX2" fmla="*/ 18258563 w 18258563"/>
              <a:gd name="connsiteY2" fmla="*/ 9525001 h 9525001"/>
              <a:gd name="connsiteX3" fmla="*/ 16935423 w 18258563"/>
              <a:gd name="connsiteY3" fmla="*/ 9525001 h 9525001"/>
              <a:gd name="connsiteX4" fmla="*/ 17039463 w 18258563"/>
              <a:gd name="connsiteY4" fmla="*/ 9437035 h 9525001"/>
              <a:gd name="connsiteX5" fmla="*/ 16724134 w 18258563"/>
              <a:gd name="connsiteY5" fmla="*/ 8677188 h 9525001"/>
              <a:gd name="connsiteX6" fmla="*/ 16724134 w 18258563"/>
              <a:gd name="connsiteY6" fmla="*/ 6650929 h 9525001"/>
              <a:gd name="connsiteX7" fmla="*/ 16724134 w 18258563"/>
              <a:gd name="connsiteY7" fmla="*/ 4624670 h 9525001"/>
              <a:gd name="connsiteX8" fmla="*/ 16724134 w 18258563"/>
              <a:gd name="connsiteY8" fmla="*/ 2598411 h 9525001"/>
              <a:gd name="connsiteX9" fmla="*/ 16702514 w 18258563"/>
              <a:gd name="connsiteY9" fmla="*/ 2598411 h 9525001"/>
              <a:gd name="connsiteX10" fmla="*/ 16571396 w 18258563"/>
              <a:gd name="connsiteY10" fmla="*/ 2544054 h 9525001"/>
              <a:gd name="connsiteX11" fmla="*/ 16724134 w 18258563"/>
              <a:gd name="connsiteY11" fmla="*/ 581115 h 9525001"/>
              <a:gd name="connsiteX12" fmla="*/ 16248183 w 18258563"/>
              <a:gd name="connsiteY12" fmla="*/ 11230 h 9525001"/>
              <a:gd name="connsiteX13" fmla="*/ 0 w 18258563"/>
              <a:gd name="connsiteY13" fmla="*/ 0 h 9525001"/>
              <a:gd name="connsiteX14" fmla="*/ 8721423 w 18258563"/>
              <a:gd name="connsiteY14" fmla="*/ 0 h 9525001"/>
              <a:gd name="connsiteX15" fmla="*/ 8713908 w 18258563"/>
              <a:gd name="connsiteY15" fmla="*/ 11230 h 9525001"/>
              <a:gd name="connsiteX16" fmla="*/ 9189859 w 18258563"/>
              <a:gd name="connsiteY16" fmla="*/ 581115 h 9525001"/>
              <a:gd name="connsiteX17" fmla="*/ 9189859 w 18258563"/>
              <a:gd name="connsiteY17" fmla="*/ 2607374 h 9525001"/>
              <a:gd name="connsiteX18" fmla="*/ 9211479 w 18258563"/>
              <a:gd name="connsiteY18" fmla="*/ 2607374 h 9525001"/>
              <a:gd name="connsiteX19" fmla="*/ 9342597 w 18258563"/>
              <a:gd name="connsiteY19" fmla="*/ 2661732 h 9525001"/>
              <a:gd name="connsiteX20" fmla="*/ 9189859 w 18258563"/>
              <a:gd name="connsiteY20" fmla="*/ 4624670 h 9525001"/>
              <a:gd name="connsiteX21" fmla="*/ 9189859 w 18258563"/>
              <a:gd name="connsiteY21" fmla="*/ 6650929 h 9525001"/>
              <a:gd name="connsiteX22" fmla="*/ 9189859 w 18258563"/>
              <a:gd name="connsiteY22" fmla="*/ 8677188 h 9525001"/>
              <a:gd name="connsiteX23" fmla="*/ 9505188 w 18258563"/>
              <a:gd name="connsiteY23" fmla="*/ 9437035 h 9525001"/>
              <a:gd name="connsiteX24" fmla="*/ 9401149 w 18258563"/>
              <a:gd name="connsiteY24" fmla="*/ 9525001 h 9525001"/>
              <a:gd name="connsiteX25" fmla="*/ 0 w 18258563"/>
              <a:gd name="connsiteY25" fmla="*/ 9525001 h 9525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8258563" h="9525001">
                <a:moveTo>
                  <a:pt x="16255698" y="0"/>
                </a:moveTo>
                <a:lnTo>
                  <a:pt x="18258563" y="0"/>
                </a:lnTo>
                <a:lnTo>
                  <a:pt x="18258563" y="9525001"/>
                </a:lnTo>
                <a:lnTo>
                  <a:pt x="16935423" y="9525001"/>
                </a:lnTo>
                <a:lnTo>
                  <a:pt x="17039463" y="9437035"/>
                </a:lnTo>
                <a:cubicBezTo>
                  <a:pt x="17312749" y="9183753"/>
                  <a:pt x="17396837" y="8930470"/>
                  <a:pt x="16724134" y="8677188"/>
                </a:cubicBezTo>
                <a:cubicBezTo>
                  <a:pt x="14930259" y="8001768"/>
                  <a:pt x="18518007" y="7326349"/>
                  <a:pt x="16724134" y="6650929"/>
                </a:cubicBezTo>
                <a:cubicBezTo>
                  <a:pt x="14930259" y="5975509"/>
                  <a:pt x="18518007" y="5300090"/>
                  <a:pt x="16724134" y="4624670"/>
                </a:cubicBezTo>
                <a:cubicBezTo>
                  <a:pt x="14930259" y="3949250"/>
                  <a:pt x="18518007" y="3273831"/>
                  <a:pt x="16724134" y="2598411"/>
                </a:cubicBezTo>
                <a:lnTo>
                  <a:pt x="16702514" y="2598411"/>
                </a:lnTo>
                <a:lnTo>
                  <a:pt x="16571396" y="2544054"/>
                </a:lnTo>
                <a:cubicBezTo>
                  <a:pt x="15149238" y="1889741"/>
                  <a:pt x="18461951" y="1235429"/>
                  <a:pt x="16724134" y="581115"/>
                </a:cubicBezTo>
                <a:cubicBezTo>
                  <a:pt x="16219607" y="391153"/>
                  <a:pt x="16140774" y="201192"/>
                  <a:pt x="16248183" y="11230"/>
                </a:cubicBezTo>
                <a:close/>
                <a:moveTo>
                  <a:pt x="0" y="0"/>
                </a:moveTo>
                <a:lnTo>
                  <a:pt x="8721423" y="0"/>
                </a:lnTo>
                <a:lnTo>
                  <a:pt x="8713908" y="11230"/>
                </a:lnTo>
                <a:cubicBezTo>
                  <a:pt x="8606499" y="201192"/>
                  <a:pt x="8685331" y="391153"/>
                  <a:pt x="9189859" y="581115"/>
                </a:cubicBezTo>
                <a:cubicBezTo>
                  <a:pt x="10983734" y="1256535"/>
                  <a:pt x="7395983" y="1931954"/>
                  <a:pt x="9189859" y="2607374"/>
                </a:cubicBezTo>
                <a:lnTo>
                  <a:pt x="9211479" y="2607374"/>
                </a:lnTo>
                <a:lnTo>
                  <a:pt x="9342597" y="2661732"/>
                </a:lnTo>
                <a:cubicBezTo>
                  <a:pt x="10764755" y="3316045"/>
                  <a:pt x="7452042" y="3970357"/>
                  <a:pt x="9189859" y="4624670"/>
                </a:cubicBezTo>
                <a:cubicBezTo>
                  <a:pt x="10983734" y="5300090"/>
                  <a:pt x="7395983" y="5975509"/>
                  <a:pt x="9189859" y="6650929"/>
                </a:cubicBezTo>
                <a:cubicBezTo>
                  <a:pt x="10983734" y="7326349"/>
                  <a:pt x="7395983" y="8001768"/>
                  <a:pt x="9189859" y="8677188"/>
                </a:cubicBezTo>
                <a:cubicBezTo>
                  <a:pt x="9862562" y="8930470"/>
                  <a:pt x="9778474" y="9183753"/>
                  <a:pt x="9505188" y="9437035"/>
                </a:cubicBezTo>
                <a:lnTo>
                  <a:pt x="9401149" y="9525001"/>
                </a:lnTo>
                <a:lnTo>
                  <a:pt x="0" y="9525001"/>
                </a:lnTo>
                <a:close/>
              </a:path>
            </a:pathLst>
          </a:custGeom>
        </p:spPr>
      </p:pic>
      <p:pic>
        <p:nvPicPr>
          <p:cNvPr id="49" name="xanh phải 2">
            <a:hlinkClick r:id="rId24" action="ppaction://hlinksldjump"/>
            <a:extLst>
              <a:ext uri="{FF2B5EF4-FFF2-40B4-BE49-F238E27FC236}">
                <a16:creationId xmlns:a16="http://schemas.microsoft.com/office/drawing/2014/main" id="{2FC7AFF9-90B7-4939-9C28-E5140161AA91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42" b="23708"/>
          <a:stretch/>
        </p:blipFill>
        <p:spPr>
          <a:xfrm>
            <a:off x="6449910" y="3426378"/>
            <a:ext cx="4150386" cy="2147823"/>
          </a:xfrm>
          <a:custGeom>
            <a:avLst/>
            <a:gdLst>
              <a:gd name="connsiteX0" fmla="*/ 8714055 w 18258564"/>
              <a:gd name="connsiteY0" fmla="*/ 0 h 9448801"/>
              <a:gd name="connsiteX1" fmla="*/ 18258564 w 18258564"/>
              <a:gd name="connsiteY1" fmla="*/ 0 h 9448801"/>
              <a:gd name="connsiteX2" fmla="*/ 18258564 w 18258564"/>
              <a:gd name="connsiteY2" fmla="*/ 9448801 h 9448801"/>
              <a:gd name="connsiteX3" fmla="*/ 9507332 w 18258564"/>
              <a:gd name="connsiteY3" fmla="*/ 9448801 h 9448801"/>
              <a:gd name="connsiteX4" fmla="*/ 9544272 w 18258564"/>
              <a:gd name="connsiteY4" fmla="*/ 9405643 h 9448801"/>
              <a:gd name="connsiteX5" fmla="*/ 9110694 w 18258564"/>
              <a:gd name="connsiteY5" fmla="*/ 8772437 h 9448801"/>
              <a:gd name="connsiteX6" fmla="*/ 9110694 w 18258564"/>
              <a:gd name="connsiteY6" fmla="*/ 6746178 h 9448801"/>
              <a:gd name="connsiteX7" fmla="*/ 9110694 w 18258564"/>
              <a:gd name="connsiteY7" fmla="*/ 4719919 h 9448801"/>
              <a:gd name="connsiteX8" fmla="*/ 9110694 w 18258564"/>
              <a:gd name="connsiteY8" fmla="*/ 2693660 h 9448801"/>
              <a:gd name="connsiteX9" fmla="*/ 9089074 w 18258564"/>
              <a:gd name="connsiteY9" fmla="*/ 2693660 h 9448801"/>
              <a:gd name="connsiteX10" fmla="*/ 8957956 w 18258564"/>
              <a:gd name="connsiteY10" fmla="*/ 2639303 h 9448801"/>
              <a:gd name="connsiteX11" fmla="*/ 9110694 w 18258564"/>
              <a:gd name="connsiteY11" fmla="*/ 676364 h 9448801"/>
              <a:gd name="connsiteX12" fmla="*/ 8677116 w 18258564"/>
              <a:gd name="connsiteY12" fmla="*/ 43158 h 9448801"/>
              <a:gd name="connsiteX13" fmla="*/ 0 w 18258564"/>
              <a:gd name="connsiteY13" fmla="*/ 0 h 9448801"/>
              <a:gd name="connsiteX14" fmla="*/ 1179780 w 18258564"/>
              <a:gd name="connsiteY14" fmla="*/ 0 h 9448801"/>
              <a:gd name="connsiteX15" fmla="*/ 1142841 w 18258564"/>
              <a:gd name="connsiteY15" fmla="*/ 43158 h 9448801"/>
              <a:gd name="connsiteX16" fmla="*/ 1576419 w 18258564"/>
              <a:gd name="connsiteY16" fmla="*/ 676364 h 9448801"/>
              <a:gd name="connsiteX17" fmla="*/ 1576419 w 18258564"/>
              <a:gd name="connsiteY17" fmla="*/ 2702623 h 9448801"/>
              <a:gd name="connsiteX18" fmla="*/ 1598039 w 18258564"/>
              <a:gd name="connsiteY18" fmla="*/ 2702623 h 9448801"/>
              <a:gd name="connsiteX19" fmla="*/ 1729157 w 18258564"/>
              <a:gd name="connsiteY19" fmla="*/ 2756981 h 9448801"/>
              <a:gd name="connsiteX20" fmla="*/ 1576419 w 18258564"/>
              <a:gd name="connsiteY20" fmla="*/ 4719919 h 9448801"/>
              <a:gd name="connsiteX21" fmla="*/ 1576419 w 18258564"/>
              <a:gd name="connsiteY21" fmla="*/ 6746178 h 9448801"/>
              <a:gd name="connsiteX22" fmla="*/ 1576419 w 18258564"/>
              <a:gd name="connsiteY22" fmla="*/ 8772437 h 9448801"/>
              <a:gd name="connsiteX23" fmla="*/ 2009997 w 18258564"/>
              <a:gd name="connsiteY23" fmla="*/ 9405643 h 9448801"/>
              <a:gd name="connsiteX24" fmla="*/ 1973058 w 18258564"/>
              <a:gd name="connsiteY24" fmla="*/ 9448801 h 9448801"/>
              <a:gd name="connsiteX25" fmla="*/ 0 w 18258564"/>
              <a:gd name="connsiteY25" fmla="*/ 9448801 h 9448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8258564" h="9448801">
                <a:moveTo>
                  <a:pt x="8714055" y="0"/>
                </a:moveTo>
                <a:lnTo>
                  <a:pt x="18258564" y="0"/>
                </a:lnTo>
                <a:lnTo>
                  <a:pt x="18258564" y="9448801"/>
                </a:lnTo>
                <a:lnTo>
                  <a:pt x="9507332" y="9448801"/>
                </a:lnTo>
                <a:lnTo>
                  <a:pt x="9544272" y="9405643"/>
                </a:lnTo>
                <a:cubicBezTo>
                  <a:pt x="9706316" y="9194574"/>
                  <a:pt x="9671280" y="8983506"/>
                  <a:pt x="9110694" y="8772437"/>
                </a:cubicBezTo>
                <a:cubicBezTo>
                  <a:pt x="7316820" y="8097017"/>
                  <a:pt x="10904568" y="7421598"/>
                  <a:pt x="9110694" y="6746178"/>
                </a:cubicBezTo>
                <a:cubicBezTo>
                  <a:pt x="7316820" y="6070758"/>
                  <a:pt x="10904568" y="5395339"/>
                  <a:pt x="9110694" y="4719919"/>
                </a:cubicBezTo>
                <a:cubicBezTo>
                  <a:pt x="7316820" y="4044499"/>
                  <a:pt x="10904568" y="3369080"/>
                  <a:pt x="9110694" y="2693660"/>
                </a:cubicBezTo>
                <a:lnTo>
                  <a:pt x="9089074" y="2693660"/>
                </a:lnTo>
                <a:lnTo>
                  <a:pt x="8957956" y="2639303"/>
                </a:lnTo>
                <a:cubicBezTo>
                  <a:pt x="7535798" y="1984990"/>
                  <a:pt x="10848510" y="1330678"/>
                  <a:pt x="9110694" y="676364"/>
                </a:cubicBezTo>
                <a:cubicBezTo>
                  <a:pt x="8550108" y="465295"/>
                  <a:pt x="8515072" y="254227"/>
                  <a:pt x="8677116" y="43158"/>
                </a:cubicBezTo>
                <a:close/>
                <a:moveTo>
                  <a:pt x="0" y="0"/>
                </a:moveTo>
                <a:lnTo>
                  <a:pt x="1179780" y="0"/>
                </a:lnTo>
                <a:lnTo>
                  <a:pt x="1142841" y="43158"/>
                </a:lnTo>
                <a:cubicBezTo>
                  <a:pt x="980796" y="254227"/>
                  <a:pt x="1015833" y="465295"/>
                  <a:pt x="1576419" y="676364"/>
                </a:cubicBezTo>
                <a:cubicBezTo>
                  <a:pt x="3370294" y="1351784"/>
                  <a:pt x="-217457" y="2027203"/>
                  <a:pt x="1576419" y="2702623"/>
                </a:cubicBezTo>
                <a:lnTo>
                  <a:pt x="1598039" y="2702623"/>
                </a:lnTo>
                <a:lnTo>
                  <a:pt x="1729157" y="2756981"/>
                </a:lnTo>
                <a:cubicBezTo>
                  <a:pt x="3151315" y="3411294"/>
                  <a:pt x="-161399" y="4065606"/>
                  <a:pt x="1576419" y="4719919"/>
                </a:cubicBezTo>
                <a:cubicBezTo>
                  <a:pt x="3370294" y="5395339"/>
                  <a:pt x="-217457" y="6070758"/>
                  <a:pt x="1576419" y="6746178"/>
                </a:cubicBezTo>
                <a:cubicBezTo>
                  <a:pt x="3370294" y="7421598"/>
                  <a:pt x="-217457" y="8097017"/>
                  <a:pt x="1576419" y="8772437"/>
                </a:cubicBezTo>
                <a:cubicBezTo>
                  <a:pt x="2137005" y="8983506"/>
                  <a:pt x="2172042" y="9194574"/>
                  <a:pt x="2009997" y="9405643"/>
                </a:cubicBezTo>
                <a:lnTo>
                  <a:pt x="1973058" y="9448801"/>
                </a:lnTo>
                <a:lnTo>
                  <a:pt x="0" y="9448801"/>
                </a:lnTo>
                <a:close/>
              </a:path>
            </a:pathLst>
          </a:custGeom>
        </p:spPr>
      </p:pic>
      <p:pic>
        <p:nvPicPr>
          <p:cNvPr id="50" name="xanh trái 2">
            <a:extLst>
              <a:ext uri="{FF2B5EF4-FFF2-40B4-BE49-F238E27FC236}">
                <a16:creationId xmlns:a16="http://schemas.microsoft.com/office/drawing/2014/main" id="{A1066F05-FB8D-BBB2-B18A-3D20A89A35C6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42" b="23708"/>
          <a:stretch/>
        </p:blipFill>
        <p:spPr>
          <a:xfrm>
            <a:off x="6449910" y="3426378"/>
            <a:ext cx="4150386" cy="2147823"/>
          </a:xfrm>
          <a:custGeom>
            <a:avLst/>
            <a:gdLst>
              <a:gd name="connsiteX0" fmla="*/ 16256073 w 18258564"/>
              <a:gd name="connsiteY0" fmla="*/ 0 h 9448801"/>
              <a:gd name="connsiteX1" fmla="*/ 18258564 w 18258564"/>
              <a:gd name="connsiteY1" fmla="*/ 0 h 9448801"/>
              <a:gd name="connsiteX2" fmla="*/ 18258564 w 18258564"/>
              <a:gd name="connsiteY2" fmla="*/ 9448801 h 9448801"/>
              <a:gd name="connsiteX3" fmla="*/ 17049350 w 18258564"/>
              <a:gd name="connsiteY3" fmla="*/ 9448801 h 9448801"/>
              <a:gd name="connsiteX4" fmla="*/ 17086288 w 18258564"/>
              <a:gd name="connsiteY4" fmla="*/ 9405644 h 9448801"/>
              <a:gd name="connsiteX5" fmla="*/ 16652711 w 18258564"/>
              <a:gd name="connsiteY5" fmla="*/ 8772438 h 9448801"/>
              <a:gd name="connsiteX6" fmla="*/ 16652711 w 18258564"/>
              <a:gd name="connsiteY6" fmla="*/ 6746179 h 9448801"/>
              <a:gd name="connsiteX7" fmla="*/ 16652711 w 18258564"/>
              <a:gd name="connsiteY7" fmla="*/ 4719920 h 9448801"/>
              <a:gd name="connsiteX8" fmla="*/ 16652711 w 18258564"/>
              <a:gd name="connsiteY8" fmla="*/ 2693661 h 9448801"/>
              <a:gd name="connsiteX9" fmla="*/ 16631091 w 18258564"/>
              <a:gd name="connsiteY9" fmla="*/ 2693661 h 9448801"/>
              <a:gd name="connsiteX10" fmla="*/ 16499973 w 18258564"/>
              <a:gd name="connsiteY10" fmla="*/ 2639304 h 9448801"/>
              <a:gd name="connsiteX11" fmla="*/ 16652711 w 18258564"/>
              <a:gd name="connsiteY11" fmla="*/ 676365 h 9448801"/>
              <a:gd name="connsiteX12" fmla="*/ 16219132 w 18258564"/>
              <a:gd name="connsiteY12" fmla="*/ 43159 h 9448801"/>
              <a:gd name="connsiteX13" fmla="*/ 0 w 18258564"/>
              <a:gd name="connsiteY13" fmla="*/ 0 h 9448801"/>
              <a:gd name="connsiteX14" fmla="*/ 8721798 w 18258564"/>
              <a:gd name="connsiteY14" fmla="*/ 0 h 9448801"/>
              <a:gd name="connsiteX15" fmla="*/ 8684858 w 18258564"/>
              <a:gd name="connsiteY15" fmla="*/ 43159 h 9448801"/>
              <a:gd name="connsiteX16" fmla="*/ 9118436 w 18258564"/>
              <a:gd name="connsiteY16" fmla="*/ 676365 h 9448801"/>
              <a:gd name="connsiteX17" fmla="*/ 9118436 w 18258564"/>
              <a:gd name="connsiteY17" fmla="*/ 2702624 h 9448801"/>
              <a:gd name="connsiteX18" fmla="*/ 9140056 w 18258564"/>
              <a:gd name="connsiteY18" fmla="*/ 2702624 h 9448801"/>
              <a:gd name="connsiteX19" fmla="*/ 9271174 w 18258564"/>
              <a:gd name="connsiteY19" fmla="*/ 2756982 h 9448801"/>
              <a:gd name="connsiteX20" fmla="*/ 9118436 w 18258564"/>
              <a:gd name="connsiteY20" fmla="*/ 4719920 h 9448801"/>
              <a:gd name="connsiteX21" fmla="*/ 9118436 w 18258564"/>
              <a:gd name="connsiteY21" fmla="*/ 6746179 h 9448801"/>
              <a:gd name="connsiteX22" fmla="*/ 9118436 w 18258564"/>
              <a:gd name="connsiteY22" fmla="*/ 8772438 h 9448801"/>
              <a:gd name="connsiteX23" fmla="*/ 9552014 w 18258564"/>
              <a:gd name="connsiteY23" fmla="*/ 9405644 h 9448801"/>
              <a:gd name="connsiteX24" fmla="*/ 9515075 w 18258564"/>
              <a:gd name="connsiteY24" fmla="*/ 9448801 h 9448801"/>
              <a:gd name="connsiteX25" fmla="*/ 0 w 18258564"/>
              <a:gd name="connsiteY25" fmla="*/ 9448801 h 9448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8258564" h="9448801">
                <a:moveTo>
                  <a:pt x="16256073" y="0"/>
                </a:moveTo>
                <a:lnTo>
                  <a:pt x="18258564" y="0"/>
                </a:lnTo>
                <a:lnTo>
                  <a:pt x="18258564" y="9448801"/>
                </a:lnTo>
                <a:lnTo>
                  <a:pt x="17049350" y="9448801"/>
                </a:lnTo>
                <a:lnTo>
                  <a:pt x="17086288" y="9405644"/>
                </a:lnTo>
                <a:cubicBezTo>
                  <a:pt x="17248332" y="9194575"/>
                  <a:pt x="17213296" y="8983507"/>
                  <a:pt x="16652711" y="8772438"/>
                </a:cubicBezTo>
                <a:cubicBezTo>
                  <a:pt x="14858836" y="8097018"/>
                  <a:pt x="18446584" y="7421599"/>
                  <a:pt x="16652711" y="6746179"/>
                </a:cubicBezTo>
                <a:cubicBezTo>
                  <a:pt x="14858836" y="6070759"/>
                  <a:pt x="18446584" y="5395340"/>
                  <a:pt x="16652711" y="4719920"/>
                </a:cubicBezTo>
                <a:cubicBezTo>
                  <a:pt x="14858836" y="4044500"/>
                  <a:pt x="18446584" y="3369081"/>
                  <a:pt x="16652711" y="2693661"/>
                </a:cubicBezTo>
                <a:lnTo>
                  <a:pt x="16631091" y="2693661"/>
                </a:lnTo>
                <a:lnTo>
                  <a:pt x="16499973" y="2639304"/>
                </a:lnTo>
                <a:cubicBezTo>
                  <a:pt x="15077815" y="1984991"/>
                  <a:pt x="18390528" y="1330679"/>
                  <a:pt x="16652711" y="676365"/>
                </a:cubicBezTo>
                <a:cubicBezTo>
                  <a:pt x="16092125" y="465296"/>
                  <a:pt x="16057088" y="254228"/>
                  <a:pt x="16219132" y="43159"/>
                </a:cubicBezTo>
                <a:close/>
                <a:moveTo>
                  <a:pt x="0" y="0"/>
                </a:moveTo>
                <a:lnTo>
                  <a:pt x="8721798" y="0"/>
                </a:lnTo>
                <a:lnTo>
                  <a:pt x="8684858" y="43159"/>
                </a:lnTo>
                <a:cubicBezTo>
                  <a:pt x="8522813" y="254228"/>
                  <a:pt x="8557850" y="465296"/>
                  <a:pt x="9118436" y="676365"/>
                </a:cubicBezTo>
                <a:cubicBezTo>
                  <a:pt x="10912311" y="1351785"/>
                  <a:pt x="7324561" y="2027204"/>
                  <a:pt x="9118436" y="2702624"/>
                </a:cubicBezTo>
                <a:lnTo>
                  <a:pt x="9140056" y="2702624"/>
                </a:lnTo>
                <a:lnTo>
                  <a:pt x="9271174" y="2756982"/>
                </a:lnTo>
                <a:cubicBezTo>
                  <a:pt x="10693332" y="3411295"/>
                  <a:pt x="7380618" y="4065607"/>
                  <a:pt x="9118436" y="4719920"/>
                </a:cubicBezTo>
                <a:cubicBezTo>
                  <a:pt x="10912311" y="5395340"/>
                  <a:pt x="7324561" y="6070759"/>
                  <a:pt x="9118436" y="6746179"/>
                </a:cubicBezTo>
                <a:cubicBezTo>
                  <a:pt x="10912311" y="7421599"/>
                  <a:pt x="7324561" y="8097018"/>
                  <a:pt x="9118436" y="8772438"/>
                </a:cubicBezTo>
                <a:cubicBezTo>
                  <a:pt x="9679022" y="8983507"/>
                  <a:pt x="9714059" y="9194575"/>
                  <a:pt x="9552014" y="9405644"/>
                </a:cubicBezTo>
                <a:lnTo>
                  <a:pt x="9515075" y="9448801"/>
                </a:lnTo>
                <a:lnTo>
                  <a:pt x="0" y="944880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289977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seq concurrent="1" nextAc="seek">
              <p:cTn id="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" fill="hold">
                      <p:stCondLst>
                        <p:cond delay="0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2.22222E-6 L -0.01693 -2.22222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6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2.22222E-6 L 0.01693 -2.22222E-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6" y="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16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16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16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160" fill="hold">
                                          <p:stCondLst>
                                            <p:cond delay="64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513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4.44444E-6 L -0.01692 4.44444E-6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6" y="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85185E-6 L 0.01692 -1.85185E-6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6" y="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16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16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6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160" fill="hold">
                                          <p:stCondLst>
                                            <p:cond delay="64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513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7037E-6 L -0.01693 3.7037E-6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6" y="0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7037E-6 L 0.01693 3.7037E-6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6" y="0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0" dur="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16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16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16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160" fill="hold">
                                          <p:stCondLst>
                                            <p:cond delay="64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6" dur="15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1.48148E-6 L -0.01693 1.48148E-6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6" y="0"/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3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5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7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1.48148E-6 L 0.01693 1.48148E-6 " pathEditMode="relative" rAng="0" ptsTypes="AA">
                                      <p:cBhvr>
                                        <p:cTn id="109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6" y="0"/>
                                    </p:animMotion>
                                  </p:childTnLst>
                                </p:cTn>
                              </p:par>
                              <p:par>
                                <p:cTn id="110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1" dur="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" dur="16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3" dur="16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16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5" dur="160" fill="hold">
                                          <p:stCondLst>
                                            <p:cond delay="64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1523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14"/>
            <a:ext cx="12192000" cy="6834186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449203" y="2278124"/>
            <a:ext cx="736080" cy="641447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17827" y="2403181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X</a:t>
            </a:r>
            <a:endParaRPr lang="en-US" sz="2400" b="1" dirty="0"/>
          </a:p>
        </p:txBody>
      </p:sp>
      <p:sp>
        <p:nvSpPr>
          <p:cNvPr id="6" name="Rounded Rectangle 5"/>
          <p:cNvSpPr/>
          <p:nvPr/>
        </p:nvSpPr>
        <p:spPr>
          <a:xfrm>
            <a:off x="3408511" y="2316850"/>
            <a:ext cx="786927" cy="6005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96272" y="2306461"/>
            <a:ext cx="4251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=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5418666" y="2305290"/>
            <a:ext cx="793325" cy="6005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07269" y="903528"/>
            <a:ext cx="33780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9812" y="3619154"/>
            <a:ext cx="3342847" cy="219579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504033" y="3619154"/>
            <a:ext cx="1648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377" y="5167568"/>
            <a:ext cx="2400300" cy="146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300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3243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449203" y="2278124"/>
            <a:ext cx="736080" cy="641447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17827" y="2403181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X</a:t>
            </a:r>
            <a:endParaRPr lang="en-US" sz="2400" b="1" dirty="0"/>
          </a:p>
        </p:txBody>
      </p:sp>
      <p:sp>
        <p:nvSpPr>
          <p:cNvPr id="6" name="Rounded Rectangle 5"/>
          <p:cNvSpPr/>
          <p:nvPr/>
        </p:nvSpPr>
        <p:spPr>
          <a:xfrm>
            <a:off x="3408511" y="2316850"/>
            <a:ext cx="786927" cy="6005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96272" y="2306461"/>
            <a:ext cx="4251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=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5418666" y="2305290"/>
            <a:ext cx="793325" cy="6005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37322" y="939981"/>
            <a:ext cx="33780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60983" y="3362985"/>
            <a:ext cx="1648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7677" y="3362985"/>
            <a:ext cx="2817951" cy="2418544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1449203" y="2249789"/>
            <a:ext cx="736080" cy="641447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517827" y="2374846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X</a:t>
            </a:r>
            <a:endParaRPr lang="en-US" sz="24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2437322" y="911646"/>
            <a:ext cx="33780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017" y="5263102"/>
            <a:ext cx="2400300" cy="146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851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251"/>
            <a:ext cx="12192000" cy="6882251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3299328" y="1743644"/>
            <a:ext cx="786927" cy="6005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87089" y="1733255"/>
            <a:ext cx="4251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=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5309483" y="1732084"/>
            <a:ext cx="1009430" cy="6005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603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375286" y="1732084"/>
            <a:ext cx="736080" cy="641447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23403" y="1856365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X</a:t>
            </a:r>
            <a:endParaRPr lang="en-US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2397252" y="123378"/>
            <a:ext cx="33780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4224" y="2893654"/>
            <a:ext cx="18021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207" y="2587599"/>
            <a:ext cx="3389793" cy="2943076"/>
          </a:xfrm>
          <a:prstGeom prst="rect">
            <a:avLst/>
          </a:prstGeom>
        </p:spPr>
      </p:pic>
      <p:pic>
        <p:nvPicPr>
          <p:cNvPr id="12" name="Picture 1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952" y="5389797"/>
            <a:ext cx="2400300" cy="146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172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050" y="-42863"/>
            <a:ext cx="12211050" cy="6900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326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19784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7910172" y="1813956"/>
            <a:ext cx="786927" cy="6005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197933" y="1803567"/>
            <a:ext cx="4251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=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9780830" y="1746895"/>
            <a:ext cx="1287761" cy="6005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8284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65813" y="2749502"/>
            <a:ext cx="1648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5950864" y="1746895"/>
            <a:ext cx="736080" cy="641447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019488" y="1871952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X</a:t>
            </a:r>
            <a:endParaRPr lang="en-US" sz="2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7162271" y="932847"/>
            <a:ext cx="33780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0255" y="2838732"/>
            <a:ext cx="3433056" cy="2985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617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: Rounded Corners 52">
            <a:hlinkClick r:id="rId4"/>
            <a:extLst>
              <a:ext uri="{FF2B5EF4-FFF2-40B4-BE49-F238E27FC236}">
                <a16:creationId xmlns:a16="http://schemas.microsoft.com/office/drawing/2014/main" id="{702C1ACB-1B19-7784-4E44-138992C902C7}"/>
              </a:ext>
            </a:extLst>
          </p:cNvPr>
          <p:cNvSpPr/>
          <p:nvPr/>
        </p:nvSpPr>
        <p:spPr>
          <a:xfrm>
            <a:off x="0" y="0"/>
            <a:ext cx="1542254" cy="559558"/>
          </a:xfrm>
          <a:prstGeom prst="roundRect">
            <a:avLst>
              <a:gd name="adj" fmla="val 22233"/>
            </a:avLst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A0E51358-3E54-DC6C-DBB4-04039C7466FD}"/>
              </a:ext>
            </a:extLst>
          </p:cNvPr>
          <p:cNvSpPr/>
          <p:nvPr/>
        </p:nvSpPr>
        <p:spPr>
          <a:xfrm>
            <a:off x="1746971" y="-86773"/>
            <a:ext cx="11393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3600" b="1" dirty="0" err="1" smtClean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 smtClean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de-DE" sz="3600" b="1" dirty="0">
              <a:solidFill>
                <a:schemeClr val="tx1"/>
              </a:solidFill>
              <a:latin typeface="UTM Avo" panose="0204060305050602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7349" y="740919"/>
            <a:ext cx="8984904" cy="6117081"/>
          </a:xfrm>
          <a:prstGeom prst="rect">
            <a:avLst/>
          </a:prstGeom>
        </p:spPr>
      </p:pic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47" y="740919"/>
            <a:ext cx="2429214" cy="2972215"/>
          </a:xfrm>
          <a:prstGeom prst="rect">
            <a:avLst/>
          </a:prstGeom>
        </p:spPr>
      </p:pic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2170" y="3603952"/>
            <a:ext cx="2524836" cy="310558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308978" y="1187354"/>
            <a:ext cx="504968" cy="30025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31</a:t>
            </a:r>
            <a:endParaRPr lang="en-US" sz="1600" dirty="0"/>
          </a:p>
        </p:txBody>
      </p:sp>
      <p:sp>
        <p:nvSpPr>
          <p:cNvPr id="19" name="Rectangle 18"/>
          <p:cNvSpPr/>
          <p:nvPr/>
        </p:nvSpPr>
        <p:spPr>
          <a:xfrm>
            <a:off x="5308978" y="1934041"/>
            <a:ext cx="504968" cy="30025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3</a:t>
            </a:r>
            <a:endParaRPr lang="en-US" sz="1600" dirty="0"/>
          </a:p>
        </p:txBody>
      </p:sp>
      <p:sp>
        <p:nvSpPr>
          <p:cNvPr id="20" name="Rectangle 19"/>
          <p:cNvSpPr/>
          <p:nvPr/>
        </p:nvSpPr>
        <p:spPr>
          <a:xfrm>
            <a:off x="5262047" y="2735239"/>
            <a:ext cx="504968" cy="30025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/>
              <a:t>?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1186614" y="4311413"/>
            <a:ext cx="504968" cy="30025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/>
              <a:t>?</a:t>
            </a:r>
          </a:p>
        </p:txBody>
      </p:sp>
      <p:sp>
        <p:nvSpPr>
          <p:cNvPr id="22" name="Rectangle 21"/>
          <p:cNvSpPr/>
          <p:nvPr/>
        </p:nvSpPr>
        <p:spPr>
          <a:xfrm>
            <a:off x="8225050" y="4141871"/>
            <a:ext cx="504968" cy="30025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/>
              <a:t>?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1186614" y="2020641"/>
            <a:ext cx="504968" cy="30025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/>
              <a:t>?</a:t>
            </a:r>
          </a:p>
        </p:txBody>
      </p:sp>
      <p:sp>
        <p:nvSpPr>
          <p:cNvPr id="24" name="Rectangle 23"/>
          <p:cNvSpPr/>
          <p:nvPr/>
        </p:nvSpPr>
        <p:spPr>
          <a:xfrm>
            <a:off x="8225050" y="2026246"/>
            <a:ext cx="504968" cy="30025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/>
              <a:t>?</a:t>
            </a:r>
          </a:p>
        </p:txBody>
      </p:sp>
      <p:sp>
        <p:nvSpPr>
          <p:cNvPr id="25" name="Rectangle 24"/>
          <p:cNvSpPr/>
          <p:nvPr/>
        </p:nvSpPr>
        <p:spPr>
          <a:xfrm>
            <a:off x="5268034" y="4161287"/>
            <a:ext cx="504968" cy="30025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/>
              <a:t>?</a:t>
            </a:r>
          </a:p>
        </p:txBody>
      </p:sp>
      <p:sp>
        <p:nvSpPr>
          <p:cNvPr id="26" name="Rectangle 25"/>
          <p:cNvSpPr/>
          <p:nvPr/>
        </p:nvSpPr>
        <p:spPr>
          <a:xfrm>
            <a:off x="8225050" y="1187354"/>
            <a:ext cx="504968" cy="30025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/>
              <a:t>9</a:t>
            </a:r>
          </a:p>
        </p:txBody>
      </p:sp>
      <p:sp>
        <p:nvSpPr>
          <p:cNvPr id="27" name="Rectangle 26"/>
          <p:cNvSpPr/>
          <p:nvPr/>
        </p:nvSpPr>
        <p:spPr>
          <a:xfrm>
            <a:off x="8225050" y="2783806"/>
            <a:ext cx="504968" cy="30025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36</a:t>
            </a:r>
            <a:endParaRPr lang="en-US" sz="1600" dirty="0"/>
          </a:p>
        </p:txBody>
      </p:sp>
      <p:sp>
        <p:nvSpPr>
          <p:cNvPr id="28" name="Rectangle 27"/>
          <p:cNvSpPr/>
          <p:nvPr/>
        </p:nvSpPr>
        <p:spPr>
          <a:xfrm>
            <a:off x="11141122" y="1230654"/>
            <a:ext cx="504968" cy="30025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/>
              <a:t>5</a:t>
            </a:r>
          </a:p>
        </p:txBody>
      </p:sp>
      <p:sp>
        <p:nvSpPr>
          <p:cNvPr id="29" name="Rectangle 28"/>
          <p:cNvSpPr/>
          <p:nvPr/>
        </p:nvSpPr>
        <p:spPr>
          <a:xfrm>
            <a:off x="11186614" y="2848187"/>
            <a:ext cx="504968" cy="30025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85</a:t>
            </a:r>
            <a:endParaRPr lang="en-US" sz="1600" dirty="0"/>
          </a:p>
        </p:txBody>
      </p:sp>
      <p:sp>
        <p:nvSpPr>
          <p:cNvPr id="30" name="Rectangle 29"/>
          <p:cNvSpPr/>
          <p:nvPr/>
        </p:nvSpPr>
        <p:spPr>
          <a:xfrm>
            <a:off x="5308978" y="4907974"/>
            <a:ext cx="504968" cy="30025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/>
              <a:t>8</a:t>
            </a:r>
          </a:p>
        </p:txBody>
      </p:sp>
      <p:sp>
        <p:nvSpPr>
          <p:cNvPr id="31" name="Rectangle 30"/>
          <p:cNvSpPr/>
          <p:nvPr/>
        </p:nvSpPr>
        <p:spPr>
          <a:xfrm>
            <a:off x="5233914" y="5732861"/>
            <a:ext cx="504968" cy="30025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64</a:t>
            </a:r>
            <a:endParaRPr lang="en-US" sz="1600" dirty="0"/>
          </a:p>
        </p:txBody>
      </p:sp>
      <p:sp>
        <p:nvSpPr>
          <p:cNvPr id="32" name="Rectangle 31"/>
          <p:cNvSpPr/>
          <p:nvPr/>
        </p:nvSpPr>
        <p:spPr>
          <a:xfrm>
            <a:off x="8225050" y="5006617"/>
            <a:ext cx="504968" cy="30025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/>
              <a:t>4</a:t>
            </a:r>
          </a:p>
        </p:txBody>
      </p:sp>
      <p:sp>
        <p:nvSpPr>
          <p:cNvPr id="33" name="Rectangle 32"/>
          <p:cNvSpPr/>
          <p:nvPr/>
        </p:nvSpPr>
        <p:spPr>
          <a:xfrm>
            <a:off x="8283115" y="5732861"/>
            <a:ext cx="504968" cy="30025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96</a:t>
            </a:r>
            <a:endParaRPr lang="en-US" sz="1600" dirty="0"/>
          </a:p>
        </p:txBody>
      </p:sp>
      <p:sp>
        <p:nvSpPr>
          <p:cNvPr id="34" name="Rectangle 33"/>
          <p:cNvSpPr/>
          <p:nvPr/>
        </p:nvSpPr>
        <p:spPr>
          <a:xfrm>
            <a:off x="11141122" y="5033659"/>
            <a:ext cx="504968" cy="30025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/>
              <a:t>5</a:t>
            </a:r>
          </a:p>
        </p:txBody>
      </p:sp>
      <p:sp>
        <p:nvSpPr>
          <p:cNvPr id="35" name="Rectangle 34"/>
          <p:cNvSpPr/>
          <p:nvPr/>
        </p:nvSpPr>
        <p:spPr>
          <a:xfrm>
            <a:off x="11141122" y="5833844"/>
            <a:ext cx="650543" cy="25847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5505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708872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672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F7A5543-D8EE-62DD-A303-9C2DA730664A}"/>
              </a:ext>
            </a:extLst>
          </p:cNvPr>
          <p:cNvSpPr/>
          <p:nvPr/>
        </p:nvSpPr>
        <p:spPr>
          <a:xfrm>
            <a:off x="676666" y="1080207"/>
            <a:ext cx="110238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Em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có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hiểu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biết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gì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về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ngày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30/4</a:t>
            </a:r>
            <a:endParaRPr kumimoji="0" lang="de-DE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43E5DD0-3B65-01B8-C00C-8C0362A05F0B}"/>
              </a:ext>
            </a:extLst>
          </p:cNvPr>
          <p:cNvSpPr/>
          <p:nvPr/>
        </p:nvSpPr>
        <p:spPr>
          <a:xfrm>
            <a:off x="1133879" y="2058098"/>
            <a:ext cx="9426202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Tx/>
              <a:tabLst/>
              <a:defRPr/>
            </a:pPr>
            <a:r>
              <a:rPr lang="en-US" sz="2800" b="1" dirty="0" smtClean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sz="2800" b="1" dirty="0" err="1" smtClean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b="1" dirty="0" smtClean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 smtClean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30 </a:t>
            </a:r>
            <a:r>
              <a:rPr lang="en-US" sz="2800" b="1" dirty="0" err="1" smtClean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800" b="1" dirty="0" smtClean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endParaRPr lang="en-US" sz="2800" b="1" dirty="0">
              <a:latin typeface="UTM Avo" panose="0204060305050602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Tx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Đây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là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ngày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Giải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phóng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kumimoji="0" lang="en-US" sz="2800" b="1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iền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Nam, </a:t>
            </a:r>
            <a:r>
              <a:rPr kumimoji="0" lang="en-US" sz="2800" b="1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kết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thúc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chiến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tranh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2800" b="1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đất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nước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Việt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Nam </a:t>
            </a:r>
            <a:r>
              <a:rPr kumimoji="0" lang="en-US" sz="2800" b="1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được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thống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nhất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ừ </a:t>
            </a:r>
            <a:r>
              <a:rPr kumimoji="0" lang="en-US" sz="2800" b="1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Bắc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đến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Nam.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Tx/>
              <a:tabLst/>
              <a:defRPr/>
            </a:pPr>
            <a:r>
              <a:rPr lang="en-US" sz="2800" b="1" noProof="0" dirty="0" smtClean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noProof="0" dirty="0" err="1" smtClean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noProof="0" dirty="0" smtClean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 smtClean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noProof="0" dirty="0" smtClean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 smtClean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800" b="1" noProof="0" dirty="0" smtClean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 smtClean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b="1" noProof="0" dirty="0" smtClean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 smtClean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noProof="0" dirty="0" smtClean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 smtClean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b="1" noProof="0" dirty="0" smtClean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 smtClean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800" b="1" dirty="0" smtClean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 smtClean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b="1" dirty="0" smtClean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800" b="1" dirty="0" smtClean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b="1" dirty="0" smtClean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b="1" dirty="0" smtClean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 smtClean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800" b="1" dirty="0" smtClean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800" b="1" dirty="0" smtClean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dirty="0" smtClean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800" b="1" dirty="0" smtClean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 smtClean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800" b="1" dirty="0" smtClean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2800" b="1" dirty="0" smtClean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2800" b="1" dirty="0" smtClean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800" b="1" dirty="0" smtClean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đã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hi </a:t>
            </a:r>
            <a:r>
              <a:rPr kumimoji="0" lang="en-US" sz="2800" b="1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sinh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vì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độc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lập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tự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do.</a:t>
            </a:r>
            <a:endParaRPr kumimoji="0" lang="de-DE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68310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: Rounded Corners 52">
            <a:hlinkClick r:id="rId4"/>
            <a:extLst>
              <a:ext uri="{FF2B5EF4-FFF2-40B4-BE49-F238E27FC236}">
                <a16:creationId xmlns:a16="http://schemas.microsoft.com/office/drawing/2014/main" id="{702C1ACB-1B19-7784-4E44-138992C902C7}"/>
              </a:ext>
            </a:extLst>
          </p:cNvPr>
          <p:cNvSpPr/>
          <p:nvPr/>
        </p:nvSpPr>
        <p:spPr>
          <a:xfrm>
            <a:off x="0" y="0"/>
            <a:ext cx="1542254" cy="559558"/>
          </a:xfrm>
          <a:prstGeom prst="roundRect">
            <a:avLst>
              <a:gd name="adj" fmla="val 22233"/>
            </a:avLst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2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A0E51358-3E54-DC6C-DBB4-04039C7466FD}"/>
              </a:ext>
            </a:extLst>
          </p:cNvPr>
          <p:cNvSpPr/>
          <p:nvPr/>
        </p:nvSpPr>
        <p:spPr>
          <a:xfrm>
            <a:off x="1746971" y="-86773"/>
            <a:ext cx="11393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Số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?</a:t>
            </a:r>
            <a:endParaRPr kumimoji="0" lang="de-DE" sz="3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7349" y="740919"/>
            <a:ext cx="8984904" cy="6117081"/>
          </a:xfrm>
          <a:prstGeom prst="rect">
            <a:avLst/>
          </a:prstGeom>
        </p:spPr>
      </p:pic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47" y="740919"/>
            <a:ext cx="2429214" cy="2972215"/>
          </a:xfrm>
          <a:prstGeom prst="rect">
            <a:avLst/>
          </a:prstGeom>
        </p:spPr>
      </p:pic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2170" y="3603952"/>
            <a:ext cx="2524836" cy="310558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308978" y="1187354"/>
            <a:ext cx="504968" cy="30025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31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308978" y="1934041"/>
            <a:ext cx="504968" cy="30025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3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213457" y="2783806"/>
            <a:ext cx="504968" cy="30025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vi-VN" sz="1600" dirty="0" smtClean="0">
                <a:solidFill>
                  <a:srgbClr val="FF0000"/>
                </a:solidFill>
                <a:latin typeface="Arial"/>
              </a:rPr>
              <a:t>93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1141123" y="4141871"/>
            <a:ext cx="650542" cy="57080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vi-VN" sz="1600" dirty="0" smtClean="0">
                <a:solidFill>
                  <a:srgbClr val="FF0000"/>
                </a:solidFill>
                <a:latin typeface="Arial"/>
              </a:rPr>
              <a:t>1101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8225050" y="4141871"/>
            <a:ext cx="504968" cy="30025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vi-VN" sz="1600" dirty="0" smtClean="0">
                <a:solidFill>
                  <a:srgbClr val="FF0000"/>
                </a:solidFill>
                <a:latin typeface="Arial"/>
              </a:rPr>
              <a:t>24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1186614" y="2020641"/>
            <a:ext cx="504968" cy="30025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vi-VN" sz="1600" dirty="0" smtClean="0">
                <a:solidFill>
                  <a:srgbClr val="FF0000"/>
                </a:solidFill>
                <a:latin typeface="Arial"/>
              </a:rPr>
              <a:t>17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8225050" y="2026246"/>
            <a:ext cx="504968" cy="30025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vi-VN" sz="1600" dirty="0">
                <a:solidFill>
                  <a:srgbClr val="FF0000"/>
                </a:solidFill>
                <a:latin typeface="Arial"/>
              </a:rPr>
              <a:t>4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268034" y="4161287"/>
            <a:ext cx="504968" cy="30025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vi-VN" sz="1600" dirty="0">
                <a:solidFill>
                  <a:srgbClr val="FF0000"/>
                </a:solidFill>
                <a:latin typeface="Arial"/>
              </a:rPr>
              <a:t>8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8225050" y="1187354"/>
            <a:ext cx="504968" cy="30025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9</a:t>
            </a:r>
          </a:p>
        </p:txBody>
      </p:sp>
      <p:sp>
        <p:nvSpPr>
          <p:cNvPr id="27" name="Rectangle 26"/>
          <p:cNvSpPr/>
          <p:nvPr/>
        </p:nvSpPr>
        <p:spPr>
          <a:xfrm>
            <a:off x="8225050" y="2783806"/>
            <a:ext cx="504968" cy="30025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36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1141122" y="1230654"/>
            <a:ext cx="504968" cy="30025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5</a:t>
            </a:r>
          </a:p>
        </p:txBody>
      </p:sp>
      <p:sp>
        <p:nvSpPr>
          <p:cNvPr id="29" name="Rectangle 28"/>
          <p:cNvSpPr/>
          <p:nvPr/>
        </p:nvSpPr>
        <p:spPr>
          <a:xfrm>
            <a:off x="11186614" y="2848187"/>
            <a:ext cx="504968" cy="30025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85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5308978" y="4907974"/>
            <a:ext cx="504968" cy="30025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8</a:t>
            </a:r>
          </a:p>
        </p:txBody>
      </p:sp>
      <p:sp>
        <p:nvSpPr>
          <p:cNvPr id="31" name="Rectangle 30"/>
          <p:cNvSpPr/>
          <p:nvPr/>
        </p:nvSpPr>
        <p:spPr>
          <a:xfrm>
            <a:off x="5233914" y="5732861"/>
            <a:ext cx="504968" cy="30025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64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8225050" y="5006617"/>
            <a:ext cx="504968" cy="30025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4</a:t>
            </a:r>
          </a:p>
        </p:txBody>
      </p:sp>
      <p:sp>
        <p:nvSpPr>
          <p:cNvPr id="33" name="Rectangle 32"/>
          <p:cNvSpPr/>
          <p:nvPr/>
        </p:nvSpPr>
        <p:spPr>
          <a:xfrm>
            <a:off x="8283115" y="5732861"/>
            <a:ext cx="504968" cy="30025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96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11141122" y="5033659"/>
            <a:ext cx="504968" cy="30025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5</a:t>
            </a:r>
          </a:p>
        </p:txBody>
      </p:sp>
      <p:sp>
        <p:nvSpPr>
          <p:cNvPr id="35" name="Rectangle 34"/>
          <p:cNvSpPr/>
          <p:nvPr/>
        </p:nvSpPr>
        <p:spPr>
          <a:xfrm>
            <a:off x="11141122" y="5833844"/>
            <a:ext cx="650543" cy="25847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5505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16755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028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 củng cố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553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2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7596;p55">
            <a:extLst>
              <a:ext uri="{FF2B5EF4-FFF2-40B4-BE49-F238E27FC236}">
                <a16:creationId xmlns:a16="http://schemas.microsoft.com/office/drawing/2014/main" id="{96948CBD-F61C-411E-A754-23274D63BB4E}"/>
              </a:ext>
            </a:extLst>
          </p:cNvPr>
          <p:cNvSpPr txBox="1">
            <a:spLocks/>
          </p:cNvSpPr>
          <p:nvPr/>
        </p:nvSpPr>
        <p:spPr>
          <a:xfrm>
            <a:off x="2411116" y="1439223"/>
            <a:ext cx="704109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HƯỚNG DẪN VỀ NHÀ</a:t>
            </a:r>
          </a:p>
        </p:txBody>
      </p:sp>
      <p:sp>
        <p:nvSpPr>
          <p:cNvPr id="6" name="Rounded Rectangle 2">
            <a:extLst>
              <a:ext uri="{FF2B5EF4-FFF2-40B4-BE49-F238E27FC236}">
                <a16:creationId xmlns:a16="http://schemas.microsoft.com/office/drawing/2014/main" id="{F90260FD-D781-18C5-AA8C-049205B9C4FF}"/>
              </a:ext>
            </a:extLst>
          </p:cNvPr>
          <p:cNvSpPr/>
          <p:nvPr/>
        </p:nvSpPr>
        <p:spPr>
          <a:xfrm>
            <a:off x="3532589" y="2261730"/>
            <a:ext cx="4837471" cy="245914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latin typeface="UTM Avo" panose="020406030505060202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124B284-4A2A-AA11-C949-EDE1139B01D5}"/>
              </a:ext>
            </a:extLst>
          </p:cNvPr>
          <p:cNvSpPr/>
          <p:nvPr/>
        </p:nvSpPr>
        <p:spPr>
          <a:xfrm>
            <a:off x="3643476" y="2323645"/>
            <a:ext cx="4556706" cy="1939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800" dirty="0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Ôn lại cách tìm thành phần chưa biết trong phép nhân.</a:t>
            </a:r>
            <a:endParaRPr lang="en-US" sz="2800" dirty="0">
              <a:solidFill>
                <a:schemeClr val="tx1"/>
              </a:solidFill>
              <a:latin typeface="UTM Avo" panose="02040603050506020204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9975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1" grpId="0"/>
      <p:bldP spid="6" grpId="0" animBg="1"/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78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27AC582-485D-E4CE-C89E-B298969D3EEE}"/>
              </a:ext>
            </a:extLst>
          </p:cNvPr>
          <p:cNvSpPr txBox="1"/>
          <p:nvPr/>
        </p:nvSpPr>
        <p:spPr>
          <a:xfrm>
            <a:off x="1794621" y="5444197"/>
            <a:ext cx="8826487" cy="1337603"/>
          </a:xfrm>
          <a:prstGeom prst="rect">
            <a:avLst/>
          </a:prstGeom>
          <a:noFill/>
        </p:spPr>
        <p:txBody>
          <a:bodyPr>
            <a:prstTxWarp prst="textWave1">
              <a:avLst/>
            </a:prstTxWarp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3600" b="1" kern="10" dirty="0" err="1">
                <a:ln w="12700">
                  <a:solidFill>
                    <a:srgbClr val="FF0000"/>
                  </a:solidFill>
                  <a:rou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/>
                <a:ea typeface="+mn-ea"/>
                <a:cs typeface="Times New Roman" panose="02020603050405020304"/>
              </a:rPr>
              <a:t>Cảm</a:t>
            </a:r>
            <a:r>
              <a:rPr lang="en-US" sz="3600" b="1" kern="10" dirty="0">
                <a:ln w="12700">
                  <a:solidFill>
                    <a:srgbClr val="FF0000"/>
                  </a:solidFill>
                  <a:rou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/>
                <a:ea typeface="+mn-ea"/>
                <a:cs typeface="Times New Roman" panose="02020603050405020304"/>
              </a:rPr>
              <a:t> </a:t>
            </a:r>
            <a:r>
              <a:rPr lang="en-US" sz="3600" b="1" kern="10" dirty="0" err="1">
                <a:ln w="12700">
                  <a:solidFill>
                    <a:srgbClr val="FF0000"/>
                  </a:solidFill>
                  <a:rou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/>
                <a:ea typeface="+mn-ea"/>
                <a:cs typeface="Times New Roman" panose="02020603050405020304"/>
              </a:rPr>
              <a:t>ơn</a:t>
            </a:r>
            <a:r>
              <a:rPr lang="en-US" sz="3600" b="1" kern="10" dirty="0">
                <a:ln w="12700">
                  <a:solidFill>
                    <a:srgbClr val="FF0000"/>
                  </a:solidFill>
                  <a:rou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/>
                <a:ea typeface="+mn-ea"/>
                <a:cs typeface="Times New Roman" panose="02020603050405020304"/>
              </a:rPr>
              <a:t> </a:t>
            </a:r>
            <a:r>
              <a:rPr lang="en-US" sz="3600" b="1" kern="10" dirty="0" err="1">
                <a:ln w="12700">
                  <a:solidFill>
                    <a:srgbClr val="FF0000"/>
                  </a:solidFill>
                  <a:rou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/>
                <a:ea typeface="+mn-ea"/>
                <a:cs typeface="Times New Roman" panose="02020603050405020304"/>
              </a:rPr>
              <a:t>các</a:t>
            </a:r>
            <a:r>
              <a:rPr lang="en-US" sz="3600" b="1" kern="10" dirty="0">
                <a:ln w="12700">
                  <a:solidFill>
                    <a:srgbClr val="FF0000"/>
                  </a:solidFill>
                  <a:rou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/>
                <a:ea typeface="+mn-ea"/>
                <a:cs typeface="Times New Roman" panose="02020603050405020304"/>
              </a:rPr>
              <a:t> </a:t>
            </a:r>
            <a:r>
              <a:rPr lang="en-US" sz="3600" b="1" kern="10" dirty="0" err="1">
                <a:ln w="12700">
                  <a:solidFill>
                    <a:srgbClr val="FF0000"/>
                  </a:solidFill>
                  <a:rou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/>
                <a:ea typeface="+mn-ea"/>
                <a:cs typeface="Times New Roman" panose="02020603050405020304"/>
              </a:rPr>
              <a:t>thầy</a:t>
            </a:r>
            <a:r>
              <a:rPr lang="en-US" sz="3600" b="1" kern="10" dirty="0">
                <a:ln w="12700">
                  <a:solidFill>
                    <a:srgbClr val="FF0000"/>
                  </a:solidFill>
                  <a:rou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/>
                <a:ea typeface="+mn-ea"/>
                <a:cs typeface="Times New Roman" panose="02020603050405020304"/>
              </a:rPr>
              <a:t> </a:t>
            </a:r>
            <a:r>
              <a:rPr lang="en-US" sz="3600" b="1" kern="10" dirty="0" err="1">
                <a:ln w="12700">
                  <a:solidFill>
                    <a:srgbClr val="FF0000"/>
                  </a:solidFill>
                  <a:rou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/>
                <a:ea typeface="+mn-ea"/>
                <a:cs typeface="Times New Roman" panose="02020603050405020304"/>
              </a:rPr>
              <a:t>cô</a:t>
            </a:r>
            <a:r>
              <a:rPr lang="en-US" sz="3600" b="1" kern="10" dirty="0">
                <a:ln w="12700">
                  <a:solidFill>
                    <a:srgbClr val="FF0000"/>
                  </a:solidFill>
                  <a:rou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/>
                <a:ea typeface="+mn-ea"/>
                <a:cs typeface="Times New Roman" panose="02020603050405020304"/>
              </a:rPr>
              <a:t>! </a:t>
            </a:r>
            <a:r>
              <a:rPr lang="en-US" sz="3600" b="1" kern="10" dirty="0" err="1">
                <a:ln w="12700">
                  <a:solidFill>
                    <a:srgbClr val="FF0000"/>
                  </a:solidFill>
                  <a:rou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/>
                <a:ea typeface="+mn-ea"/>
                <a:cs typeface="Times New Roman" panose="02020603050405020304"/>
              </a:rPr>
              <a:t>Kính</a:t>
            </a:r>
            <a:r>
              <a:rPr lang="en-US" sz="3600" b="1" kern="10" dirty="0">
                <a:ln w="12700">
                  <a:solidFill>
                    <a:srgbClr val="FF0000"/>
                  </a:solidFill>
                  <a:rou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/>
                <a:ea typeface="+mn-ea"/>
                <a:cs typeface="Times New Roman" panose="02020603050405020304"/>
              </a:rPr>
              <a:t> </a:t>
            </a:r>
            <a:r>
              <a:rPr lang="en-US" sz="3600" b="1" kern="10" dirty="0" err="1">
                <a:ln w="12700">
                  <a:solidFill>
                    <a:srgbClr val="FF0000"/>
                  </a:solidFill>
                  <a:rou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/>
                <a:ea typeface="+mn-ea"/>
                <a:cs typeface="Times New Roman" panose="02020603050405020304"/>
              </a:rPr>
              <a:t>chúc</a:t>
            </a:r>
            <a:r>
              <a:rPr lang="en-US" sz="3600" b="1" kern="10" dirty="0">
                <a:ln w="12700">
                  <a:solidFill>
                    <a:srgbClr val="FF0000"/>
                  </a:solidFill>
                  <a:rou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/>
                <a:ea typeface="+mn-ea"/>
                <a:cs typeface="Times New Roman" panose="02020603050405020304"/>
              </a:rPr>
              <a:t> </a:t>
            </a:r>
            <a:r>
              <a:rPr lang="en-US" sz="3600" b="1" kern="10" dirty="0" err="1">
                <a:ln w="12700">
                  <a:solidFill>
                    <a:srgbClr val="FF0000"/>
                  </a:solidFill>
                  <a:rou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/>
                <a:ea typeface="+mn-ea"/>
                <a:cs typeface="Times New Roman" panose="02020603050405020304"/>
              </a:rPr>
              <a:t>các</a:t>
            </a:r>
            <a:r>
              <a:rPr lang="en-US" sz="3600" b="1" kern="10" dirty="0">
                <a:ln w="12700">
                  <a:solidFill>
                    <a:srgbClr val="FF0000"/>
                  </a:solidFill>
                  <a:rou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/>
                <a:ea typeface="+mn-ea"/>
                <a:cs typeface="Times New Roman" panose="02020603050405020304"/>
              </a:rPr>
              <a:t> </a:t>
            </a:r>
            <a:r>
              <a:rPr lang="en-US" sz="3600" b="1" kern="10" dirty="0" err="1">
                <a:ln w="12700">
                  <a:solidFill>
                    <a:srgbClr val="FF0000"/>
                  </a:solidFill>
                  <a:rou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/>
                <a:ea typeface="+mn-ea"/>
                <a:cs typeface="Times New Roman" panose="02020603050405020304"/>
              </a:rPr>
              <a:t>thầy</a:t>
            </a:r>
            <a:r>
              <a:rPr lang="en-US" sz="3600" b="1" kern="10" dirty="0">
                <a:ln w="12700">
                  <a:solidFill>
                    <a:srgbClr val="FF0000"/>
                  </a:solidFill>
                  <a:rou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/>
                <a:ea typeface="+mn-ea"/>
                <a:cs typeface="Times New Roman" panose="02020603050405020304"/>
              </a:rPr>
              <a:t>, </a:t>
            </a:r>
            <a:r>
              <a:rPr lang="en-US" sz="3600" b="1" kern="10" dirty="0" err="1">
                <a:ln w="12700">
                  <a:solidFill>
                    <a:srgbClr val="FF0000"/>
                  </a:solidFill>
                  <a:rou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/>
                <a:ea typeface="+mn-ea"/>
                <a:cs typeface="Times New Roman" panose="02020603050405020304"/>
              </a:rPr>
              <a:t>cô</a:t>
            </a:r>
            <a:r>
              <a:rPr lang="en-US" sz="3600" b="1" kern="10" dirty="0">
                <a:ln w="12700">
                  <a:solidFill>
                    <a:srgbClr val="FF0000"/>
                  </a:solidFill>
                  <a:rou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/>
                <a:ea typeface="+mn-ea"/>
                <a:cs typeface="Times New Roman" panose="02020603050405020304"/>
              </a:rPr>
              <a:t> </a:t>
            </a:r>
            <a:r>
              <a:rPr lang="en-US" sz="3600" b="1" kern="10" dirty="0" err="1">
                <a:ln w="12700">
                  <a:solidFill>
                    <a:srgbClr val="FF0000"/>
                  </a:solidFill>
                  <a:rou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/>
                <a:ea typeface="+mn-ea"/>
                <a:cs typeface="Times New Roman" panose="02020603050405020304"/>
              </a:rPr>
              <a:t>giáo</a:t>
            </a:r>
            <a:r>
              <a:rPr lang="en-US" sz="3600" b="1" kern="10" dirty="0">
                <a:ln w="12700">
                  <a:solidFill>
                    <a:srgbClr val="FF0000"/>
                  </a:solidFill>
                  <a:rou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/>
                <a:ea typeface="+mn-ea"/>
                <a:cs typeface="Times New Roman" panose="02020603050405020304"/>
              </a:rPr>
              <a:t> </a:t>
            </a:r>
            <a:r>
              <a:rPr lang="en-US" sz="3600" b="1" kern="10" dirty="0" err="1">
                <a:ln w="12700">
                  <a:solidFill>
                    <a:srgbClr val="FF0000"/>
                  </a:solidFill>
                  <a:rou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/>
                <a:ea typeface="+mn-ea"/>
                <a:cs typeface="Times New Roman" panose="02020603050405020304"/>
              </a:rPr>
              <a:t>mạnh</a:t>
            </a:r>
            <a:r>
              <a:rPr lang="en-US" sz="3600" b="1" kern="10" dirty="0">
                <a:ln w="12700">
                  <a:solidFill>
                    <a:srgbClr val="FF0000"/>
                  </a:solidFill>
                  <a:rou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/>
                <a:ea typeface="+mn-ea"/>
                <a:cs typeface="Times New Roman" panose="02020603050405020304"/>
              </a:rPr>
              <a:t> </a:t>
            </a:r>
            <a:r>
              <a:rPr lang="en-US" sz="3600" b="1" kern="10" dirty="0" err="1">
                <a:ln w="12700">
                  <a:solidFill>
                    <a:srgbClr val="FF0000"/>
                  </a:solidFill>
                  <a:rou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/>
                <a:ea typeface="+mn-ea"/>
                <a:cs typeface="Times New Roman" panose="02020603050405020304"/>
              </a:rPr>
              <a:t>khỏe</a:t>
            </a:r>
            <a:r>
              <a:rPr lang="en-US" sz="3600" b="1" kern="10" dirty="0">
                <a:ln w="12700">
                  <a:solidFill>
                    <a:srgbClr val="FF0000"/>
                  </a:solidFill>
                  <a:rou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/>
                <a:ea typeface="+mn-ea"/>
                <a:cs typeface="Times New Roman" panose="02020603050405020304"/>
              </a:rPr>
              <a:t>, </a:t>
            </a:r>
            <a:r>
              <a:rPr lang="en-US" sz="3600" b="1" kern="10" dirty="0" err="1">
                <a:ln w="12700">
                  <a:solidFill>
                    <a:srgbClr val="FF0000"/>
                  </a:solidFill>
                  <a:rou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/>
                <a:ea typeface="+mn-ea"/>
                <a:cs typeface="Times New Roman" panose="02020603050405020304"/>
              </a:rPr>
              <a:t>hạnh</a:t>
            </a:r>
            <a:r>
              <a:rPr lang="en-US" sz="3600" b="1" kern="10" dirty="0">
                <a:ln w="12700">
                  <a:solidFill>
                    <a:srgbClr val="FF0000"/>
                  </a:solidFill>
                  <a:rou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/>
                <a:ea typeface="+mn-ea"/>
                <a:cs typeface="Times New Roman" panose="02020603050405020304"/>
              </a:rPr>
              <a:t> </a:t>
            </a:r>
            <a:r>
              <a:rPr lang="en-US" sz="3600" b="1" kern="10" dirty="0" err="1">
                <a:ln w="12700">
                  <a:solidFill>
                    <a:srgbClr val="FF0000"/>
                  </a:solidFill>
                  <a:rou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/>
                <a:ea typeface="+mn-ea"/>
                <a:cs typeface="Times New Roman" panose="02020603050405020304"/>
              </a:rPr>
              <a:t>phúc</a:t>
            </a:r>
            <a:endParaRPr lang="en-US" sz="3600" b="1" kern="10" dirty="0">
              <a:ln w="12700">
                <a:solidFill>
                  <a:srgbClr val="FF0000"/>
                </a:solidFill>
                <a:round/>
              </a:ln>
              <a:solidFill>
                <a:srgbClr val="FF0000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anose="02020603050405020304"/>
              <a:ea typeface="+mn-ea"/>
              <a:cs typeface="Times New Roman" panose="02020603050405020304"/>
            </a:endParaRPr>
          </a:p>
        </p:txBody>
      </p:sp>
    </p:spTree>
    <p:extLst>
      <p:ext uri="{BB962C8B-B14F-4D97-AF65-F5344CB8AC3E}">
        <p14:creationId xmlns:p14="http://schemas.microsoft.com/office/powerpoint/2010/main" val="3984745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khởi độ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55814"/>
            <a:ext cx="12191999" cy="6913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503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3718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858171" y="0"/>
            <a:ext cx="743184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C0BD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Chào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C0BD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C0BD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C0BD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C0BD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em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C0BD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!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C0BD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Chào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C0BD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C0BD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mừng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C0BD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C0BD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đến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C0BD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C0BD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với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C0BD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C0BD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buổi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C0BD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C0BD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C0BD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91513" y="983748"/>
            <a:ext cx="2688558" cy="7853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4C0BD1"/>
                </a:solidFill>
                <a:effectLst/>
                <a:uLnTx/>
                <a:uFillTx/>
                <a:latin typeface="YAD8SnSjSFI 0"/>
                <a:cs typeface="Arial"/>
                <a:sym typeface="Arial"/>
              </a:rPr>
              <a:t>Thứ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4C0BD1"/>
                </a:solidFill>
                <a:effectLst/>
                <a:uLnTx/>
                <a:uFillTx/>
                <a:latin typeface="YAD8SnSjSFI 0"/>
                <a:cs typeface="Arial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4C0BD1"/>
                </a:solidFill>
                <a:effectLst/>
                <a:uLnTx/>
                <a:uFillTx/>
                <a:latin typeface="YAD8SnSjSFI 0"/>
                <a:cs typeface="Arial"/>
                <a:sym typeface="Arial"/>
              </a:rPr>
              <a:t>Sáu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C0BD1"/>
                </a:solidFill>
                <a:effectLst/>
                <a:uLnTx/>
                <a:uFillTx/>
                <a:latin typeface="YAD8SnSjSFI 0"/>
                <a:cs typeface="Arial"/>
                <a:sym typeface="Arial"/>
              </a:rPr>
              <a:t>ngày</a:t>
            </a:r>
            <a:r>
              <a:rPr kumimoji="0" lang="vi-VN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4C0BD1"/>
                </a:solidFill>
                <a:effectLst/>
                <a:uLnTx/>
                <a:uFillTx/>
                <a:latin typeface="YAD8SnSjSFI 0"/>
                <a:cs typeface="Arial"/>
                <a:sym typeface="Arial"/>
              </a:rPr>
              <a:t> 18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C0BD1"/>
                </a:solidFill>
                <a:effectLst/>
                <a:uLnTx/>
                <a:uFillTx/>
                <a:latin typeface="YAD8SnSjSFI 0"/>
                <a:cs typeface="Arial"/>
                <a:sym typeface="Arial"/>
              </a:rPr>
              <a:t>tháng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4C0BD1"/>
                </a:solidFill>
                <a:effectLst/>
                <a:uLnTx/>
                <a:uFillTx/>
                <a:latin typeface="YAD8SnSjSFI 0"/>
                <a:cs typeface="Arial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4C0BD1"/>
                </a:solidFill>
                <a:effectLst/>
                <a:uLnTx/>
                <a:uFillTx/>
                <a:latin typeface="YAD8SnSjSFI 0"/>
                <a:cs typeface="Arial"/>
                <a:sym typeface="Arial"/>
              </a:rPr>
              <a:t>04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4C0BD1"/>
                </a:solidFill>
                <a:effectLst/>
                <a:uLnTx/>
                <a:uFillTx/>
                <a:latin typeface="YAD8SnSjSFI 0"/>
                <a:cs typeface="Arial"/>
                <a:sym typeface="Arial"/>
              </a:rPr>
              <a:t> </a:t>
            </a:r>
            <a:endParaRPr kumimoji="0" lang="vi-VN" sz="1600" b="0" i="0" u="none" strike="noStrike" kern="0" cap="none" spc="0" normalizeH="0" baseline="0" noProof="0" dirty="0" smtClean="0">
              <a:ln>
                <a:noFill/>
              </a:ln>
              <a:solidFill>
                <a:srgbClr val="4C0BD1"/>
              </a:solidFill>
              <a:effectLst/>
              <a:uLnTx/>
              <a:uFillTx/>
              <a:latin typeface="YAD8SnSjSFI 0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C0BD1"/>
                </a:solidFill>
                <a:effectLst/>
                <a:uLnTx/>
                <a:uFillTx/>
                <a:latin typeface="YAD8SnSjSFI 0"/>
                <a:cs typeface="Arial"/>
                <a:sym typeface="Arial"/>
              </a:rPr>
              <a:t>năm</a:t>
            </a:r>
            <a:r>
              <a:rPr kumimoji="0" lang="vi-VN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4C0BD1"/>
                </a:solidFill>
                <a:effectLst/>
                <a:uLnTx/>
                <a:uFillTx/>
                <a:latin typeface="YAD8SnSjSFI 0"/>
                <a:cs typeface="Arial"/>
                <a:sym typeface="Arial"/>
              </a:rPr>
              <a:t> 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4C0BD1"/>
                </a:solidFill>
                <a:effectLst/>
                <a:uLnTx/>
                <a:uFillTx/>
                <a:latin typeface="YAD8SnSjSFI 0"/>
                <a:cs typeface="Arial"/>
                <a:sym typeface="Arial"/>
              </a:rPr>
              <a:t>2025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4C0BD1"/>
              </a:solidFill>
              <a:effectLst/>
              <a:uLnTx/>
              <a:uFillTx/>
              <a:latin typeface="YAD8SnSjSFI 0"/>
              <a:cs typeface="Arial"/>
              <a:sym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91513" y="2666213"/>
            <a:ext cx="2688557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Bài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học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của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hôm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nay</a:t>
            </a:r>
          </a:p>
        </p:txBody>
      </p:sp>
      <p:sp>
        <p:nvSpPr>
          <p:cNvPr id="6" name="Rectangle 5"/>
          <p:cNvSpPr/>
          <p:nvPr/>
        </p:nvSpPr>
        <p:spPr>
          <a:xfrm>
            <a:off x="4940591" y="2040074"/>
            <a:ext cx="6229156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 91: Tìm thành phần chưa biết của phép tính (tiếp theo) Tiết 1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3598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0048"/>
            <a:ext cx="12168389" cy="696804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912993" y="2271299"/>
            <a:ext cx="4291559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22225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5400" b="1" cap="none" spc="0" dirty="0" smtClean="0">
                <a:ln w="22225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 smtClean="0">
                <a:ln w="22225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5400" b="1" cap="none" spc="0" dirty="0" smtClean="0">
                <a:ln w="22225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5400" b="1" cap="none" spc="0" dirty="0" err="1" smtClean="0">
                <a:ln w="22225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5400" b="1" cap="none" spc="0" dirty="0" smtClean="0">
                <a:ln w="22225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 smtClean="0">
                <a:ln w="22225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5400" b="1" cap="none" spc="0" dirty="0" smtClean="0">
                <a:ln w="22225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 smtClean="0">
                <a:ln w="22225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endParaRPr lang="en-US" sz="5400" b="1" cap="none" spc="0" dirty="0">
              <a:ln w="22225">
                <a:solidFill>
                  <a:srgbClr val="7030A0"/>
                </a:solidFill>
                <a:prstDash val="solid"/>
              </a:ln>
              <a:solidFill>
                <a:srgbClr val="7030A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2024990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83B6928-1936-5B2B-2CE0-5703F0C6CB5A}"/>
              </a:ext>
            </a:extLst>
          </p:cNvPr>
          <p:cNvSpPr/>
          <p:nvPr/>
        </p:nvSpPr>
        <p:spPr>
          <a:xfrm>
            <a:off x="1923474" y="0"/>
            <a:ext cx="848572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de-DE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TÌM MỘT THỪA SỐ CỦA PHÉP NHÂN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96A937A-38D0-D23D-C8A1-6AB762891635}"/>
              </a:ext>
            </a:extLst>
          </p:cNvPr>
          <p:cNvSpPr/>
          <p:nvPr/>
        </p:nvSpPr>
        <p:spPr>
          <a:xfrm>
            <a:off x="319506" y="629529"/>
            <a:ext cx="43861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itchFamily="34" charset="0"/>
                <a:sym typeface="Arial"/>
              </a:rPr>
              <a:t>Quan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itchFamily="34" charset="0"/>
                <a:sym typeface="Arial"/>
              </a:rPr>
              <a:t>sát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itchFamily="34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itchFamily="34" charset="0"/>
                <a:sym typeface="Arial"/>
              </a:rPr>
              <a:t>video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itchFamily="34" charset="0"/>
                <a:sym typeface="Arial"/>
              </a:rPr>
              <a:t>và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itchFamily="34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itchFamily="34" charset="0"/>
                <a:sym typeface="Arial"/>
              </a:rPr>
              <a:t>trả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itchFamily="34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itchFamily="34" charset="0"/>
                <a:sym typeface="Arial"/>
              </a:rPr>
              <a:t>lời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itchFamily="34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itchFamily="34" charset="0"/>
                <a:sym typeface="Arial"/>
              </a:rPr>
              <a:t>câu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itchFamily="34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itchFamily="34" charset="0"/>
                <a:sym typeface="Arial"/>
              </a:rPr>
              <a:t>hỏi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itchFamily="34" charset="0"/>
                <a:sym typeface="Arial"/>
              </a:rPr>
              <a:t>:</a:t>
            </a:r>
          </a:p>
        </p:txBody>
      </p:sp>
      <p:pic>
        <p:nvPicPr>
          <p:cNvPr id="2" name="video HS quan sát chuẩ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96A937A-38D0-D23D-C8A1-6AB762891635}"/>
              </a:ext>
            </a:extLst>
          </p:cNvPr>
          <p:cNvSpPr/>
          <p:nvPr/>
        </p:nvSpPr>
        <p:spPr>
          <a:xfrm>
            <a:off x="514109" y="61554"/>
            <a:ext cx="43861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atin typeface="UTM Avo" panose="02040603050506020204" pitchFamily="18" charset="0"/>
                <a:cs typeface="Arial" pitchFamily="34" charset="0"/>
              </a:rPr>
              <a:t>Quan </a:t>
            </a:r>
            <a:r>
              <a:rPr lang="en-US" sz="2400" b="1" dirty="0" err="1">
                <a:latin typeface="UTM Avo" panose="02040603050506020204" pitchFamily="18" charset="0"/>
                <a:cs typeface="Arial" pitchFamily="34" charset="0"/>
              </a:rPr>
              <a:t>sát</a:t>
            </a:r>
            <a:r>
              <a:rPr lang="en-US" sz="2400" b="1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b="1" dirty="0" smtClean="0">
                <a:latin typeface="UTM Avo" panose="02040603050506020204" pitchFamily="18" charset="0"/>
                <a:cs typeface="Arial" pitchFamily="34" charset="0"/>
              </a:rPr>
              <a:t>video </a:t>
            </a:r>
            <a:r>
              <a:rPr lang="en-US" sz="2400" b="1" dirty="0" err="1">
                <a:latin typeface="UTM Avo" panose="02040603050506020204" pitchFamily="18" charset="0"/>
                <a:cs typeface="Arial" pitchFamily="34" charset="0"/>
              </a:rPr>
              <a:t>và</a:t>
            </a:r>
            <a:r>
              <a:rPr lang="en-US" sz="2400" b="1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itchFamily="34" charset="0"/>
              </a:rPr>
              <a:t>trả</a:t>
            </a:r>
            <a:r>
              <a:rPr lang="en-US" sz="2400" b="1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itchFamily="34" charset="0"/>
              </a:rPr>
              <a:t>lời</a:t>
            </a:r>
            <a:r>
              <a:rPr lang="en-US" sz="2400" b="1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itchFamily="34" charset="0"/>
              </a:rPr>
              <a:t>câu</a:t>
            </a:r>
            <a:r>
              <a:rPr lang="en-US" sz="2400" b="1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itchFamily="34" charset="0"/>
              </a:rPr>
              <a:t>hỏi</a:t>
            </a:r>
            <a:r>
              <a:rPr lang="en-US" sz="2400" b="1" dirty="0">
                <a:latin typeface="UTM Avo" panose="02040603050506020204" pitchFamily="18" charset="0"/>
                <a:cs typeface="Arial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785474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15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83B6928-1936-5B2B-2CE0-5703F0C6CB5A}"/>
              </a:ext>
            </a:extLst>
          </p:cNvPr>
          <p:cNvSpPr/>
          <p:nvPr/>
        </p:nvSpPr>
        <p:spPr>
          <a:xfrm>
            <a:off x="1923474" y="0"/>
            <a:ext cx="848572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de-DE" sz="3200" b="1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 MỘT THỪA SỐ CỦA PHÉP NHÂN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96A937A-38D0-D23D-C8A1-6AB762891635}"/>
              </a:ext>
            </a:extLst>
          </p:cNvPr>
          <p:cNvSpPr/>
          <p:nvPr/>
        </p:nvSpPr>
        <p:spPr>
          <a:xfrm>
            <a:off x="319506" y="629529"/>
            <a:ext cx="43861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atin typeface="UTM Avo" panose="02040603050506020204" pitchFamily="18" charset="0"/>
                <a:cs typeface="Arial" pitchFamily="34" charset="0"/>
              </a:rPr>
              <a:t>Quan </a:t>
            </a:r>
            <a:r>
              <a:rPr lang="en-US" sz="2400" b="1" dirty="0" err="1">
                <a:latin typeface="UTM Avo" panose="02040603050506020204" pitchFamily="18" charset="0"/>
                <a:cs typeface="Arial" pitchFamily="34" charset="0"/>
              </a:rPr>
              <a:t>sát</a:t>
            </a:r>
            <a:r>
              <a:rPr lang="en-US" sz="2400" b="1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b="1" dirty="0" smtClean="0">
                <a:latin typeface="UTM Avo" panose="02040603050506020204" pitchFamily="18" charset="0"/>
                <a:cs typeface="Arial" pitchFamily="34" charset="0"/>
              </a:rPr>
              <a:t>video </a:t>
            </a:r>
            <a:r>
              <a:rPr lang="en-US" sz="2400" b="1" dirty="0" err="1">
                <a:latin typeface="UTM Avo" panose="02040603050506020204" pitchFamily="18" charset="0"/>
                <a:cs typeface="Arial" pitchFamily="34" charset="0"/>
              </a:rPr>
              <a:t>và</a:t>
            </a:r>
            <a:r>
              <a:rPr lang="en-US" sz="2400" b="1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itchFamily="34" charset="0"/>
              </a:rPr>
              <a:t>trả</a:t>
            </a:r>
            <a:r>
              <a:rPr lang="en-US" sz="2400" b="1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itchFamily="34" charset="0"/>
              </a:rPr>
              <a:t>lời</a:t>
            </a:r>
            <a:r>
              <a:rPr lang="en-US" sz="2400" b="1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itchFamily="34" charset="0"/>
              </a:rPr>
              <a:t>câu</a:t>
            </a:r>
            <a:r>
              <a:rPr lang="en-US" sz="2400" b="1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itchFamily="34" charset="0"/>
              </a:rPr>
              <a:t>hỏi</a:t>
            </a:r>
            <a:r>
              <a:rPr lang="en-US" sz="2400" b="1" dirty="0">
                <a:latin typeface="UTM Avo" panose="02040603050506020204" pitchFamily="18" charset="0"/>
                <a:cs typeface="Arial" pitchFamily="34" charset="0"/>
              </a:rPr>
              <a:t>:</a:t>
            </a: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81B9B2B7-F14F-E641-A846-0DDF08287022}"/>
              </a:ext>
            </a:extLst>
          </p:cNvPr>
          <p:cNvGrpSpPr/>
          <p:nvPr/>
        </p:nvGrpSpPr>
        <p:grpSpPr>
          <a:xfrm>
            <a:off x="8691807" y="970671"/>
            <a:ext cx="3434789" cy="2207395"/>
            <a:chOff x="8938503" y="1810101"/>
            <a:chExt cx="4143271" cy="1417620"/>
          </a:xfrm>
        </p:grpSpPr>
        <p:pic>
          <p:nvPicPr>
            <p:cNvPr id="48" name="Picture 7">
              <a:extLst>
                <a:ext uri="{FF2B5EF4-FFF2-40B4-BE49-F238E27FC236}">
                  <a16:creationId xmlns:a16="http://schemas.microsoft.com/office/drawing/2014/main" id="{18A92AB5-8FEE-AC16-24C8-CB497D3A26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8938503" y="1810101"/>
              <a:ext cx="4143271" cy="1417620"/>
            </a:xfrm>
            <a:prstGeom prst="rect">
              <a:avLst/>
            </a:prstGeom>
          </p:spPr>
        </p:pic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56D48B3B-3763-743B-05E1-E4B9144C4B47}"/>
                </a:ext>
              </a:extLst>
            </p:cNvPr>
            <p:cNvSpPr/>
            <p:nvPr/>
          </p:nvSpPr>
          <p:spPr>
            <a:xfrm>
              <a:off x="9158828" y="1973715"/>
              <a:ext cx="3702618" cy="100805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vi-VN" sz="2400" dirty="0" smtClean="0">
                  <a:latin typeface="UTM Avo" panose="02040603050506020204" pitchFamily="18" charset="0"/>
                  <a:cs typeface="Arial" pitchFamily="34" charset="0"/>
                </a:rPr>
                <a:t>Hãy nêu </a:t>
              </a:r>
              <a:r>
                <a:rPr lang="vi-VN" sz="2400" dirty="0">
                  <a:latin typeface="UTM Avo" panose="02040603050506020204" pitchFamily="18" charset="0"/>
                  <a:cs typeface="Arial" pitchFamily="34" charset="0"/>
                </a:rPr>
                <a:t>p</a:t>
              </a:r>
              <a:r>
                <a:rPr lang="en-US" sz="2400" dirty="0" err="1" smtClean="0">
                  <a:latin typeface="UTM Avo" panose="02040603050506020204" pitchFamily="18" charset="0"/>
                  <a:cs typeface="Arial" pitchFamily="34" charset="0"/>
                </a:rPr>
                <a:t>hép</a:t>
              </a:r>
              <a:r>
                <a:rPr lang="en-US" sz="2400" dirty="0" smtClean="0">
                  <a:latin typeface="UTM Avo" panose="02040603050506020204" pitchFamily="18" charset="0"/>
                  <a:cs typeface="Arial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Arial" pitchFamily="34" charset="0"/>
                </a:rPr>
                <a:t>tính</a:t>
              </a:r>
              <a:r>
                <a:rPr lang="en-US" sz="2400" dirty="0">
                  <a:latin typeface="UTM Avo" panose="02040603050506020204" pitchFamily="18" charset="0"/>
                  <a:cs typeface="Arial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Arial" pitchFamily="34" charset="0"/>
                </a:rPr>
                <a:t>tìm</a:t>
              </a:r>
              <a:r>
                <a:rPr lang="en-US" sz="2400" dirty="0">
                  <a:latin typeface="UTM Avo" panose="02040603050506020204" pitchFamily="18" charset="0"/>
                  <a:cs typeface="Arial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Arial" pitchFamily="34" charset="0"/>
                </a:rPr>
                <a:t>số</a:t>
              </a:r>
              <a:r>
                <a:rPr lang="en-US" sz="2400" dirty="0">
                  <a:latin typeface="UTM Avo" panose="02040603050506020204" pitchFamily="18" charset="0"/>
                  <a:cs typeface="Arial" pitchFamily="34" charset="0"/>
                </a:rPr>
                <a:t> </a:t>
              </a:r>
              <a:r>
                <a:rPr lang="en-US" sz="2400" dirty="0" err="1" smtClean="0">
                  <a:latin typeface="UTM Avo" panose="02040603050506020204" pitchFamily="18" charset="0"/>
                  <a:cs typeface="Arial" pitchFamily="34" charset="0"/>
                </a:rPr>
                <a:t>tuần</a:t>
              </a:r>
              <a:r>
                <a:rPr lang="vi-VN" sz="2400" dirty="0" smtClean="0">
                  <a:latin typeface="UTM Avo" panose="02040603050506020204" pitchFamily="18" charset="0"/>
                  <a:cs typeface="Arial" pitchFamily="34" charset="0"/>
                </a:rPr>
                <a:t> cần thiết để </a:t>
              </a:r>
              <a:r>
                <a:rPr lang="en-US" sz="2400" dirty="0" smtClean="0">
                  <a:latin typeface="UTM Avo" panose="02040603050506020204" pitchFamily="18" charset="0"/>
                  <a:cs typeface="Arial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Arial" pitchFamily="34" charset="0"/>
                </a:rPr>
                <a:t>bạn</a:t>
              </a:r>
              <a:r>
                <a:rPr lang="en-US" sz="2400" dirty="0">
                  <a:latin typeface="UTM Avo" panose="02040603050506020204" pitchFamily="18" charset="0"/>
                  <a:cs typeface="Arial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Arial" pitchFamily="34" charset="0"/>
                </a:rPr>
                <a:t>đọc</a:t>
              </a:r>
              <a:r>
                <a:rPr lang="en-US" sz="2400" dirty="0">
                  <a:latin typeface="UTM Avo" panose="02040603050506020204" pitchFamily="18" charset="0"/>
                  <a:cs typeface="Arial" pitchFamily="34" charset="0"/>
                </a:rPr>
                <a:t> </a:t>
              </a:r>
              <a:r>
                <a:rPr lang="vi-VN" sz="2400" dirty="0" smtClean="0">
                  <a:latin typeface="UTM Avo" panose="02040603050506020204" pitchFamily="18" charset="0"/>
                  <a:cs typeface="Arial" pitchFamily="34" charset="0"/>
                </a:rPr>
                <a:t>xong</a:t>
              </a:r>
              <a:r>
                <a:rPr lang="en-US" sz="2400" dirty="0" smtClean="0">
                  <a:latin typeface="UTM Avo" panose="02040603050506020204" pitchFamily="18" charset="0"/>
                  <a:cs typeface="Arial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Arial" pitchFamily="34" charset="0"/>
                </a:rPr>
                <a:t>bộ</a:t>
              </a:r>
              <a:r>
                <a:rPr lang="en-US" sz="2400" dirty="0">
                  <a:latin typeface="UTM Avo" panose="02040603050506020204" pitchFamily="18" charset="0"/>
                  <a:cs typeface="Arial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Arial" pitchFamily="34" charset="0"/>
                </a:rPr>
                <a:t>truyện</a:t>
              </a:r>
              <a:r>
                <a:rPr lang="en-US" sz="2400" dirty="0">
                  <a:latin typeface="UTM Avo" panose="02040603050506020204" pitchFamily="18" charset="0"/>
                  <a:cs typeface="Arial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Arial" pitchFamily="34" charset="0"/>
                </a:rPr>
                <a:t>là</a:t>
              </a:r>
              <a:r>
                <a:rPr lang="en-US" sz="2400" dirty="0">
                  <a:latin typeface="UTM Avo" panose="02040603050506020204" pitchFamily="18" charset="0"/>
                  <a:cs typeface="Arial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Arial" pitchFamily="34" charset="0"/>
                </a:rPr>
                <a:t>gì</a:t>
              </a:r>
              <a:r>
                <a:rPr lang="en-US" sz="2400" dirty="0">
                  <a:latin typeface="UTM Avo" panose="02040603050506020204" pitchFamily="18" charset="0"/>
                  <a:cs typeface="Arial" pitchFamily="34" charset="0"/>
                </a:rPr>
                <a:t>?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30D039FF-B707-106F-69B7-A7C22DACA1EE}"/>
              </a:ext>
            </a:extLst>
          </p:cNvPr>
          <p:cNvGrpSpPr/>
          <p:nvPr/>
        </p:nvGrpSpPr>
        <p:grpSpPr>
          <a:xfrm>
            <a:off x="8691807" y="3435758"/>
            <a:ext cx="3434789" cy="1417620"/>
            <a:chOff x="7495808" y="3844193"/>
            <a:chExt cx="4143271" cy="1417620"/>
          </a:xfrm>
        </p:grpSpPr>
        <p:pic>
          <p:nvPicPr>
            <p:cNvPr id="53" name="Picture 7">
              <a:extLst>
                <a:ext uri="{FF2B5EF4-FFF2-40B4-BE49-F238E27FC236}">
                  <a16:creationId xmlns:a16="http://schemas.microsoft.com/office/drawing/2014/main" id="{8A9D4022-A9BC-F45D-EFC9-9996E14E5E1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7495808" y="3844193"/>
              <a:ext cx="4143271" cy="1417620"/>
            </a:xfrm>
            <a:prstGeom prst="rect">
              <a:avLst/>
            </a:prstGeom>
          </p:spPr>
        </p:pic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6A9EA0B7-BFE1-D5AB-2C4E-571EFC532ADC}"/>
                </a:ext>
              </a:extLst>
            </p:cNvPr>
            <p:cNvSpPr/>
            <p:nvPr/>
          </p:nvSpPr>
          <p:spPr>
            <a:xfrm>
              <a:off x="8210850" y="3990177"/>
              <a:ext cx="2901882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3200" dirty="0" smtClean="0">
                  <a:latin typeface="UTM Avo" panose="02040603050506020204" pitchFamily="18" charset="0"/>
                  <a:cs typeface="Arial" pitchFamily="34" charset="0"/>
                </a:rPr>
                <a:t>2 x ? = 8</a:t>
              </a:r>
              <a:endParaRPr lang="vi-VN" sz="3200" dirty="0">
                <a:latin typeface="UTM Avo" panose="02040603050506020204" pitchFamily="18" charset="0"/>
                <a:cs typeface="Arial" pitchFamily="34" charset="0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091193"/>
            <a:ext cx="8509154" cy="5766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036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83B6928-1936-5B2B-2CE0-5703F0C6CB5A}"/>
              </a:ext>
            </a:extLst>
          </p:cNvPr>
          <p:cNvSpPr/>
          <p:nvPr/>
        </p:nvSpPr>
        <p:spPr>
          <a:xfrm>
            <a:off x="1923474" y="0"/>
            <a:ext cx="848572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de-DE" sz="3200" b="1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 MỘT THỪA SỐ CỦA PHÉP NHÂN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96A937A-38D0-D23D-C8A1-6AB762891635}"/>
              </a:ext>
            </a:extLst>
          </p:cNvPr>
          <p:cNvSpPr/>
          <p:nvPr/>
        </p:nvSpPr>
        <p:spPr>
          <a:xfrm>
            <a:off x="319506" y="629529"/>
            <a:ext cx="43861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atin typeface="UTM Avo" panose="02040603050506020204" pitchFamily="18" charset="0"/>
                <a:cs typeface="Arial" pitchFamily="34" charset="0"/>
              </a:rPr>
              <a:t>Quan </a:t>
            </a:r>
            <a:r>
              <a:rPr lang="en-US" sz="2400" b="1" dirty="0" err="1">
                <a:latin typeface="UTM Avo" panose="02040603050506020204" pitchFamily="18" charset="0"/>
                <a:cs typeface="Arial" pitchFamily="34" charset="0"/>
              </a:rPr>
              <a:t>sát</a:t>
            </a:r>
            <a:r>
              <a:rPr lang="en-US" sz="2400" b="1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b="1" dirty="0" smtClean="0">
                <a:latin typeface="UTM Avo" panose="02040603050506020204" pitchFamily="18" charset="0"/>
                <a:cs typeface="Arial" pitchFamily="34" charset="0"/>
              </a:rPr>
              <a:t>video </a:t>
            </a:r>
            <a:r>
              <a:rPr lang="en-US" sz="2400" b="1" dirty="0" err="1">
                <a:latin typeface="UTM Avo" panose="02040603050506020204" pitchFamily="18" charset="0"/>
                <a:cs typeface="Arial" pitchFamily="34" charset="0"/>
              </a:rPr>
              <a:t>và</a:t>
            </a:r>
            <a:r>
              <a:rPr lang="en-US" sz="2400" b="1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itchFamily="34" charset="0"/>
              </a:rPr>
              <a:t>trả</a:t>
            </a:r>
            <a:r>
              <a:rPr lang="en-US" sz="2400" b="1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itchFamily="34" charset="0"/>
              </a:rPr>
              <a:t>lời</a:t>
            </a:r>
            <a:r>
              <a:rPr lang="en-US" sz="2400" b="1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itchFamily="34" charset="0"/>
              </a:rPr>
              <a:t>câu</a:t>
            </a:r>
            <a:r>
              <a:rPr lang="en-US" sz="2400" b="1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itchFamily="34" charset="0"/>
              </a:rPr>
              <a:t>hỏi</a:t>
            </a:r>
            <a:r>
              <a:rPr lang="en-US" sz="2400" b="1" dirty="0">
                <a:latin typeface="UTM Avo" panose="02040603050506020204" pitchFamily="18" charset="0"/>
                <a:cs typeface="Arial" pitchFamily="34" charset="0"/>
              </a:rPr>
              <a:t>:</a:t>
            </a: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81B9B2B7-F14F-E641-A846-0DDF08287022}"/>
              </a:ext>
            </a:extLst>
          </p:cNvPr>
          <p:cNvGrpSpPr/>
          <p:nvPr/>
        </p:nvGrpSpPr>
        <p:grpSpPr>
          <a:xfrm>
            <a:off x="8422014" y="1913207"/>
            <a:ext cx="3730283" cy="2183011"/>
            <a:chOff x="8938503" y="1810101"/>
            <a:chExt cx="4143271" cy="1417620"/>
          </a:xfrm>
        </p:grpSpPr>
        <p:pic>
          <p:nvPicPr>
            <p:cNvPr id="48" name="Picture 7">
              <a:extLst>
                <a:ext uri="{FF2B5EF4-FFF2-40B4-BE49-F238E27FC236}">
                  <a16:creationId xmlns:a16="http://schemas.microsoft.com/office/drawing/2014/main" id="{18A92AB5-8FEE-AC16-24C8-CB497D3A26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8938503" y="1810101"/>
              <a:ext cx="4143271" cy="1417620"/>
            </a:xfrm>
            <a:prstGeom prst="rect">
              <a:avLst/>
            </a:prstGeom>
          </p:spPr>
        </p:pic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56D48B3B-3763-743B-05E1-E4B9144C4B47}"/>
                </a:ext>
              </a:extLst>
            </p:cNvPr>
            <p:cNvSpPr/>
            <p:nvPr/>
          </p:nvSpPr>
          <p:spPr>
            <a:xfrm>
              <a:off x="9144580" y="1824482"/>
              <a:ext cx="3687018" cy="131911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dirty="0">
                  <a:latin typeface="UTM Avo" panose="02040603050506020204" pitchFamily="18" charset="0"/>
                  <a:cs typeface="Arial" pitchFamily="34" charset="0"/>
                </a:rPr>
                <a:t>Hãy nêu tên gọi và thành phần của </a:t>
              </a:r>
              <a:r>
                <a:rPr lang="vi-VN" sz="2800" dirty="0" smtClean="0">
                  <a:latin typeface="UTM Avo" panose="02040603050506020204" pitchFamily="18" charset="0"/>
                  <a:cs typeface="Arial" pitchFamily="34" charset="0"/>
                </a:rPr>
                <a:t>phép </a:t>
              </a:r>
              <a:r>
                <a:rPr lang="vi-VN" sz="2800" dirty="0">
                  <a:latin typeface="UTM Avo" panose="02040603050506020204" pitchFamily="18" charset="0"/>
                  <a:cs typeface="Arial" pitchFamily="34" charset="0"/>
                </a:rPr>
                <a:t>tính trên?</a:t>
              </a: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52025"/>
            <a:ext cx="8382311" cy="5605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660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83B6928-1936-5B2B-2CE0-5703F0C6CB5A}"/>
              </a:ext>
            </a:extLst>
          </p:cNvPr>
          <p:cNvSpPr/>
          <p:nvPr/>
        </p:nvSpPr>
        <p:spPr>
          <a:xfrm>
            <a:off x="1853135" y="936920"/>
            <a:ext cx="848572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de-DE" sz="3200" b="1" dirty="0">
                <a:solidFill>
                  <a:schemeClr val="accent2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 MỘT THỪA SỐ CỦA PHÉP NHÂN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145A8AE-808E-F20D-E89B-6880B782654D}"/>
                  </a:ext>
                </a:extLst>
              </p:cNvPr>
              <p:cNvSpPr txBox="1"/>
              <p:nvPr/>
            </p:nvSpPr>
            <p:spPr>
              <a:xfrm>
                <a:off x="1135920" y="1696259"/>
                <a:ext cx="427072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>
                    <a:latin typeface="UTM Avo" panose="02040603050506020204" pitchFamily="18" charset="0"/>
                    <a:cs typeface="Arial" pitchFamily="34" charset="0"/>
                  </a:rPr>
                  <a:t>2     </a:t>
                </a:r>
                <a14:m>
                  <m:oMath xmlns:m="http://schemas.openxmlformats.org/officeDocument/2006/math">
                    <m:r>
                      <a:rPr lang="en-US" sz="36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itchFamily="34" charset="0"/>
                      </a:rPr>
                      <m:t>×</m:t>
                    </m:r>
                  </m:oMath>
                </a14:m>
                <a:r>
                  <a:rPr lang="en-US" sz="3600" b="1" dirty="0">
                    <a:latin typeface="UTM Avo" panose="02040603050506020204" pitchFamily="18" charset="0"/>
                    <a:cs typeface="Arial" pitchFamily="34" charset="0"/>
                  </a:rPr>
                  <a:t>    ?    </a:t>
                </a:r>
                <a14:m>
                  <m:oMath xmlns:m="http://schemas.openxmlformats.org/officeDocument/2006/math">
                    <m:r>
                      <a:rPr lang="en-US" sz="3600" b="1" i="1" dirty="0" smtClean="0">
                        <a:latin typeface="Cambria Math" panose="02040503050406030204" pitchFamily="18" charset="0"/>
                        <a:cs typeface="Arial" pitchFamily="34" charset="0"/>
                      </a:rPr>
                      <m:t>=</m:t>
                    </m:r>
                  </m:oMath>
                </a14:m>
                <a:r>
                  <a:rPr lang="en-US" sz="3600" b="1" dirty="0">
                    <a:latin typeface="UTM Avo" panose="02040603050506020204" pitchFamily="18" charset="0"/>
                    <a:cs typeface="Arial" pitchFamily="34" charset="0"/>
                  </a:rPr>
                  <a:t>     8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145A8AE-808E-F20D-E89B-6880B78265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5920" y="1696259"/>
                <a:ext cx="4270721" cy="646331"/>
              </a:xfrm>
              <a:prstGeom prst="rect">
                <a:avLst/>
              </a:prstGeom>
              <a:blipFill>
                <a:blip r:embed="rId4"/>
                <a:stretch>
                  <a:fillRect l="-4280" t="-15094" r="-3424" b="-339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ounded Rectangle 12">
            <a:extLst>
              <a:ext uri="{FF2B5EF4-FFF2-40B4-BE49-F238E27FC236}">
                <a16:creationId xmlns:a16="http://schemas.microsoft.com/office/drawing/2014/main" id="{AD9183DA-5899-2495-A286-FF30C18A27CA}"/>
              </a:ext>
            </a:extLst>
          </p:cNvPr>
          <p:cNvSpPr/>
          <p:nvPr/>
        </p:nvSpPr>
        <p:spPr>
          <a:xfrm>
            <a:off x="652961" y="2974698"/>
            <a:ext cx="1536744" cy="64033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Thừa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số</a:t>
            </a:r>
            <a:endParaRPr lang="en-US" sz="2400" dirty="0">
              <a:solidFill>
                <a:schemeClr val="tx1"/>
              </a:solidFill>
              <a:latin typeface="UTM Avo" panose="02040603050506020204" pitchFamily="18" charset="0"/>
              <a:cs typeface="Arial" pitchFamily="34" charset="0"/>
            </a:endParaRPr>
          </a:p>
        </p:txBody>
      </p:sp>
      <p:sp>
        <p:nvSpPr>
          <p:cNvPr id="5" name="Rounded Rectangle 13">
            <a:extLst>
              <a:ext uri="{FF2B5EF4-FFF2-40B4-BE49-F238E27FC236}">
                <a16:creationId xmlns:a16="http://schemas.microsoft.com/office/drawing/2014/main" id="{751BD24B-F026-F7A0-E47F-45B7CC9D21FA}"/>
              </a:ext>
            </a:extLst>
          </p:cNvPr>
          <p:cNvSpPr/>
          <p:nvPr/>
        </p:nvSpPr>
        <p:spPr>
          <a:xfrm>
            <a:off x="2478372" y="2974698"/>
            <a:ext cx="1536744" cy="64033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Thừa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số</a:t>
            </a:r>
            <a:endParaRPr lang="en-US" sz="2400" dirty="0">
              <a:solidFill>
                <a:schemeClr val="tx1"/>
              </a:solidFill>
              <a:latin typeface="UTM Avo" panose="02040603050506020204" pitchFamily="18" charset="0"/>
              <a:cs typeface="Arial" pitchFamily="34" charset="0"/>
            </a:endParaRPr>
          </a:p>
        </p:txBody>
      </p:sp>
      <p:sp>
        <p:nvSpPr>
          <p:cNvPr id="7" name="Rounded Rectangle 14">
            <a:extLst>
              <a:ext uri="{FF2B5EF4-FFF2-40B4-BE49-F238E27FC236}">
                <a16:creationId xmlns:a16="http://schemas.microsoft.com/office/drawing/2014/main" id="{6337A4B6-0FC3-1B2D-088D-C4ADD3488AE9}"/>
              </a:ext>
            </a:extLst>
          </p:cNvPr>
          <p:cNvSpPr/>
          <p:nvPr/>
        </p:nvSpPr>
        <p:spPr>
          <a:xfrm>
            <a:off x="4218600" y="3004038"/>
            <a:ext cx="1266444" cy="640333"/>
          </a:xfrm>
          <a:prstGeom prst="roundRect">
            <a:avLst/>
          </a:prstGeom>
          <a:ln>
            <a:solidFill>
              <a:schemeClr val="accent2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UTM Avo" panose="02040603050506020204" pitchFamily="18" charset="0"/>
                <a:cs typeface="Arial" pitchFamily="34" charset="0"/>
              </a:rPr>
              <a:t>Tích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98CFC30-D274-32F1-E19E-6DDB8AE57836}"/>
              </a:ext>
            </a:extLst>
          </p:cNvPr>
          <p:cNvCxnSpPr/>
          <p:nvPr/>
        </p:nvCxnSpPr>
        <p:spPr>
          <a:xfrm>
            <a:off x="1358362" y="2342590"/>
            <a:ext cx="0" cy="641183"/>
          </a:xfrm>
          <a:prstGeom prst="straightConnector1">
            <a:avLst/>
          </a:prstGeom>
          <a:ln w="3810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402F56A-3663-A47E-7871-039E5849876F}"/>
              </a:ext>
            </a:extLst>
          </p:cNvPr>
          <p:cNvCxnSpPr/>
          <p:nvPr/>
        </p:nvCxnSpPr>
        <p:spPr>
          <a:xfrm>
            <a:off x="2880707" y="2333515"/>
            <a:ext cx="0" cy="641183"/>
          </a:xfrm>
          <a:prstGeom prst="straightConnector1">
            <a:avLst/>
          </a:prstGeom>
          <a:ln w="3810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EB18B8D-11D2-1C2E-12F6-B4E5D06AA5F0}"/>
              </a:ext>
            </a:extLst>
          </p:cNvPr>
          <p:cNvCxnSpPr/>
          <p:nvPr/>
        </p:nvCxnSpPr>
        <p:spPr>
          <a:xfrm>
            <a:off x="4375469" y="2262381"/>
            <a:ext cx="0" cy="641183"/>
          </a:xfrm>
          <a:prstGeom prst="straightConnector1">
            <a:avLst/>
          </a:prstGeom>
          <a:ln w="3810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4E882D5-3919-B503-A3C7-A953699F21EB}"/>
              </a:ext>
            </a:extLst>
          </p:cNvPr>
          <p:cNvGrpSpPr/>
          <p:nvPr/>
        </p:nvGrpSpPr>
        <p:grpSpPr>
          <a:xfrm>
            <a:off x="6142624" y="2019425"/>
            <a:ext cx="5396415" cy="3295526"/>
            <a:chOff x="1864475" y="4838700"/>
            <a:chExt cx="8967260" cy="5626901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B8917968-E43F-AC98-4C35-BB37E3A879FE}"/>
                </a:ext>
              </a:extLst>
            </p:cNvPr>
            <p:cNvGrpSpPr/>
            <p:nvPr/>
          </p:nvGrpSpPr>
          <p:grpSpPr>
            <a:xfrm>
              <a:off x="1864475" y="4838700"/>
              <a:ext cx="6822325" cy="5626901"/>
              <a:chOff x="1864475" y="4838700"/>
              <a:chExt cx="6822325" cy="5626901"/>
            </a:xfrm>
          </p:grpSpPr>
          <p:pic>
            <p:nvPicPr>
              <p:cNvPr id="14" name="Picture 2">
                <a:extLst>
                  <a:ext uri="{FF2B5EF4-FFF2-40B4-BE49-F238E27FC236}">
                    <a16:creationId xmlns:a16="http://schemas.microsoft.com/office/drawing/2014/main" id="{9CC80B7C-B30E-80AE-0E82-131AA2DB97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864475" y="4838700"/>
                <a:ext cx="6822325" cy="5626901"/>
              </a:xfrm>
              <a:prstGeom prst="rect">
                <a:avLst/>
              </a:prstGeom>
            </p:spPr>
          </p:pic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3F33F815-F704-2284-941B-D1F6E40365E9}"/>
                  </a:ext>
                </a:extLst>
              </p:cNvPr>
              <p:cNvSpPr/>
              <p:nvPr/>
            </p:nvSpPr>
            <p:spPr>
              <a:xfrm>
                <a:off x="3036543" y="5631557"/>
                <a:ext cx="4727641" cy="47532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vi-VN" sz="2400" dirty="0">
                    <a:latin typeface="UTM Avo" panose="02040603050506020204" pitchFamily="18" charset="0"/>
                    <a:cs typeface="Arial" pitchFamily="34" charset="0"/>
                  </a:rPr>
                  <a:t>Nêu cách tìm thừa số chưa biết dựa vào tích và thừa số đã biết. </a:t>
                </a:r>
              </a:p>
              <a:p>
                <a:pPr algn="ctr">
                  <a:lnSpc>
                    <a:spcPct val="150000"/>
                  </a:lnSpc>
                </a:pPr>
                <a:endParaRPr lang="en-US" sz="2400" dirty="0">
                  <a:latin typeface="UTM Avo" panose="02040603050506020204" pitchFamily="18" charset="0"/>
                  <a:cs typeface="Arial" pitchFamily="34" charset="0"/>
                </a:endParaRPr>
              </a:p>
            </p:txBody>
          </p:sp>
        </p:grpSp>
        <p:pic>
          <p:nvPicPr>
            <p:cNvPr id="13" name="Picture 23">
              <a:extLst>
                <a:ext uri="{FF2B5EF4-FFF2-40B4-BE49-F238E27FC236}">
                  <a16:creationId xmlns:a16="http://schemas.microsoft.com/office/drawing/2014/main" id="{0A2D3AAB-8193-DF25-F19E-DBCD402D343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8308530" y="5800923"/>
              <a:ext cx="2523205" cy="3631341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ED8F679-D528-A81A-0436-D003C0DB0E99}"/>
              </a:ext>
            </a:extLst>
          </p:cNvPr>
          <p:cNvGrpSpPr/>
          <p:nvPr/>
        </p:nvGrpSpPr>
        <p:grpSpPr>
          <a:xfrm>
            <a:off x="1358362" y="3873394"/>
            <a:ext cx="4381735" cy="1284033"/>
            <a:chOff x="11677987" y="5373699"/>
            <a:chExt cx="6235284" cy="182720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Plaque 16">
                  <a:extLst>
                    <a:ext uri="{FF2B5EF4-FFF2-40B4-BE49-F238E27FC236}">
                      <a16:creationId xmlns:a16="http://schemas.microsoft.com/office/drawing/2014/main" id="{B8C08B19-4064-96E6-8D0A-1A8E0E927C81}"/>
                    </a:ext>
                  </a:extLst>
                </p:cNvPr>
                <p:cNvSpPr/>
                <p:nvPr/>
              </p:nvSpPr>
              <p:spPr>
                <a:xfrm>
                  <a:off x="11677987" y="6000750"/>
                  <a:ext cx="5009813" cy="1200150"/>
                </a:xfrm>
                <a:prstGeom prst="plaque">
                  <a:avLst/>
                </a:prstGeom>
                <a:solidFill>
                  <a:schemeClr val="accent2"/>
                </a:solidFill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3600" b="1" dirty="0">
                      <a:latin typeface="UTM Avo" panose="02040603050506020204" pitchFamily="18" charset="0"/>
                      <a:cs typeface="Arial" pitchFamily="34" charset="0"/>
                    </a:rPr>
                    <a:t>?  </a:t>
                  </a:r>
                  <a14:m>
                    <m:oMath xmlns:m="http://schemas.openxmlformats.org/officeDocument/2006/math">
                      <m:r>
                        <a:rPr lang="en-US" sz="3600" b="1" i="1" dirty="0" smtClean="0">
                          <a:latin typeface="Cambria Math" panose="02040503050406030204" pitchFamily="18" charset="0"/>
                          <a:cs typeface="Arial" pitchFamily="34" charset="0"/>
                        </a:rPr>
                        <m:t>=</m:t>
                      </m:r>
                    </m:oMath>
                  </a14:m>
                  <a:r>
                    <a:rPr lang="en-US" sz="3600" b="1" dirty="0">
                      <a:latin typeface="UTM Avo" panose="02040603050506020204" pitchFamily="18" charset="0"/>
                      <a:cs typeface="Arial" pitchFamily="34" charset="0"/>
                    </a:rPr>
                    <a:t>  8  </a:t>
                  </a:r>
                  <a14:m>
                    <m:oMath xmlns:m="http://schemas.openxmlformats.org/officeDocument/2006/math">
                      <m:r>
                        <a:rPr lang="en-US" sz="3600" b="1" i="1" dirty="0" smtClean="0">
                          <a:latin typeface="Cambria Math" panose="02040503050406030204" pitchFamily="18" charset="0"/>
                          <a:cs typeface="Arial" pitchFamily="34" charset="0"/>
                        </a:rPr>
                        <m:t>:</m:t>
                      </m:r>
                    </m:oMath>
                  </a14:m>
                  <a:r>
                    <a:rPr lang="en-US" sz="3600" b="1" dirty="0">
                      <a:latin typeface="UTM Avo" panose="02040603050506020204" pitchFamily="18" charset="0"/>
                      <a:cs typeface="Arial" pitchFamily="34" charset="0"/>
                    </a:rPr>
                    <a:t>  2</a:t>
                  </a:r>
                </a:p>
              </p:txBody>
            </p:sp>
          </mc:Choice>
          <mc:Fallback xmlns="">
            <p:sp>
              <p:nvSpPr>
                <p:cNvPr id="17" name="Plaque 16">
                  <a:extLst>
                    <a:ext uri="{FF2B5EF4-FFF2-40B4-BE49-F238E27FC236}">
                      <a16:creationId xmlns:a16="http://schemas.microsoft.com/office/drawing/2014/main" id="{B8C08B19-4064-96E6-8D0A-1A8E0E927C8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677987" y="6000750"/>
                  <a:ext cx="5009813" cy="1200150"/>
                </a:xfrm>
                <a:prstGeom prst="plaque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solidFill>
                    <a:schemeClr val="accent2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8" name="Picture 9">
              <a:extLst>
                <a:ext uri="{FF2B5EF4-FFF2-40B4-BE49-F238E27FC236}">
                  <a16:creationId xmlns:a16="http://schemas.microsoft.com/office/drawing/2014/main" id="{DB22F18B-B9A7-8065-3AF1-B56714E56E7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16263102" y="5373699"/>
              <a:ext cx="1650169" cy="15986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5853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2357</TotalTime>
  <Words>561</Words>
  <Application>Microsoft Office PowerPoint</Application>
  <PresentationFormat>Widescreen</PresentationFormat>
  <Paragraphs>139</Paragraphs>
  <Slides>28</Slides>
  <Notes>13</Notes>
  <HiddenSlides>0</HiddenSlides>
  <MMClips>7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28</vt:i4>
      </vt:variant>
    </vt:vector>
  </HeadingPairs>
  <TitlesOfParts>
    <vt:vector size="38" baseType="lpstr">
      <vt:lpstr>Arial</vt:lpstr>
      <vt:lpstr>Calibri</vt:lpstr>
      <vt:lpstr>Cambria Math</vt:lpstr>
      <vt:lpstr>Mulled Wine Season</vt:lpstr>
      <vt:lpstr>Times New Roman</vt:lpstr>
      <vt:lpstr>UTM Avo</vt:lpstr>
      <vt:lpstr>YAD8SnSjSFI 0</vt:lpstr>
      <vt:lpstr>Office Theme</vt:lpstr>
      <vt:lpstr>2_Office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Chủ đề: Quý trọng thời gian</dc:title>
  <dc:creator>Ziczac</dc:creator>
  <cp:lastModifiedBy>CT</cp:lastModifiedBy>
  <cp:revision>106</cp:revision>
  <dcterms:modified xsi:type="dcterms:W3CDTF">2025-04-16T02:20:42Z</dcterms:modified>
</cp:coreProperties>
</file>