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1"/>
  </p:notesMasterIdLst>
  <p:sldIdLst>
    <p:sldId id="343" r:id="rId3"/>
    <p:sldId id="344" r:id="rId4"/>
    <p:sldId id="345" r:id="rId5"/>
    <p:sldId id="346" r:id="rId6"/>
    <p:sldId id="347" r:id="rId7"/>
    <p:sldId id="348" r:id="rId8"/>
    <p:sldId id="349" r:id="rId9"/>
    <p:sldId id="316" r:id="rId10"/>
    <p:sldId id="326" r:id="rId11"/>
    <p:sldId id="327" r:id="rId12"/>
    <p:sldId id="283" r:id="rId13"/>
    <p:sldId id="333" r:id="rId14"/>
    <p:sldId id="334" r:id="rId15"/>
    <p:sldId id="335" r:id="rId16"/>
    <p:sldId id="336" r:id="rId17"/>
    <p:sldId id="338" r:id="rId18"/>
    <p:sldId id="339" r:id="rId19"/>
    <p:sldId id="34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582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540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189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377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04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6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baseline="0" dirty="0"/>
              <a:t> </a:t>
            </a:r>
            <a:r>
              <a:rPr lang="en-US" baseline="0" dirty="0" err="1"/>
              <a:t>kế</a:t>
            </a:r>
            <a:r>
              <a:rPr lang="en-US" baseline="0" dirty="0"/>
              <a:t>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95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>
                <a:latin typeface="UTM Avo" panose="02040603050506020204" pitchFamily="18" charset="0"/>
              </a:rPr>
              <a:t>12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43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39494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38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14/11/2024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1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4464367" y="2823400"/>
            <a:ext cx="10288400" cy="8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8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6933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7863865" y="3717400"/>
            <a:ext cx="34892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6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62481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5" r:id="rId14"/>
    <p:sldLayoutId id="2147483696" r:id="rId15"/>
    <p:sldLayoutId id="2147483697" r:id="rId16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1.wdp"/><Relationship Id="rId18" Type="http://schemas.openxmlformats.org/officeDocument/2006/relationships/slide" Target="slide18.xml"/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12" Type="http://schemas.openxmlformats.org/officeDocument/2006/relationships/image" Target="../media/image33.png"/><Relationship Id="rId17" Type="http://schemas.openxmlformats.org/officeDocument/2006/relationships/slide" Target="slide17.xml"/><Relationship Id="rId2" Type="http://schemas.openxmlformats.org/officeDocument/2006/relationships/image" Target="../media/image27.png"/><Relationship Id="rId16" Type="http://schemas.openxmlformats.org/officeDocument/2006/relationships/slide" Target="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openxmlformats.org/officeDocument/2006/relationships/slide" Target="slide15.xml"/><Relationship Id="rId10" Type="http://schemas.openxmlformats.org/officeDocument/2006/relationships/image" Target="../media/image32.png"/><Relationship Id="rId19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microsoft.com/office/2007/relationships/hdphoto" Target="../media/hdphoto9.wdp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13.xml"/><Relationship Id="rId5" Type="http://schemas.microsoft.com/office/2007/relationships/hdphoto" Target="../media/hdphoto12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openxmlformats.org/officeDocument/2006/relationships/slide" Target="slide13.xml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3.wdp"/><Relationship Id="rId5" Type="http://schemas.openxmlformats.org/officeDocument/2006/relationships/image" Target="../media/image38.png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4.xml"/><Relationship Id="rId18" Type="http://schemas.microsoft.com/office/2007/relationships/hdphoto" Target="../media/hdphoto5.wdp"/><Relationship Id="rId3" Type="http://schemas.openxmlformats.org/officeDocument/2006/relationships/image" Target="../media/image5.png"/><Relationship Id="rId21" Type="http://schemas.microsoft.com/office/2007/relationships/hdphoto" Target="../media/hdphoto6.wdp"/><Relationship Id="rId7" Type="http://schemas.openxmlformats.org/officeDocument/2006/relationships/image" Target="../media/image8.emf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openxmlformats.org/officeDocument/2006/relationships/image" Target="../media/image10.png"/><Relationship Id="rId5" Type="http://schemas.openxmlformats.org/officeDocument/2006/relationships/image" Target="../media/image6.emf"/><Relationship Id="rId15" Type="http://schemas.microsoft.com/office/2007/relationships/hdphoto" Target="../media/hdphoto4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8.emf"/><Relationship Id="rId12" Type="http://schemas.openxmlformats.org/officeDocument/2006/relationships/image" Target="../media/image11.png"/><Relationship Id="rId17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11" Type="http://schemas.microsoft.com/office/2007/relationships/hdphoto" Target="../media/hdphoto3.wdp"/><Relationship Id="rId5" Type="http://schemas.openxmlformats.org/officeDocument/2006/relationships/image" Target="../media/image6.emf"/><Relationship Id="rId15" Type="http://schemas.microsoft.com/office/2007/relationships/hdphoto" Target="../media/hdphoto5.wdp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9" descr="Kết quả hình ảnh cho Hinh 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Rot="1" noChangeArrowheads="1"/>
          </p:cNvSpPr>
          <p:nvPr/>
        </p:nvSpPr>
        <p:spPr bwMode="auto">
          <a:xfrm>
            <a:off x="3000376" y="476250"/>
            <a:ext cx="54721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en-US" altLang="en-US" sz="2400" b="1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7" name="Rectangle 5"/>
          <p:cNvSpPr>
            <a:spLocks noRot="1" noChangeArrowheads="1"/>
          </p:cNvSpPr>
          <p:nvPr/>
        </p:nvSpPr>
        <p:spPr bwMode="auto">
          <a:xfrm>
            <a:off x="2711450" y="2997200"/>
            <a:ext cx="640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Tx/>
              <a:buNone/>
            </a:pPr>
            <a:r>
              <a:rPr lang="en-US" alt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MÔN: TOÁN</a:t>
            </a:r>
          </a:p>
          <a:p>
            <a:pPr algn="ctr" fontAlgn="base">
              <a:spcAft>
                <a:spcPct val="0"/>
              </a:spcAft>
              <a:buClrTx/>
              <a:buNone/>
            </a:pPr>
            <a:r>
              <a:rPr lang="en-US" altLang="en-US" sz="40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LỚP </a:t>
            </a:r>
            <a:r>
              <a:rPr lang="en-US" altLang="en-US" sz="4000" b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2B</a:t>
            </a:r>
            <a:endParaRPr lang="en-US" altLang="en-US" sz="4000" b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8" name="Rectangle 6"/>
          <p:cNvSpPr>
            <a:spLocks noRot="1" noChangeArrowheads="1"/>
          </p:cNvSpPr>
          <p:nvPr/>
        </p:nvSpPr>
        <p:spPr bwMode="auto">
          <a:xfrm>
            <a:off x="2208213" y="5229225"/>
            <a:ext cx="7543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ClrTx/>
              <a:buNone/>
            </a:pPr>
            <a:r>
              <a:rPr lang="en-US" altLang="en-US" sz="2400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altLang="en-US" sz="24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lang="en-US" altLang="en-US" sz="24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lang="en-US" alt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 </a:t>
            </a:r>
            <a:r>
              <a:rPr lang="en-US" altLang="en-US" sz="2400" b="1" kern="120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Thị</a:t>
            </a:r>
            <a:r>
              <a:rPr lang="en-US" altLang="en-US" sz="2400" b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400" b="1" kern="120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Tuyến</a:t>
            </a:r>
            <a:endParaRPr lang="en-US" altLang="en-US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 flipV="1">
            <a:off x="3792539" y="1268413"/>
            <a:ext cx="3959225" cy="0"/>
          </a:xfrm>
          <a:prstGeom prst="line">
            <a:avLst/>
          </a:prstGeom>
          <a:noFill/>
          <a:ln w="38100" cmpd="dbl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 kern="120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83" name="WordArt 10"/>
          <p:cNvSpPr>
            <a:spLocks noChangeArrowheads="1" noChangeShapeType="1" noTextEdit="1"/>
          </p:cNvSpPr>
          <p:nvPr/>
        </p:nvSpPr>
        <p:spPr bwMode="auto">
          <a:xfrm>
            <a:off x="1879599" y="1470025"/>
            <a:ext cx="8432800" cy="3759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lang="en-US" sz="4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endParaRPr lang="en-US" sz="4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91926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197" grpId="1"/>
      <p:bldP spid="8197" grpId="2"/>
      <p:bldP spid="8197" grpId="3"/>
      <p:bldP spid="8197" grpId="4"/>
      <p:bldP spid="81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99" y="203200"/>
            <a:ext cx="11239501" cy="4953000"/>
          </a:xfrm>
          <a:prstGeom prst="rect">
            <a:avLst/>
          </a:prstGeom>
        </p:spPr>
      </p:pic>
      <p:pic>
        <p:nvPicPr>
          <p:cNvPr id="3" name="Đồng hồ đếm ngược 05 phút - 05 minute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4816474"/>
            <a:ext cx="4676909" cy="20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05493" y="3384223"/>
            <a:ext cx="2865748" cy="11217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3618323" y="3429000"/>
            <a:ext cx="397496" cy="24006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410986" y="3206686"/>
            <a:ext cx="604886" cy="24965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597245" y="3360655"/>
            <a:ext cx="142189" cy="15507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883092" y="2828041"/>
            <a:ext cx="3325378" cy="16269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9426805" y="4629346"/>
            <a:ext cx="540470" cy="9821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634142" y="6183984"/>
            <a:ext cx="3347299" cy="122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322529" y="5313574"/>
            <a:ext cx="2865748" cy="11217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Đồng hồ đếm ngược 4 phút 4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400" y="0"/>
            <a:ext cx="3022600" cy="17002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13"/>
            <a:ext cx="12192000" cy="5807075"/>
          </a:xfrm>
        </p:spPr>
      </p:pic>
      <p:sp>
        <p:nvSpPr>
          <p:cNvPr id="5" name="Title 1"/>
          <p:cNvSpPr txBox="1"/>
          <p:nvPr/>
        </p:nvSpPr>
        <p:spPr>
          <a:xfrm>
            <a:off x="0" y="0"/>
            <a:ext cx="12192000" cy="7348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3784" y="34415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571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04" r="-31"/>
          <a:stretch/>
        </p:blipFill>
        <p:spPr bwMode="auto">
          <a:xfrm>
            <a:off x="0" y="3310216"/>
            <a:ext cx="12260062" cy="316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5694359" y="817447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4" action="ppaction://hlinksldjump"/>
          </p:cNvPr>
          <p:cNvSpPr/>
          <p:nvPr/>
        </p:nvSpPr>
        <p:spPr>
          <a:xfrm>
            <a:off x="2818427" y="2559837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5" action="ppaction://hlinksldjump"/>
          </p:cNvPr>
          <p:cNvSpPr/>
          <p:nvPr/>
        </p:nvSpPr>
        <p:spPr>
          <a:xfrm>
            <a:off x="3685183" y="2567174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6" action="ppaction://hlinksldjump"/>
          </p:cNvPr>
          <p:cNvSpPr/>
          <p:nvPr/>
        </p:nvSpPr>
        <p:spPr>
          <a:xfrm>
            <a:off x="4536104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7" action="ppaction://hlinksldjump"/>
          </p:cNvPr>
          <p:cNvSpPr/>
          <p:nvPr/>
        </p:nvSpPr>
        <p:spPr>
          <a:xfrm>
            <a:off x="5341116" y="2593386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73026" y="4412577"/>
            <a:ext cx="115036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311579" y="5715495"/>
            <a:ext cx="1222810" cy="44051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  <p:pic>
        <p:nvPicPr>
          <p:cNvPr id="3" name="Picture 2">
            <a:hlinkClick r:id="rId18" action="ppaction://hlinksldjump"/>
            <a:extLst>
              <a:ext uri="{FF2B5EF4-FFF2-40B4-BE49-F238E27FC236}">
                <a16:creationId xmlns:a16="http://schemas.microsoft.com/office/drawing/2014/main" id="{32BC3246-5EBB-4EF8-9426-8B0BA2D06D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77" y="210312"/>
            <a:ext cx="897176" cy="87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3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391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948" y="101873"/>
            <a:ext cx="4260074" cy="2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3095624" y="3827049"/>
            <a:ext cx="3648075" cy="158108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76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117028" y="560830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5468A7-0261-49ED-8D46-BEABB68380D6}"/>
              </a:ext>
            </a:extLst>
          </p:cNvPr>
          <p:cNvGrpSpPr/>
          <p:nvPr/>
        </p:nvGrpSpPr>
        <p:grpSpPr>
          <a:xfrm>
            <a:off x="5533872" y="466249"/>
            <a:ext cx="1396226" cy="1692915"/>
            <a:chOff x="5649854" y="321598"/>
            <a:chExt cx="1021615" cy="169291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5779A0D-E867-4B49-ABED-CD43D645391B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1692915"/>
              <a:chOff x="5677730" y="321598"/>
              <a:chExt cx="993739" cy="169291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849464D-3A1F-46DC-B4B0-3F896F2EAB4D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6 7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  9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57C139-2F75-4D26-BCED-9DFDCAB9A3AA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54A28F-8A70-4AD0-8420-86348BD519E4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 5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0A61D206-9CF2-48CD-AB31-909646B73764}"/>
                  </a:ext>
                </a:extLst>
              </p:cNvPr>
              <p:cNvSpPr/>
              <p:nvPr/>
            </p:nvSpPr>
            <p:spPr>
              <a:xfrm>
                <a:off x="5839035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 ?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324EFF-1687-4437-B99F-8B3B4DAB268C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884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7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649" y="469903"/>
            <a:ext cx="4752975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41303" y="3524575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65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5650285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FBFE8F5-9C7D-4BFD-986E-EEC13E1438E2}"/>
              </a:ext>
            </a:extLst>
          </p:cNvPr>
          <p:cNvGrpSpPr/>
          <p:nvPr/>
        </p:nvGrpSpPr>
        <p:grpSpPr>
          <a:xfrm>
            <a:off x="5651784" y="688432"/>
            <a:ext cx="1396226" cy="1692915"/>
            <a:chOff x="5649854" y="321598"/>
            <a:chExt cx="1021615" cy="169291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5E201D-7F09-41D5-B218-7D1DD68510B8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1692915"/>
              <a:chOff x="5677730" y="321598"/>
              <a:chExt cx="993739" cy="169291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45C4A9-5A04-4524-A1CC-CA30649B3515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4 9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1 6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125E77A-E050-474B-AE73-32C4DD1C48A3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2CD240C-0EA4-41EB-9577-E60006CFBDAD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? 5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A0680A5-8251-4594-816A-4575AF4D18C2}"/>
                  </a:ext>
                </a:extLst>
              </p:cNvPr>
              <p:cNvSpPr/>
              <p:nvPr/>
            </p:nvSpPr>
            <p:spPr>
              <a:xfrm>
                <a:off x="5839036" y="1467843"/>
                <a:ext cx="65748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??</a:t>
                </a:r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D77C868-E179-470C-B826-1CF8D959B48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908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464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164587"/>
            <a:ext cx="4648200" cy="238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loud Callout 17"/>
          <p:cNvSpPr/>
          <p:nvPr/>
        </p:nvSpPr>
        <p:spPr>
          <a:xfrm>
            <a:off x="2226060" y="3648481"/>
            <a:ext cx="3209925" cy="1990319"/>
          </a:xfrm>
          <a:prstGeom prst="cloudCallout">
            <a:avLst>
              <a:gd name="adj1" fmla="val 95494"/>
              <a:gd name="adj2" fmla="val -133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2" name="Right Arrow 21">
            <a:hlinkClick r:id="rId4" action="ppaction://hlinksldjump"/>
          </p:cNvPr>
          <p:cNvSpPr/>
          <p:nvPr/>
        </p:nvSpPr>
        <p:spPr>
          <a:xfrm>
            <a:off x="11112892" y="5653755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68F6CC3F-10F1-4377-9207-6B2120993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CE1834C-C5A9-444D-805C-BD1803C39521}"/>
              </a:ext>
            </a:extLst>
          </p:cNvPr>
          <p:cNvGrpSpPr/>
          <p:nvPr/>
        </p:nvGrpSpPr>
        <p:grpSpPr>
          <a:xfrm>
            <a:off x="5397887" y="393695"/>
            <a:ext cx="1396226" cy="1692915"/>
            <a:chOff x="5649854" y="321598"/>
            <a:chExt cx="1021615" cy="1692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0D80C3F-6AEE-47FF-8EAD-FAC8A7F3BA49}"/>
                </a:ext>
              </a:extLst>
            </p:cNvPr>
            <p:cNvGrpSpPr/>
            <p:nvPr/>
          </p:nvGrpSpPr>
          <p:grpSpPr>
            <a:xfrm>
              <a:off x="5677730" y="321598"/>
              <a:ext cx="993739" cy="1692915"/>
              <a:chOff x="5677730" y="321598"/>
              <a:chExt cx="993739" cy="16929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42E1D7A-17C5-4406-9B8F-5AA6475D98E6}"/>
                  </a:ext>
                </a:extLst>
              </p:cNvPr>
              <p:cNvSpPr txBox="1"/>
              <p:nvPr/>
            </p:nvSpPr>
            <p:spPr>
              <a:xfrm>
                <a:off x="5910249" y="321598"/>
                <a:ext cx="75460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2 8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  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DD7DBD-77D5-4BE0-92E1-54F84E29BE6A}"/>
                  </a:ext>
                </a:extLst>
              </p:cNvPr>
              <p:cNvSpPr txBox="1"/>
              <p:nvPr/>
            </p:nvSpPr>
            <p:spPr>
              <a:xfrm>
                <a:off x="5677730" y="729637"/>
                <a:ext cx="3466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+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087CDE-74B3-4775-8297-6EE2B79E38AB}"/>
                  </a:ext>
                </a:extLst>
              </p:cNvPr>
              <p:cNvSpPr txBox="1"/>
              <p:nvPr/>
            </p:nvSpPr>
            <p:spPr>
              <a:xfrm>
                <a:off x="5913180" y="1429738"/>
                <a:ext cx="7582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3 1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6966F97-911E-47BA-8CFA-EBDBE27ECAF8}"/>
                  </a:ext>
                </a:extLst>
              </p:cNvPr>
              <p:cNvSpPr/>
              <p:nvPr/>
            </p:nvSpPr>
            <p:spPr>
              <a:xfrm>
                <a:off x="6174600" y="373151"/>
                <a:ext cx="370765" cy="477901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C86D63-3CDC-494D-95AD-1846317FE2C3}"/>
                </a:ext>
              </a:extLst>
            </p:cNvPr>
            <p:cNvCxnSpPr>
              <a:cxnSpLocks/>
            </p:cNvCxnSpPr>
            <p:nvPr/>
          </p:nvCxnSpPr>
          <p:spPr>
            <a:xfrm>
              <a:off x="5649854" y="1380536"/>
              <a:ext cx="84666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6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12496800" cy="6637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52566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củng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cố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lại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về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kiến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thức</a:t>
            </a:r>
            <a:r>
              <a:rPr lang="en-US" sz="3600" b="1" dirty="0" smtClean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10577" y="3525661"/>
            <a:ext cx="7131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9080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7144559" y="3246969"/>
            <a:ext cx="4806141" cy="154093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s" sz="4800" b="1" dirty="0">
                <a:latin typeface="Bahnschrift" panose="020B0502040204020203" pitchFamily="34" charset="0"/>
              </a:rPr>
              <a:t>Chúc các em </a:t>
            </a:r>
            <a:br>
              <a:rPr lang="es" sz="4800" b="1" dirty="0">
                <a:latin typeface="Bahnschrift" panose="020B0502040204020203" pitchFamily="34" charset="0"/>
              </a:rPr>
            </a:br>
            <a:r>
              <a:rPr lang="es" sz="4800" b="1" dirty="0">
                <a:latin typeface="Bahnschrift" panose="020B0502040204020203" pitchFamily="34" charset="0"/>
              </a:rPr>
              <a:t>học tốt!</a:t>
            </a:r>
            <a:endParaRPr sz="4800" b="1" dirty="0"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943" y="477415"/>
            <a:ext cx="1036195" cy="1038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"/>
            <a:ext cx="12192000" cy="685678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21042" y="2041489"/>
            <a:ext cx="3879549" cy="33633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7959776" y="2952677"/>
            <a:ext cx="4245990" cy="154093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4267" b="1" dirty="0">
                <a:solidFill>
                  <a:srgbClr val="5751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267" b="1" dirty="0" err="1">
                <a:solidFill>
                  <a:srgbClr val="5751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267" b="1" dirty="0">
                <a:solidFill>
                  <a:srgbClr val="5751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5751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67" b="1" dirty="0">
                <a:solidFill>
                  <a:srgbClr val="5751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5751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267" b="1" dirty="0">
                <a:solidFill>
                  <a:srgbClr val="5751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5751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267" b="1" dirty="0">
                <a:solidFill>
                  <a:srgbClr val="57519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98" y="182880"/>
            <a:ext cx="1078593" cy="10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782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Tm="12706">
        <p159:morph option="byObject"/>
      </p:transition>
    </mc:Choice>
    <mc:Fallback>
      <p:transition spd="slow" advTm="127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E6E56B-C4C8-496A-A6F6-A554D3FECC4E}"/>
                </a:ext>
              </a:extLst>
            </p:cNvPr>
            <p:cNvSpPr txBox="1"/>
            <p:nvPr/>
          </p:nvSpPr>
          <p:spPr>
            <a:xfrm>
              <a:off x="4028754" y="802936"/>
              <a:ext cx="3034485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smtClean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 + 7 = ?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93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4951950" y="822666"/>
                <a:ext cx="3489738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 + 3 = ?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408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 smtClean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17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4535550" y="881475"/>
                <a:ext cx="2774799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 + 7 = ? </a:t>
                </a:r>
                <a:endParaRPr lang="en-US" sz="6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847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4616901" y="895579"/>
                <a:ext cx="2378856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smtClean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 + 4 = ?</a:t>
                </a:r>
                <a:endParaRPr lang="en-US" sz="55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720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u="sng" dirty="0" err="1" smtClean="0">
                <a:latin typeface="HP001 4 hang 1 ô ly" panose="020B0603050302020204" pitchFamily="34" charset="0"/>
              </a:rPr>
              <a:t>Toán</a:t>
            </a:r>
            <a:endParaRPr lang="en-US" sz="4800" u="sng" dirty="0">
              <a:latin typeface="HP001 4 hang 1 ô ly" panose="020B0603050302020204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2030133"/>
            <a:ext cx="10058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anose="02020603050405020304" pitchFamily="18" charset="0"/>
              </a:rPr>
              <a:t> 31: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ang 1 ô ly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(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HP001 4 hang 1 ô ly" panose="020B0603050302020204" pitchFamily="34" charset="0"/>
                <a:cs typeface="Times New Roman" panose="02020603050405020304" pitchFamily="18" charset="0"/>
              </a:rPr>
              <a:t> 1)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ang 1 ô ly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9427"/>
            <a:ext cx="11123629" cy="6117996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805878" y="2934216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499822" y="2925243"/>
            <a:ext cx="76009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93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171975" y="2914071"/>
            <a:ext cx="95455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199861" y="2940483"/>
            <a:ext cx="923767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8" name="Text Box 3"/>
          <p:cNvSpPr txBox="1"/>
          <p:nvPr/>
        </p:nvSpPr>
        <p:spPr>
          <a:xfrm>
            <a:off x="1805878" y="5386756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84</a:t>
            </a:r>
          </a:p>
        </p:txBody>
      </p:sp>
      <p:sp>
        <p:nvSpPr>
          <p:cNvPr id="9" name="Text Box 3"/>
          <p:cNvSpPr txBox="1"/>
          <p:nvPr/>
        </p:nvSpPr>
        <p:spPr>
          <a:xfrm>
            <a:off x="4446732" y="5457142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22</a:t>
            </a:r>
          </a:p>
        </p:txBody>
      </p:sp>
      <p:sp>
        <p:nvSpPr>
          <p:cNvPr id="12" name="Text Box 3"/>
          <p:cNvSpPr txBox="1"/>
          <p:nvPr/>
        </p:nvSpPr>
        <p:spPr>
          <a:xfrm>
            <a:off x="7260256" y="5386755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10228607" y="5386754"/>
            <a:ext cx="866274" cy="651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</a:t>
            </a:r>
          </a:p>
        </p:txBody>
      </p:sp>
      <p:pic>
        <p:nvPicPr>
          <p:cNvPr id="5" name="Đồng hồ đếm ngược 4 phút 4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9252" y="-665995"/>
            <a:ext cx="3882348" cy="197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10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212</Words>
  <Application>Microsoft Office PowerPoint</Application>
  <PresentationFormat>Widescreen</PresentationFormat>
  <Paragraphs>86</Paragraphs>
  <Slides>18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宋体</vt:lpstr>
      <vt:lpstr>宋体</vt:lpstr>
      <vt:lpstr>Arial</vt:lpstr>
      <vt:lpstr>Arial-Rounded</vt:lpstr>
      <vt:lpstr>Bahnschrift</vt:lpstr>
      <vt:lpstr>Calibri</vt:lpstr>
      <vt:lpstr>等线</vt:lpstr>
      <vt:lpstr>HP001 4 hang 1 ô ly</vt:lpstr>
      <vt:lpstr>inpin heiti</vt:lpstr>
      <vt:lpstr>ITC Avant Garde Std Bk</vt:lpstr>
      <vt:lpstr>Times New Roman</vt:lpstr>
      <vt:lpstr>UTM Avo</vt:lpstr>
      <vt:lpstr>字魂52号-阿开漫画体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66</cp:revision>
  <dcterms:created xsi:type="dcterms:W3CDTF">2021-05-04T10:26:00Z</dcterms:created>
  <dcterms:modified xsi:type="dcterms:W3CDTF">2024-11-14T14:41:56Z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