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sldIdLst>
    <p:sldId id="266" r:id="rId3"/>
    <p:sldId id="256" r:id="rId4"/>
    <p:sldId id="257" r:id="rId5"/>
    <p:sldId id="258" r:id="rId6"/>
    <p:sldId id="259" r:id="rId7"/>
    <p:sldId id="269" r:id="rId8"/>
    <p:sldId id="270" r:id="rId9"/>
    <p:sldId id="271" r:id="rId10"/>
    <p:sldId id="260" r:id="rId11"/>
    <p:sldId id="261" r:id="rId12"/>
    <p:sldId id="272" r:id="rId13"/>
    <p:sldId id="273" r:id="rId14"/>
    <p:sldId id="274" r:id="rId15"/>
    <p:sldId id="275" r:id="rId16"/>
    <p:sldId id="276" r:id="rId17"/>
    <p:sldId id="262" r:id="rId18"/>
    <p:sldId id="263" r:id="rId19"/>
    <p:sldId id="268" r:id="rId20"/>
    <p:sldId id="267" r:id="rId21"/>
    <p:sldId id="277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UTM Avo" panose="02040603050506020204" pitchFamily="18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A750C-881A-4D10-A0C1-31AD6E31C8B8}" v="100" dt="2023-12-29T08:17:55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28DA750C-881A-4D10-A0C1-31AD6E31C8B8}"/>
    <pc:docChg chg="undo custSel addSld delSld modSld modMainMaster">
      <pc:chgData name="a49512 Phạm Ngọc Anh" userId="cefd2df1-5fa3-4dec-87c8-c5040616a0c8" providerId="ADAL" clId="{28DA750C-881A-4D10-A0C1-31AD6E31C8B8}" dt="2023-12-29T08:17:55.635" v="366"/>
      <pc:docMkLst>
        <pc:docMk/>
      </pc:docMkLst>
      <pc:sldChg chg="modSp modTransition">
        <pc:chgData name="a49512 Phạm Ngọc Anh" userId="cefd2df1-5fa3-4dec-87c8-c5040616a0c8" providerId="ADAL" clId="{28DA750C-881A-4D10-A0C1-31AD6E31C8B8}" dt="2023-12-29T08:17:55.635" v="366"/>
        <pc:sldMkLst>
          <pc:docMk/>
          <pc:sldMk cId="842772630" sldId="256"/>
        </pc:sldMkLst>
        <pc:picChg chg="mod">
          <ac:chgData name="a49512 Phạm Ngọc Anh" userId="cefd2df1-5fa3-4dec-87c8-c5040616a0c8" providerId="ADAL" clId="{28DA750C-881A-4D10-A0C1-31AD6E31C8B8}" dt="2023-12-29T07:58:52.381" v="108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delSp modSp mod modTransition modAnim">
        <pc:chgData name="a49512 Phạm Ngọc Anh" userId="cefd2df1-5fa3-4dec-87c8-c5040616a0c8" providerId="ADAL" clId="{28DA750C-881A-4D10-A0C1-31AD6E31C8B8}" dt="2023-12-29T08:17:55.635" v="366"/>
        <pc:sldMkLst>
          <pc:docMk/>
          <pc:sldMk cId="1566774352" sldId="257"/>
        </pc:sldMkLst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3" creationId="{ECC63C4D-D123-71BB-5682-4B53D03C71A4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4" creationId="{908B046E-0F25-1C4D-3F56-45FAF2500FE0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5" creationId="{009837CA-B374-E13D-1C19-EED0CDE0324D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6" creationId="{BF873E58-AB4A-1D69-E6D0-2D946F81B41D}"/>
          </ac:spMkLst>
        </pc:spChg>
        <pc:spChg chg="add del mod">
          <ac:chgData name="a49512 Phạm Ngọc Anh" userId="cefd2df1-5fa3-4dec-87c8-c5040616a0c8" providerId="ADAL" clId="{28DA750C-881A-4D10-A0C1-31AD6E31C8B8}" dt="2023-12-29T07:58:02.925" v="101" actId="478"/>
          <ac:spMkLst>
            <pc:docMk/>
            <pc:sldMk cId="1566774352" sldId="257"/>
            <ac:spMk id="24" creationId="{89D05915-A573-B54A-BD70-A16D8C488F31}"/>
          </ac:spMkLst>
        </pc:spChg>
        <pc:spChg chg="add del mod">
          <ac:chgData name="a49512 Phạm Ngọc Anh" userId="cefd2df1-5fa3-4dec-87c8-c5040616a0c8" providerId="ADAL" clId="{28DA750C-881A-4D10-A0C1-31AD6E31C8B8}" dt="2023-12-29T07:57:42.201" v="90" actId="478"/>
          <ac:spMkLst>
            <pc:docMk/>
            <pc:sldMk cId="1566774352" sldId="257"/>
            <ac:spMk id="25" creationId="{A003B069-05C1-B004-F1AF-1A2BAD8477A6}"/>
          </ac:spMkLst>
        </pc:spChg>
        <pc:spChg chg="add mod">
          <ac:chgData name="a49512 Phạm Ngọc Anh" userId="cefd2df1-5fa3-4dec-87c8-c5040616a0c8" providerId="ADAL" clId="{28DA750C-881A-4D10-A0C1-31AD6E31C8B8}" dt="2023-12-29T07:57:38.376" v="88" actId="2711"/>
          <ac:spMkLst>
            <pc:docMk/>
            <pc:sldMk cId="1566774352" sldId="257"/>
            <ac:spMk id="26" creationId="{7D7FEC30-AC6A-14EF-DCD9-619CF4F7A8D4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28" creationId="{525C86F5-B4E7-2548-D0C3-5CB5AD4BB33B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29" creationId="{219F7F51-D104-33F0-D7B3-8EC165C0D780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30" creationId="{69F6EFBF-7F8F-9001-4B3A-036965CCC7BE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31" creationId="{FEDCA450-56EC-643A-4023-EB948ACB4FBF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32" creationId="{E7449DEA-559D-E730-F6FF-9C52FB45F539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33" creationId="{9BC204B6-53EB-A2F7-3ABB-26391ED5BF00}"/>
          </ac:spMkLst>
        </pc:spChg>
        <pc:spChg chg="add mod">
          <ac:chgData name="a49512 Phạm Ngọc Anh" userId="cefd2df1-5fa3-4dec-87c8-c5040616a0c8" providerId="ADAL" clId="{28DA750C-881A-4D10-A0C1-31AD6E31C8B8}" dt="2023-12-29T07:57:38.376" v="88" actId="2711"/>
          <ac:spMkLst>
            <pc:docMk/>
            <pc:sldMk cId="1566774352" sldId="257"/>
            <ac:spMk id="34" creationId="{92231F29-0B32-E5BF-276F-F96D0AD2698C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36" creationId="{528FF00F-3E52-53C2-3FD5-ABB6630E2D49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37" creationId="{9B2B1B1B-D447-2C9B-05D6-A897F8BE1B77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38" creationId="{6B9605BC-0A20-B316-7721-DEB6D1536252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39" creationId="{E123312F-4267-1ABF-0B85-E19DE3578FC8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40" creationId="{367AF7E5-E038-6117-808E-665845496B40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41" creationId="{DFBC18ED-4D77-8FD4-0B66-D78D3016D3C0}"/>
          </ac:spMkLst>
        </pc:spChg>
        <pc:spChg chg="add mod">
          <ac:chgData name="a49512 Phạm Ngọc Anh" userId="cefd2df1-5fa3-4dec-87c8-c5040616a0c8" providerId="ADAL" clId="{28DA750C-881A-4D10-A0C1-31AD6E31C8B8}" dt="2023-12-29T07:57:38.376" v="88" actId="2711"/>
          <ac:spMkLst>
            <pc:docMk/>
            <pc:sldMk cId="1566774352" sldId="257"/>
            <ac:spMk id="42" creationId="{5B39971C-B7D6-5ACE-2163-59A5228DAA8B}"/>
          </ac:spMkLst>
        </pc:spChg>
        <pc:spChg chg="add mod">
          <ac:chgData name="a49512 Phạm Ngọc Anh" userId="cefd2df1-5fa3-4dec-87c8-c5040616a0c8" providerId="ADAL" clId="{28DA750C-881A-4D10-A0C1-31AD6E31C8B8}" dt="2023-12-29T07:57:41.241" v="89" actId="1076"/>
          <ac:spMkLst>
            <pc:docMk/>
            <pc:sldMk cId="1566774352" sldId="257"/>
            <ac:spMk id="43" creationId="{851D26EB-8617-1D43-875E-76845B3EBDC4}"/>
          </ac:spMkLst>
        </pc:spChg>
        <pc:spChg chg="add mod">
          <ac:chgData name="a49512 Phạm Ngọc Anh" userId="cefd2df1-5fa3-4dec-87c8-c5040616a0c8" providerId="ADAL" clId="{28DA750C-881A-4D10-A0C1-31AD6E31C8B8}" dt="2023-12-29T07:57:38.376" v="88" actId="2711"/>
          <ac:spMkLst>
            <pc:docMk/>
            <pc:sldMk cId="1566774352" sldId="257"/>
            <ac:spMk id="44" creationId="{A3BB2E65-98C3-FCFB-FD5A-2EED8D7DD23B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46" creationId="{6BB2FCF0-8538-17B5-6703-0782D63C90D9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47" creationId="{FD5F5B8F-F35A-FC83-A4D4-AB8EAA7754C7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48" creationId="{B1CCEA24-E964-ED20-BC2B-8C76D2125CBB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49" creationId="{31D80309-850C-8FDE-E6D8-4B0072E343C6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50" creationId="{B3277BDA-D0C0-2A14-4060-CB4DA05C346D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51" creationId="{476E221C-ED6B-DBB8-E00A-5CB3B3487B75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52" creationId="{FDC560D6-804D-328A-9EF5-B2E6579FF149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53" creationId="{9A840DFA-95A4-98D6-D40D-F4901C3888BE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54" creationId="{08DCF7FA-1A44-C892-3F7E-BBC13606F200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55" creationId="{0C16C207-6C7B-F391-BC1C-D04C11055AD6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56" creationId="{6885F7F5-AF52-CD5E-105C-A594E37F3B5E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57" creationId="{8963E76E-C9BA-5513-FF3A-33682B18C992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58" creationId="{D33F9857-ED21-DD98-2C9E-6FDA28EE356A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59" creationId="{5D7CF096-43F6-6735-0316-5305CBC1F23F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60" creationId="{D03537F9-AADC-E13C-392E-49DEFBE773BE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61" creationId="{50E3E651-E674-584B-5910-808A2E199C1D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62" creationId="{81E25037-DB70-690A-E032-9703862E2B04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63" creationId="{8811FDB7-D2A8-8CCB-7441-7A96EE858639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64" creationId="{429D17F9-E3ED-6577-0DAE-5D903BD61CC7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65" creationId="{47A561DA-33BD-80C8-9F57-6E9349C56E15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66" creationId="{6BA0EB1C-F118-AE4F-DE71-9979DAAA7F10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67" creationId="{AE215731-DBE7-6DE2-D63D-B43D1DA32F53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68" creationId="{F2D0C7B6-C2A4-4EC5-B361-0A9B3FEA74EA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69" creationId="{1F8922E2-3302-3074-D3A6-0C056A54F059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70" creationId="{70544D95-BBD9-157E-3C6E-B333C4EF12E3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71" creationId="{E8627CF9-92BE-D5A8-8DD1-33DF9446E7C7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72" creationId="{6790404D-042C-C0AA-3CBA-02654A66028A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73" creationId="{FB929E53-0951-FAF2-9604-D7E28807ACEC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74" creationId="{55E89D22-2D6D-512F-25F2-EC4E5B7DAE00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75" creationId="{AF6C884F-E4F7-4120-2801-F19B68202328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76" creationId="{E1A658FF-3BF0-ACF8-DBA2-FD584678E4DA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77" creationId="{D7DEACAF-F756-B85F-A02D-6554B0A37933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78" creationId="{9276521D-EAA9-A59E-46CE-88CF11079C30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79" creationId="{9E6DA9F1-4594-E45F-E98A-EA0019D8E98B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80" creationId="{5F344C27-C5D5-45E2-77FD-DBFAFDF3B667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81" creationId="{52BF08ED-C52C-18A4-E0BD-1DA62498A9E2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82" creationId="{366CCF2B-476E-916C-4D3C-5DB689DAB23D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83" creationId="{3F1A45EC-A20B-7FE2-9F04-FF45CE9C18AD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84" creationId="{F2D67F6D-37BF-9963-9E37-F836296B93CE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85" creationId="{76CE374B-211F-5EDE-0DC4-43F38E22F358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86" creationId="{E86849CC-EB58-515E-1531-97157A370AE8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87" creationId="{46738F26-D8B4-9103-9395-21765A9AB0FA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88" creationId="{0B548D14-72D9-B59A-1E39-BB64199FE58D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89" creationId="{AAAC7136-162A-4536-36E4-AC1654AF4CB6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90" creationId="{83F60B17-DD48-79BE-99FB-7623F672750D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91" creationId="{1CBB30BD-70C6-4B5A-2722-A7229F590820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92" creationId="{D8F4BAE9-103F-5E9D-7438-58327568912E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93" creationId="{52EFB251-9781-97F7-BD9D-21FCBBAB01C7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94" creationId="{60F5CA77-2065-78F6-10AF-C3CB259B4FAE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95" creationId="{0E191284-A001-6DE3-2BA8-35B52F6FB1A3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96" creationId="{3FE22B7B-AA19-9814-2F8B-F115859ABE84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97" creationId="{75816D3A-BDCE-20A9-D58E-C5C21CFBC111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98" creationId="{045A7990-592A-4C8F-CE4C-8D31CCC75465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99" creationId="{4EE673B0-DB0D-3904-0FA8-D06D07C50A3C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00" creationId="{A9610EDA-0FDE-351D-6B6D-412D1EA5A294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01" creationId="{8F145E61-4247-FED7-9284-62AB531BE2B6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02" creationId="{6A84E519-992E-A407-E07F-85FB4BF2BD74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03" creationId="{302E39A6-8F11-2B78-EDFB-B71902015708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05" creationId="{B556C1A5-9BBD-96AE-0B26-22AA466CBA08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06" creationId="{29775E53-F6C5-7788-51FB-44F0E0B0865C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07" creationId="{537E4425-F369-48FB-4781-9C6A7AB32C81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08" creationId="{D2F0BBD7-9BF7-A25C-E67B-C779E9766886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09" creationId="{339F811C-5C1A-3AD7-A247-3DE8B4ACAD97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10" creationId="{F7222345-5C66-753C-3540-C01A3F81D1CA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11" creationId="{1E2FD9D2-976E-865A-9424-1DE2055EECF8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12" creationId="{49D54685-E5EB-05CA-81D7-A713FAD19B23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13" creationId="{09CEB076-C777-DA0A-9A22-1A2A750344AD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14" creationId="{4C2C8A74-0CCD-A7CE-E4CB-32AD9850C8B3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15" creationId="{8D6C5DCC-A038-B6AB-B584-CC1DF038AC89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16" creationId="{3D4A48F3-6578-9CD3-B7C7-38AC0F702864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17" creationId="{89B9B485-4B31-055F-D2CA-E5F7037DEEB7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18" creationId="{3D670CE8-49D4-1C65-B946-5DFD7BDB14F6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19" creationId="{15185508-9B43-001E-DD77-2E1C4B72A0DE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20" creationId="{C456376B-9804-BC33-9278-34BF8BE7845B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21" creationId="{1C97222A-0691-83CC-BB81-0BAA39987223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22" creationId="{641BFCD0-F58F-FCCC-709B-469D27A8CB61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23" creationId="{F5744322-80B9-1B3D-96AC-17D5ED9E187C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24" creationId="{AB96D06B-1A01-240E-8C93-D339023257BA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25" creationId="{B8F0A0E0-9839-8591-0198-1EA6810C05E4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26" creationId="{66692978-FCEF-C426-6B3C-2C573CA5663E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27" creationId="{FBF4F2C4-83A1-F537-3A13-BCCC42F69D49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28" creationId="{9751D2EE-600D-B968-0828-07FC969F04F0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29" creationId="{79FC417E-9691-682B-583D-9557E04CDA6E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30" creationId="{78A5A805-D0C3-EBEC-61E5-8036C8F4C02A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31" creationId="{262F82D4-19C7-7E5D-941D-BB3FAFBAD9B5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32" creationId="{54129A92-22ED-91DE-9FB4-8922BF3EC946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33" creationId="{BFA15E96-9C21-9141-4B77-353A11C251D6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34" creationId="{87232D71-B02E-AEDE-184D-8344E6029A1F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35" creationId="{1BD32A13-1263-2B9A-84B1-79AFDB1D0B61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36" creationId="{1DB2BD70-7567-58E5-4A77-FB6BCB03B99C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37" creationId="{33658293-457A-711F-D9D6-6C6D76A5340D}"/>
          </ac:spMkLst>
        </pc:spChg>
        <pc:spChg chg="mod">
          <ac:chgData name="a49512 Phạm Ngọc Anh" userId="cefd2df1-5fa3-4dec-87c8-c5040616a0c8" providerId="ADAL" clId="{28DA750C-881A-4D10-A0C1-31AD6E31C8B8}" dt="2023-12-29T07:57:28.405" v="87"/>
          <ac:spMkLst>
            <pc:docMk/>
            <pc:sldMk cId="1566774352" sldId="257"/>
            <ac:spMk id="138" creationId="{96BE734E-FEEB-19E9-B70D-375551871444}"/>
          </ac:spMkLst>
        </pc:spChg>
        <pc:spChg chg="add mod">
          <ac:chgData name="a49512 Phạm Ngọc Anh" userId="cefd2df1-5fa3-4dec-87c8-c5040616a0c8" providerId="ADAL" clId="{28DA750C-881A-4D10-A0C1-31AD6E31C8B8}" dt="2023-12-29T07:57:38.376" v="88" actId="2711"/>
          <ac:spMkLst>
            <pc:docMk/>
            <pc:sldMk cId="1566774352" sldId="257"/>
            <ac:spMk id="139" creationId="{84C20631-ACF8-60C9-DB0B-EA4851C3AEEA}"/>
          </ac:spMkLst>
        </pc:spChg>
        <pc:spChg chg="add mod">
          <ac:chgData name="a49512 Phạm Ngọc Anh" userId="cefd2df1-5fa3-4dec-87c8-c5040616a0c8" providerId="ADAL" clId="{28DA750C-881A-4D10-A0C1-31AD6E31C8B8}" dt="2023-12-29T07:57:57.043" v="99" actId="14100"/>
          <ac:spMkLst>
            <pc:docMk/>
            <pc:sldMk cId="1566774352" sldId="257"/>
            <ac:spMk id="140" creationId="{09BE51E5-D533-63F3-2467-842D2CE99D66}"/>
          </ac:spMkLst>
        </pc:spChg>
        <pc:spChg chg="add mod">
          <ac:chgData name="a49512 Phạm Ngọc Anh" userId="cefd2df1-5fa3-4dec-87c8-c5040616a0c8" providerId="ADAL" clId="{28DA750C-881A-4D10-A0C1-31AD6E31C8B8}" dt="2023-12-29T07:58:29.243" v="107" actId="1076"/>
          <ac:spMkLst>
            <pc:docMk/>
            <pc:sldMk cId="1566774352" sldId="257"/>
            <ac:spMk id="141" creationId="{9467725C-320E-A2A7-40B7-A71DF539FACB}"/>
          </ac:spMkLst>
        </pc:spChg>
        <pc:grpChg chg="add mod">
          <ac:chgData name="a49512 Phạm Ngọc Anh" userId="cefd2df1-5fa3-4dec-87c8-c5040616a0c8" providerId="ADAL" clId="{28DA750C-881A-4D10-A0C1-31AD6E31C8B8}" dt="2023-12-29T07:58:19.879" v="106" actId="1076"/>
          <ac:grpSpMkLst>
            <pc:docMk/>
            <pc:sldMk cId="1566774352" sldId="257"/>
            <ac:grpSpMk id="2" creationId="{6302F23D-2BD4-5B5F-CDA0-94303B8B8209}"/>
          </ac:grpSpMkLst>
        </pc:grpChg>
        <pc:grpChg chg="mod">
          <ac:chgData name="a49512 Phạm Ngọc Anh" userId="cefd2df1-5fa3-4dec-87c8-c5040616a0c8" providerId="ADAL" clId="{28DA750C-881A-4D10-A0C1-31AD6E31C8B8}" dt="2023-12-29T07:57:28.405" v="87"/>
          <ac:grpSpMkLst>
            <pc:docMk/>
            <pc:sldMk cId="1566774352" sldId="257"/>
            <ac:grpSpMk id="7" creationId="{85DD2817-879F-3F29-2F76-065F26C56252}"/>
          </ac:grpSpMkLst>
        </pc:grpChg>
        <pc:grpChg chg="mod">
          <ac:chgData name="a49512 Phạm Ngọc Anh" userId="cefd2df1-5fa3-4dec-87c8-c5040616a0c8" providerId="ADAL" clId="{28DA750C-881A-4D10-A0C1-31AD6E31C8B8}" dt="2023-12-29T07:57:28.405" v="87"/>
          <ac:grpSpMkLst>
            <pc:docMk/>
            <pc:sldMk cId="1566774352" sldId="257"/>
            <ac:grpSpMk id="9" creationId="{23217CBC-3684-F6FF-FC75-A793F41EADDE}"/>
          </ac:grpSpMkLst>
        </pc:grpChg>
        <pc:grpChg chg="mod">
          <ac:chgData name="a49512 Phạm Ngọc Anh" userId="cefd2df1-5fa3-4dec-87c8-c5040616a0c8" providerId="ADAL" clId="{28DA750C-881A-4D10-A0C1-31AD6E31C8B8}" dt="2023-12-29T07:57:28.405" v="87"/>
          <ac:grpSpMkLst>
            <pc:docMk/>
            <pc:sldMk cId="1566774352" sldId="257"/>
            <ac:grpSpMk id="10" creationId="{918F245A-7781-62DB-B1BB-59088158C429}"/>
          </ac:grpSpMkLst>
        </pc:grpChg>
        <pc:grpChg chg="mod">
          <ac:chgData name="a49512 Phạm Ngọc Anh" userId="cefd2df1-5fa3-4dec-87c8-c5040616a0c8" providerId="ADAL" clId="{28DA750C-881A-4D10-A0C1-31AD6E31C8B8}" dt="2023-12-29T07:57:28.405" v="87"/>
          <ac:grpSpMkLst>
            <pc:docMk/>
            <pc:sldMk cId="1566774352" sldId="257"/>
            <ac:grpSpMk id="11" creationId="{A847222F-7559-16FA-2B8E-499C774BAB2D}"/>
          </ac:grpSpMkLst>
        </pc:grpChg>
        <pc:grpChg chg="mod">
          <ac:chgData name="a49512 Phạm Ngọc Anh" userId="cefd2df1-5fa3-4dec-87c8-c5040616a0c8" providerId="ADAL" clId="{28DA750C-881A-4D10-A0C1-31AD6E31C8B8}" dt="2023-12-29T07:57:28.405" v="87"/>
          <ac:grpSpMkLst>
            <pc:docMk/>
            <pc:sldMk cId="1566774352" sldId="257"/>
            <ac:grpSpMk id="12" creationId="{2BA77404-D4A8-DD21-E318-1E756BAD6A22}"/>
          </ac:grpSpMkLst>
        </pc:grpChg>
        <pc:grpChg chg="mod">
          <ac:chgData name="a49512 Phạm Ngọc Anh" userId="cefd2df1-5fa3-4dec-87c8-c5040616a0c8" providerId="ADAL" clId="{28DA750C-881A-4D10-A0C1-31AD6E31C8B8}" dt="2023-12-29T07:57:28.405" v="87"/>
          <ac:grpSpMkLst>
            <pc:docMk/>
            <pc:sldMk cId="1566774352" sldId="257"/>
            <ac:grpSpMk id="13" creationId="{2C812658-F98D-AA70-C216-DD4C1D5FCD0E}"/>
          </ac:grpSpMkLst>
        </pc:grpChg>
        <pc:grpChg chg="add del mod">
          <ac:chgData name="a49512 Phạm Ngọc Anh" userId="cefd2df1-5fa3-4dec-87c8-c5040616a0c8" providerId="ADAL" clId="{28DA750C-881A-4D10-A0C1-31AD6E31C8B8}" dt="2023-12-29T07:58:03.631" v="102" actId="478"/>
          <ac:grpSpMkLst>
            <pc:docMk/>
            <pc:sldMk cId="1566774352" sldId="257"/>
            <ac:grpSpMk id="27" creationId="{732EDF12-0AB4-F8E5-EE04-774AE852B9EA}"/>
          </ac:grpSpMkLst>
        </pc:grpChg>
        <pc:grpChg chg="add del mod">
          <ac:chgData name="a49512 Phạm Ngọc Anh" userId="cefd2df1-5fa3-4dec-87c8-c5040616a0c8" providerId="ADAL" clId="{28DA750C-881A-4D10-A0C1-31AD6E31C8B8}" dt="2023-12-29T07:57:44.271" v="92" actId="478"/>
          <ac:grpSpMkLst>
            <pc:docMk/>
            <pc:sldMk cId="1566774352" sldId="257"/>
            <ac:grpSpMk id="35" creationId="{E752FF56-D87F-5CF4-CE93-883DB0D4D604}"/>
          </ac:grpSpMkLst>
        </pc:grpChg>
        <pc:grpChg chg="add mod">
          <ac:chgData name="a49512 Phạm Ngọc Anh" userId="cefd2df1-5fa3-4dec-87c8-c5040616a0c8" providerId="ADAL" clId="{28DA750C-881A-4D10-A0C1-31AD6E31C8B8}" dt="2023-12-29T07:58:04.801" v="103" actId="1076"/>
          <ac:grpSpMkLst>
            <pc:docMk/>
            <pc:sldMk cId="1566774352" sldId="257"/>
            <ac:grpSpMk id="45" creationId="{E6D3E10C-A794-54BB-B431-7D10916EA631}"/>
          </ac:grpSpMkLst>
        </pc:grpChg>
        <pc:grpChg chg="add mod">
          <ac:chgData name="a49512 Phạm Ngọc Anh" userId="cefd2df1-5fa3-4dec-87c8-c5040616a0c8" providerId="ADAL" clId="{28DA750C-881A-4D10-A0C1-31AD6E31C8B8}" dt="2023-12-29T07:57:45.563" v="93" actId="1076"/>
          <ac:grpSpMkLst>
            <pc:docMk/>
            <pc:sldMk cId="1566774352" sldId="257"/>
            <ac:grpSpMk id="104" creationId="{26D921F6-6F3F-0A1B-721C-5C646B57CEC1}"/>
          </ac:grpSpMkLst>
        </pc:grpChg>
        <pc:picChg chg="add mod">
          <ac:chgData name="a49512 Phạm Ngọc Anh" userId="cefd2df1-5fa3-4dec-87c8-c5040616a0c8" providerId="ADAL" clId="{28DA750C-881A-4D10-A0C1-31AD6E31C8B8}" dt="2023-12-29T07:58:13.581" v="105" actId="1076"/>
          <ac:picMkLst>
            <pc:docMk/>
            <pc:sldMk cId="1566774352" sldId="257"/>
            <ac:picMk id="142" creationId="{31A7295D-36CE-A834-5356-6FCF9B841188}"/>
          </ac:picMkLst>
        </pc:picChg>
        <pc:cxnChg chg="mod">
          <ac:chgData name="a49512 Phạm Ngọc Anh" userId="cefd2df1-5fa3-4dec-87c8-c5040616a0c8" providerId="ADAL" clId="{28DA750C-881A-4D10-A0C1-31AD6E31C8B8}" dt="2023-12-29T07:57:28.405" v="87"/>
          <ac:cxnSpMkLst>
            <pc:docMk/>
            <pc:sldMk cId="1566774352" sldId="257"/>
            <ac:cxnSpMk id="8" creationId="{7C3D0C2E-02A3-4A98-B807-619BA8FA97C1}"/>
          </ac:cxnSpMkLst>
        </pc:cxnChg>
        <pc:cxnChg chg="mod">
          <ac:chgData name="a49512 Phạm Ngọc Anh" userId="cefd2df1-5fa3-4dec-87c8-c5040616a0c8" providerId="ADAL" clId="{28DA750C-881A-4D10-A0C1-31AD6E31C8B8}" dt="2023-12-29T07:57:28.405" v="87"/>
          <ac:cxnSpMkLst>
            <pc:docMk/>
            <pc:sldMk cId="1566774352" sldId="257"/>
            <ac:cxnSpMk id="14" creationId="{81CAB536-8AE5-9633-6D9E-7AD429B46EAB}"/>
          </ac:cxnSpMkLst>
        </pc:cxnChg>
        <pc:cxnChg chg="mod">
          <ac:chgData name="a49512 Phạm Ngọc Anh" userId="cefd2df1-5fa3-4dec-87c8-c5040616a0c8" providerId="ADAL" clId="{28DA750C-881A-4D10-A0C1-31AD6E31C8B8}" dt="2023-12-29T07:57:28.405" v="87"/>
          <ac:cxnSpMkLst>
            <pc:docMk/>
            <pc:sldMk cId="1566774352" sldId="257"/>
            <ac:cxnSpMk id="15" creationId="{0D2C240C-B5DA-284B-506F-F26A2CD10C9E}"/>
          </ac:cxnSpMkLst>
        </pc:cxnChg>
        <pc:cxnChg chg="mod">
          <ac:chgData name="a49512 Phạm Ngọc Anh" userId="cefd2df1-5fa3-4dec-87c8-c5040616a0c8" providerId="ADAL" clId="{28DA750C-881A-4D10-A0C1-31AD6E31C8B8}" dt="2023-12-29T07:57:28.405" v="87"/>
          <ac:cxnSpMkLst>
            <pc:docMk/>
            <pc:sldMk cId="1566774352" sldId="257"/>
            <ac:cxnSpMk id="16" creationId="{9AAEFFC6-56EF-17C6-A91E-D687BDDF88F0}"/>
          </ac:cxnSpMkLst>
        </pc:cxnChg>
        <pc:cxnChg chg="mod">
          <ac:chgData name="a49512 Phạm Ngọc Anh" userId="cefd2df1-5fa3-4dec-87c8-c5040616a0c8" providerId="ADAL" clId="{28DA750C-881A-4D10-A0C1-31AD6E31C8B8}" dt="2023-12-29T07:57:28.405" v="87"/>
          <ac:cxnSpMkLst>
            <pc:docMk/>
            <pc:sldMk cId="1566774352" sldId="257"/>
            <ac:cxnSpMk id="17" creationId="{A4E96902-1849-51CF-B851-D0C5131C6902}"/>
          </ac:cxnSpMkLst>
        </pc:cxnChg>
        <pc:cxnChg chg="mod">
          <ac:chgData name="a49512 Phạm Ngọc Anh" userId="cefd2df1-5fa3-4dec-87c8-c5040616a0c8" providerId="ADAL" clId="{28DA750C-881A-4D10-A0C1-31AD6E31C8B8}" dt="2023-12-29T07:57:28.405" v="87"/>
          <ac:cxnSpMkLst>
            <pc:docMk/>
            <pc:sldMk cId="1566774352" sldId="257"/>
            <ac:cxnSpMk id="18" creationId="{0628C0F7-539E-B7B1-94E8-262A9A16D405}"/>
          </ac:cxnSpMkLst>
        </pc:cxnChg>
        <pc:cxnChg chg="mod">
          <ac:chgData name="a49512 Phạm Ngọc Anh" userId="cefd2df1-5fa3-4dec-87c8-c5040616a0c8" providerId="ADAL" clId="{28DA750C-881A-4D10-A0C1-31AD6E31C8B8}" dt="2023-12-29T07:57:28.405" v="87"/>
          <ac:cxnSpMkLst>
            <pc:docMk/>
            <pc:sldMk cId="1566774352" sldId="257"/>
            <ac:cxnSpMk id="19" creationId="{1475EEFA-CD69-8EE0-736E-A6237D171797}"/>
          </ac:cxnSpMkLst>
        </pc:cxnChg>
        <pc:cxnChg chg="mod">
          <ac:chgData name="a49512 Phạm Ngọc Anh" userId="cefd2df1-5fa3-4dec-87c8-c5040616a0c8" providerId="ADAL" clId="{28DA750C-881A-4D10-A0C1-31AD6E31C8B8}" dt="2023-12-29T07:57:28.405" v="87"/>
          <ac:cxnSpMkLst>
            <pc:docMk/>
            <pc:sldMk cId="1566774352" sldId="257"/>
            <ac:cxnSpMk id="20" creationId="{7C896452-7891-9734-12B8-ACF588D829BE}"/>
          </ac:cxnSpMkLst>
        </pc:cxnChg>
        <pc:cxnChg chg="mod">
          <ac:chgData name="a49512 Phạm Ngọc Anh" userId="cefd2df1-5fa3-4dec-87c8-c5040616a0c8" providerId="ADAL" clId="{28DA750C-881A-4D10-A0C1-31AD6E31C8B8}" dt="2023-12-29T07:57:28.405" v="87"/>
          <ac:cxnSpMkLst>
            <pc:docMk/>
            <pc:sldMk cId="1566774352" sldId="257"/>
            <ac:cxnSpMk id="21" creationId="{DBB0FE12-C4CC-E196-569E-FCA13B8CF8D7}"/>
          </ac:cxnSpMkLst>
        </pc:cxnChg>
        <pc:cxnChg chg="mod">
          <ac:chgData name="a49512 Phạm Ngọc Anh" userId="cefd2df1-5fa3-4dec-87c8-c5040616a0c8" providerId="ADAL" clId="{28DA750C-881A-4D10-A0C1-31AD6E31C8B8}" dt="2023-12-29T07:57:28.405" v="87"/>
          <ac:cxnSpMkLst>
            <pc:docMk/>
            <pc:sldMk cId="1566774352" sldId="257"/>
            <ac:cxnSpMk id="22" creationId="{76CB692D-49F6-FBB4-79F2-879C0123B009}"/>
          </ac:cxnSpMkLst>
        </pc:cxnChg>
        <pc:cxnChg chg="mod">
          <ac:chgData name="a49512 Phạm Ngọc Anh" userId="cefd2df1-5fa3-4dec-87c8-c5040616a0c8" providerId="ADAL" clId="{28DA750C-881A-4D10-A0C1-31AD6E31C8B8}" dt="2023-12-29T07:57:28.405" v="87"/>
          <ac:cxnSpMkLst>
            <pc:docMk/>
            <pc:sldMk cId="1566774352" sldId="257"/>
            <ac:cxnSpMk id="23" creationId="{0797D6A2-FF40-B92A-7768-CBFA844364E4}"/>
          </ac:cxnSpMkLst>
        </pc:cxnChg>
      </pc:sldChg>
      <pc:sldChg chg="modSp modTransition">
        <pc:chgData name="a49512 Phạm Ngọc Anh" userId="cefd2df1-5fa3-4dec-87c8-c5040616a0c8" providerId="ADAL" clId="{28DA750C-881A-4D10-A0C1-31AD6E31C8B8}" dt="2023-12-29T08:17:55.635" v="366"/>
        <pc:sldMkLst>
          <pc:docMk/>
          <pc:sldMk cId="2240848446" sldId="258"/>
        </pc:sldMkLst>
        <pc:picChg chg="mod">
          <ac:chgData name="a49512 Phạm Ngọc Anh" userId="cefd2df1-5fa3-4dec-87c8-c5040616a0c8" providerId="ADAL" clId="{28DA750C-881A-4D10-A0C1-31AD6E31C8B8}" dt="2023-12-29T07:59:02.091" v="109"/>
          <ac:picMkLst>
            <pc:docMk/>
            <pc:sldMk cId="2240848446" sldId="258"/>
            <ac:picMk id="3" creationId="{F642DCF3-0CF3-02C6-5639-AF97E87A0B71}"/>
          </ac:picMkLst>
        </pc:picChg>
      </pc:sldChg>
      <pc:sldChg chg="addSp delSp modSp mod modTransition modAnim">
        <pc:chgData name="a49512 Phạm Ngọc Anh" userId="cefd2df1-5fa3-4dec-87c8-c5040616a0c8" providerId="ADAL" clId="{28DA750C-881A-4D10-A0C1-31AD6E31C8B8}" dt="2023-12-29T08:17:55.635" v="366"/>
        <pc:sldMkLst>
          <pc:docMk/>
          <pc:sldMk cId="3124015390" sldId="259"/>
        </pc:sldMkLst>
        <pc:spChg chg="add mod">
          <ac:chgData name="a49512 Phạm Ngọc Anh" userId="cefd2df1-5fa3-4dec-87c8-c5040616a0c8" providerId="ADAL" clId="{28DA750C-881A-4D10-A0C1-31AD6E31C8B8}" dt="2023-12-29T07:59:16.653" v="112" actId="208"/>
          <ac:spMkLst>
            <pc:docMk/>
            <pc:sldMk cId="3124015390" sldId="259"/>
            <ac:spMk id="2" creationId="{4867B457-2F78-A495-C128-6A71460C2DFD}"/>
          </ac:spMkLst>
        </pc:spChg>
        <pc:spChg chg="add del mod">
          <ac:chgData name="a49512 Phạm Ngọc Anh" userId="cefd2df1-5fa3-4dec-87c8-c5040616a0c8" providerId="ADAL" clId="{28DA750C-881A-4D10-A0C1-31AD6E31C8B8}" dt="2023-12-29T08:00:06.411" v="129" actId="478"/>
          <ac:spMkLst>
            <pc:docMk/>
            <pc:sldMk cId="3124015390" sldId="259"/>
            <ac:spMk id="3" creationId="{F726D66D-7A2D-5186-7A64-A316931829FF}"/>
          </ac:spMkLst>
        </pc:spChg>
        <pc:spChg chg="add del mod">
          <ac:chgData name="a49512 Phạm Ngọc Anh" userId="cefd2df1-5fa3-4dec-87c8-c5040616a0c8" providerId="ADAL" clId="{28DA750C-881A-4D10-A0C1-31AD6E31C8B8}" dt="2023-12-29T08:00:04.740" v="128" actId="478"/>
          <ac:spMkLst>
            <pc:docMk/>
            <pc:sldMk cId="3124015390" sldId="259"/>
            <ac:spMk id="4" creationId="{30C80E82-3048-276A-AAAF-AA554B7E8032}"/>
          </ac:spMkLst>
        </pc:spChg>
        <pc:spChg chg="add del mod">
          <ac:chgData name="a49512 Phạm Ngọc Anh" userId="cefd2df1-5fa3-4dec-87c8-c5040616a0c8" providerId="ADAL" clId="{28DA750C-881A-4D10-A0C1-31AD6E31C8B8}" dt="2023-12-29T08:00:06.411" v="129" actId="478"/>
          <ac:spMkLst>
            <pc:docMk/>
            <pc:sldMk cId="3124015390" sldId="259"/>
            <ac:spMk id="5" creationId="{4F697EE3-5166-D9F1-B8D6-13DB8D13809C}"/>
          </ac:spMkLst>
        </pc:spChg>
        <pc:spChg chg="add del mod">
          <ac:chgData name="a49512 Phạm Ngọc Anh" userId="cefd2df1-5fa3-4dec-87c8-c5040616a0c8" providerId="ADAL" clId="{28DA750C-881A-4D10-A0C1-31AD6E31C8B8}" dt="2023-12-29T08:00:04.740" v="128" actId="478"/>
          <ac:spMkLst>
            <pc:docMk/>
            <pc:sldMk cId="3124015390" sldId="259"/>
            <ac:spMk id="6" creationId="{59B45091-7C60-20A6-E1F0-F18456FD428D}"/>
          </ac:spMkLst>
        </pc:spChg>
        <pc:spChg chg="add mod">
          <ac:chgData name="a49512 Phạm Ngọc Anh" userId="cefd2df1-5fa3-4dec-87c8-c5040616a0c8" providerId="ADAL" clId="{28DA750C-881A-4D10-A0C1-31AD6E31C8B8}" dt="2023-12-29T08:00:27.214" v="137" actId="1076"/>
          <ac:spMkLst>
            <pc:docMk/>
            <pc:sldMk cId="3124015390" sldId="259"/>
            <ac:spMk id="8" creationId="{DD3F9CFA-E9A4-2262-44AF-B3D338A91DF0}"/>
          </ac:spMkLst>
        </pc:spChg>
        <pc:graphicFrameChg chg="add mod modGraphic">
          <ac:chgData name="a49512 Phạm Ngọc Anh" userId="cefd2df1-5fa3-4dec-87c8-c5040616a0c8" providerId="ADAL" clId="{28DA750C-881A-4D10-A0C1-31AD6E31C8B8}" dt="2023-12-29T08:00:22.171" v="134" actId="1076"/>
          <ac:graphicFrameMkLst>
            <pc:docMk/>
            <pc:sldMk cId="3124015390" sldId="259"/>
            <ac:graphicFrameMk id="7" creationId="{40BD5E45-285F-1AEF-BA0A-44D2D23EA84C}"/>
          </ac:graphicFrameMkLst>
        </pc:graphicFrameChg>
        <pc:picChg chg="add mod">
          <ac:chgData name="a49512 Phạm Ngọc Anh" userId="cefd2df1-5fa3-4dec-87c8-c5040616a0c8" providerId="ADAL" clId="{28DA750C-881A-4D10-A0C1-31AD6E31C8B8}" dt="2023-12-29T08:00:24.934" v="136" actId="1076"/>
          <ac:picMkLst>
            <pc:docMk/>
            <pc:sldMk cId="3124015390" sldId="259"/>
            <ac:picMk id="9" creationId="{5C91E7CC-DDFE-8CDC-5EFF-BF40ED0B0E93}"/>
          </ac:picMkLst>
        </pc:picChg>
      </pc:sldChg>
      <pc:sldChg chg="modSp mod modTransition">
        <pc:chgData name="a49512 Phạm Ngọc Anh" userId="cefd2df1-5fa3-4dec-87c8-c5040616a0c8" providerId="ADAL" clId="{28DA750C-881A-4D10-A0C1-31AD6E31C8B8}" dt="2023-12-29T08:17:55.635" v="366"/>
        <pc:sldMkLst>
          <pc:docMk/>
          <pc:sldMk cId="3946045581" sldId="260"/>
        </pc:sldMkLst>
        <pc:picChg chg="mod">
          <ac:chgData name="a49512 Phạm Ngọc Anh" userId="cefd2df1-5fa3-4dec-87c8-c5040616a0c8" providerId="ADAL" clId="{28DA750C-881A-4D10-A0C1-31AD6E31C8B8}" dt="2023-12-29T08:04:43.621" v="197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delSp modSp mod modTransition modAnim">
        <pc:chgData name="a49512 Phạm Ngọc Anh" userId="cefd2df1-5fa3-4dec-87c8-c5040616a0c8" providerId="ADAL" clId="{28DA750C-881A-4D10-A0C1-31AD6E31C8B8}" dt="2023-12-29T08:17:55.635" v="366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2" creationId="{4C5780C1-3ACB-98C5-874B-486214AF1651}"/>
          </ac:spMkLst>
        </pc:spChg>
        <pc:spChg chg="add del mod">
          <ac:chgData name="a49512 Phạm Ngọc Anh" userId="cefd2df1-5fa3-4dec-87c8-c5040616a0c8" providerId="ADAL" clId="{28DA750C-881A-4D10-A0C1-31AD6E31C8B8}" dt="2023-12-29T08:05:19.121" v="212" actId="478"/>
          <ac:spMkLst>
            <pc:docMk/>
            <pc:sldMk cId="1464605861" sldId="261"/>
            <ac:spMk id="3" creationId="{EDFD2489-3CD7-CC79-2D88-695539085514}"/>
          </ac:spMkLst>
        </pc:spChg>
        <pc:spChg chg="add del mod">
          <ac:chgData name="a49512 Phạm Ngọc Anh" userId="cefd2df1-5fa3-4dec-87c8-c5040616a0c8" providerId="ADAL" clId="{28DA750C-881A-4D10-A0C1-31AD6E31C8B8}" dt="2023-12-29T08:05:18.115" v="211" actId="478"/>
          <ac:spMkLst>
            <pc:docMk/>
            <pc:sldMk cId="1464605861" sldId="261"/>
            <ac:spMk id="4" creationId="{70CD9309-4AD3-5297-D8B3-EFCEF5A260B1}"/>
          </ac:spMkLst>
        </pc:spChg>
        <pc:spChg chg="add mod">
          <ac:chgData name="a49512 Phạm Ngọc Anh" userId="cefd2df1-5fa3-4dec-87c8-c5040616a0c8" providerId="ADAL" clId="{28DA750C-881A-4D10-A0C1-31AD6E31C8B8}" dt="2023-12-29T08:05:14.745" v="210" actId="255"/>
          <ac:spMkLst>
            <pc:docMk/>
            <pc:sldMk cId="1464605861" sldId="261"/>
            <ac:spMk id="5" creationId="{D446D290-BB0D-BAA6-8533-7668B9734034}"/>
          </ac:spMkLst>
        </pc:spChg>
        <pc:spChg chg="mod">
          <ac:chgData name="a49512 Phạm Ngọc Anh" userId="cefd2df1-5fa3-4dec-87c8-c5040616a0c8" providerId="ADAL" clId="{28DA750C-881A-4D10-A0C1-31AD6E31C8B8}" dt="2023-12-29T08:05:02.621" v="208"/>
          <ac:spMkLst>
            <pc:docMk/>
            <pc:sldMk cId="1464605861" sldId="261"/>
            <ac:spMk id="7" creationId="{C30338AF-E004-9376-21F7-BDD8F4258722}"/>
          </ac:spMkLst>
        </pc:spChg>
        <pc:spChg chg="mod">
          <ac:chgData name="a49512 Phạm Ngọc Anh" userId="cefd2df1-5fa3-4dec-87c8-c5040616a0c8" providerId="ADAL" clId="{28DA750C-881A-4D10-A0C1-31AD6E31C8B8}" dt="2023-12-29T08:05:02.621" v="208"/>
          <ac:spMkLst>
            <pc:docMk/>
            <pc:sldMk cId="1464605861" sldId="261"/>
            <ac:spMk id="8" creationId="{A41845B2-976F-AB8B-9757-0C1FF70C5C9B}"/>
          </ac:spMkLst>
        </pc:spChg>
        <pc:spChg chg="mod">
          <ac:chgData name="a49512 Phạm Ngọc Anh" userId="cefd2df1-5fa3-4dec-87c8-c5040616a0c8" providerId="ADAL" clId="{28DA750C-881A-4D10-A0C1-31AD6E31C8B8}" dt="2023-12-29T08:05:02.621" v="208"/>
          <ac:spMkLst>
            <pc:docMk/>
            <pc:sldMk cId="1464605861" sldId="261"/>
            <ac:spMk id="9" creationId="{860B5363-6027-B5AF-B3F1-B480A879B8AD}"/>
          </ac:spMkLst>
        </pc:spChg>
        <pc:spChg chg="mod">
          <ac:chgData name="a49512 Phạm Ngọc Anh" userId="cefd2df1-5fa3-4dec-87c8-c5040616a0c8" providerId="ADAL" clId="{28DA750C-881A-4D10-A0C1-31AD6E31C8B8}" dt="2023-12-29T08:05:02.621" v="208"/>
          <ac:spMkLst>
            <pc:docMk/>
            <pc:sldMk cId="1464605861" sldId="261"/>
            <ac:spMk id="10" creationId="{03CB9646-0B49-59F0-D671-984E09282EE9}"/>
          </ac:spMkLst>
        </pc:spChg>
        <pc:spChg chg="mod">
          <ac:chgData name="a49512 Phạm Ngọc Anh" userId="cefd2df1-5fa3-4dec-87c8-c5040616a0c8" providerId="ADAL" clId="{28DA750C-881A-4D10-A0C1-31AD6E31C8B8}" dt="2023-12-29T08:05:02.621" v="208"/>
          <ac:spMkLst>
            <pc:docMk/>
            <pc:sldMk cId="1464605861" sldId="261"/>
            <ac:spMk id="11" creationId="{9A4B683A-A346-D471-FD16-53E8060F054B}"/>
          </ac:spMkLst>
        </pc:spChg>
        <pc:spChg chg="mod">
          <ac:chgData name="a49512 Phạm Ngọc Anh" userId="cefd2df1-5fa3-4dec-87c8-c5040616a0c8" providerId="ADAL" clId="{28DA750C-881A-4D10-A0C1-31AD6E31C8B8}" dt="2023-12-29T08:05:02.621" v="208"/>
          <ac:spMkLst>
            <pc:docMk/>
            <pc:sldMk cId="1464605861" sldId="261"/>
            <ac:spMk id="12" creationId="{C52C408D-AE5E-EA07-D6DB-588E91DEDD14}"/>
          </ac:spMkLst>
        </pc:spChg>
        <pc:spChg chg="add mod">
          <ac:chgData name="a49512 Phạm Ngọc Anh" userId="cefd2df1-5fa3-4dec-87c8-c5040616a0c8" providerId="ADAL" clId="{28DA750C-881A-4D10-A0C1-31AD6E31C8B8}" dt="2023-12-29T08:05:14.745" v="210" actId="255"/>
          <ac:spMkLst>
            <pc:docMk/>
            <pc:sldMk cId="1464605861" sldId="261"/>
            <ac:spMk id="13" creationId="{2342D3B2-5FF7-2E42-B4D4-0020877F5A86}"/>
          </ac:spMkLst>
        </pc:spChg>
        <pc:spChg chg="mod">
          <ac:chgData name="a49512 Phạm Ngọc Anh" userId="cefd2df1-5fa3-4dec-87c8-c5040616a0c8" providerId="ADAL" clId="{28DA750C-881A-4D10-A0C1-31AD6E31C8B8}" dt="2023-12-29T08:05:02.621" v="208"/>
          <ac:spMkLst>
            <pc:docMk/>
            <pc:sldMk cId="1464605861" sldId="261"/>
            <ac:spMk id="15" creationId="{D58DD028-5466-1888-B28D-75FD63D7384E}"/>
          </ac:spMkLst>
        </pc:spChg>
        <pc:spChg chg="mod">
          <ac:chgData name="a49512 Phạm Ngọc Anh" userId="cefd2df1-5fa3-4dec-87c8-c5040616a0c8" providerId="ADAL" clId="{28DA750C-881A-4D10-A0C1-31AD6E31C8B8}" dt="2023-12-29T08:05:02.621" v="208"/>
          <ac:spMkLst>
            <pc:docMk/>
            <pc:sldMk cId="1464605861" sldId="261"/>
            <ac:spMk id="16" creationId="{E9682832-6720-1A2B-2340-E329FCDA151E}"/>
          </ac:spMkLst>
        </pc:spChg>
        <pc:spChg chg="mod">
          <ac:chgData name="a49512 Phạm Ngọc Anh" userId="cefd2df1-5fa3-4dec-87c8-c5040616a0c8" providerId="ADAL" clId="{28DA750C-881A-4D10-A0C1-31AD6E31C8B8}" dt="2023-12-29T08:05:02.621" v="208"/>
          <ac:spMkLst>
            <pc:docMk/>
            <pc:sldMk cId="1464605861" sldId="261"/>
            <ac:spMk id="17" creationId="{8D16CB7F-142B-5B02-80C8-EF9789D4CA34}"/>
          </ac:spMkLst>
        </pc:spChg>
        <pc:spChg chg="mod">
          <ac:chgData name="a49512 Phạm Ngọc Anh" userId="cefd2df1-5fa3-4dec-87c8-c5040616a0c8" providerId="ADAL" clId="{28DA750C-881A-4D10-A0C1-31AD6E31C8B8}" dt="2023-12-29T08:05:02.621" v="208"/>
          <ac:spMkLst>
            <pc:docMk/>
            <pc:sldMk cId="1464605861" sldId="261"/>
            <ac:spMk id="18" creationId="{48E25169-D062-D716-FE64-DB7D16C50D72}"/>
          </ac:spMkLst>
        </pc:spChg>
        <pc:spChg chg="mod">
          <ac:chgData name="a49512 Phạm Ngọc Anh" userId="cefd2df1-5fa3-4dec-87c8-c5040616a0c8" providerId="ADAL" clId="{28DA750C-881A-4D10-A0C1-31AD6E31C8B8}" dt="2023-12-29T08:05:02.621" v="208"/>
          <ac:spMkLst>
            <pc:docMk/>
            <pc:sldMk cId="1464605861" sldId="261"/>
            <ac:spMk id="19" creationId="{002AC776-84AA-F8C2-529F-37B189B48A58}"/>
          </ac:spMkLst>
        </pc:spChg>
        <pc:spChg chg="mod">
          <ac:chgData name="a49512 Phạm Ngọc Anh" userId="cefd2df1-5fa3-4dec-87c8-c5040616a0c8" providerId="ADAL" clId="{28DA750C-881A-4D10-A0C1-31AD6E31C8B8}" dt="2023-12-29T08:05:02.621" v="208"/>
          <ac:spMkLst>
            <pc:docMk/>
            <pc:sldMk cId="1464605861" sldId="261"/>
            <ac:spMk id="20" creationId="{95C8FD95-AB53-A959-F655-62B8B3A4D548}"/>
          </ac:spMkLst>
        </pc:spChg>
        <pc:spChg chg="add mod">
          <ac:chgData name="a49512 Phạm Ngọc Anh" userId="cefd2df1-5fa3-4dec-87c8-c5040616a0c8" providerId="ADAL" clId="{28DA750C-881A-4D10-A0C1-31AD6E31C8B8}" dt="2023-12-29T08:05:14.745" v="210" actId="255"/>
          <ac:spMkLst>
            <pc:docMk/>
            <pc:sldMk cId="1464605861" sldId="261"/>
            <ac:spMk id="21" creationId="{CA0A73DA-704A-DC63-7711-D922648DDC0A}"/>
          </ac:spMkLst>
        </pc:spChg>
        <pc:spChg chg="add mod">
          <ac:chgData name="a49512 Phạm Ngọc Anh" userId="cefd2df1-5fa3-4dec-87c8-c5040616a0c8" providerId="ADAL" clId="{28DA750C-881A-4D10-A0C1-31AD6E31C8B8}" dt="2023-12-29T08:07:06.350" v="230" actId="1076"/>
          <ac:spMkLst>
            <pc:docMk/>
            <pc:sldMk cId="1464605861" sldId="261"/>
            <ac:spMk id="22" creationId="{BE6C0FA8-7FFA-262E-94C1-FEE61CCE5D90}"/>
          </ac:spMkLst>
        </pc:spChg>
        <pc:spChg chg="add mod">
          <ac:chgData name="a49512 Phạm Ngọc Anh" userId="cefd2df1-5fa3-4dec-87c8-c5040616a0c8" providerId="ADAL" clId="{28DA750C-881A-4D10-A0C1-31AD6E31C8B8}" dt="2023-12-29T08:07:03.791" v="229" actId="1076"/>
          <ac:spMkLst>
            <pc:docMk/>
            <pc:sldMk cId="1464605861" sldId="261"/>
            <ac:spMk id="23" creationId="{65DFB1D0-E4EC-4708-69C9-74ACC2D2BBCC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25" creationId="{3B613C2E-747C-4BF1-BB45-1369BDE2A818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26" creationId="{FE16EA30-33F9-5C84-E905-456595B87EAB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27" creationId="{4779E448-8E8C-ACD5-C9C3-24533046FA29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28" creationId="{70B5F41C-8819-E281-40EB-86FB674B507C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29" creationId="{CB8A8788-8ECE-9717-A27A-01D394DD7480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30" creationId="{19233A1F-0F80-3A4B-B0E4-65C208A92DAD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31" creationId="{8182F076-B307-0B44-ADA4-8E9EBC92AC07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32" creationId="{C5A27465-0968-2433-8E9B-7390F566922B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33" creationId="{B9C88CEF-F3A9-6A94-737F-B91FDCBCE295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34" creationId="{45CBFA0F-1854-533D-BA1C-B13FBBFA047B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35" creationId="{814A108B-5CF3-2D04-C339-8B054259CEE5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36" creationId="{C81613C1-4A84-F1D3-732F-E3962B997E72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37" creationId="{29942AE4-D6B0-16AB-14FA-086BE9345A97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38" creationId="{D17F8DF1-6765-55B9-603F-1A2EAF560ACB}"/>
          </ac:spMkLst>
        </pc:spChg>
        <pc:spChg chg="add mod">
          <ac:chgData name="a49512 Phạm Ngọc Anh" userId="cefd2df1-5fa3-4dec-87c8-c5040616a0c8" providerId="ADAL" clId="{28DA750C-881A-4D10-A0C1-31AD6E31C8B8}" dt="2023-12-29T08:06:59.386" v="228" actId="207"/>
          <ac:spMkLst>
            <pc:docMk/>
            <pc:sldMk cId="1464605861" sldId="261"/>
            <ac:spMk id="39" creationId="{244023A2-D28A-7C74-CAF9-80AF0CB4AB07}"/>
          </ac:spMkLst>
        </pc:spChg>
        <pc:grpChg chg="add del mod">
          <ac:chgData name="a49512 Phạm Ngọc Anh" userId="cefd2df1-5fa3-4dec-87c8-c5040616a0c8" providerId="ADAL" clId="{28DA750C-881A-4D10-A0C1-31AD6E31C8B8}" dt="2023-12-29T08:05:19.638" v="213" actId="478"/>
          <ac:grpSpMkLst>
            <pc:docMk/>
            <pc:sldMk cId="1464605861" sldId="261"/>
            <ac:grpSpMk id="6" creationId="{69992F54-4196-D1C8-CF0D-A5255CBB9398}"/>
          </ac:grpSpMkLst>
        </pc:grpChg>
        <pc:grpChg chg="add del mod">
          <ac:chgData name="a49512 Phạm Ngọc Anh" userId="cefd2df1-5fa3-4dec-87c8-c5040616a0c8" providerId="ADAL" clId="{28DA750C-881A-4D10-A0C1-31AD6E31C8B8}" dt="2023-12-29T08:05:20.372" v="214" actId="478"/>
          <ac:grpSpMkLst>
            <pc:docMk/>
            <pc:sldMk cId="1464605861" sldId="261"/>
            <ac:grpSpMk id="14" creationId="{A3312E4D-CA1D-0326-53CC-B648812DDB51}"/>
          </ac:grpSpMkLst>
        </pc:grpChg>
        <pc:graphicFrameChg chg="add mod modGraphic">
          <ac:chgData name="a49512 Phạm Ngọc Anh" userId="cefd2df1-5fa3-4dec-87c8-c5040616a0c8" providerId="ADAL" clId="{28DA750C-881A-4D10-A0C1-31AD6E31C8B8}" dt="2023-12-29T08:06:59.386" v="228" actId="207"/>
          <ac:graphicFrameMkLst>
            <pc:docMk/>
            <pc:sldMk cId="1464605861" sldId="261"/>
            <ac:graphicFrameMk id="24" creationId="{F0A7CED4-AAF3-4029-140C-9D54AF2A7129}"/>
          </ac:graphicFrameMkLst>
        </pc:graphicFrameChg>
      </pc:sldChg>
      <pc:sldChg chg="addSp modSp modTransition modAnim">
        <pc:chgData name="a49512 Phạm Ngọc Anh" userId="cefd2df1-5fa3-4dec-87c8-c5040616a0c8" providerId="ADAL" clId="{28DA750C-881A-4D10-A0C1-31AD6E31C8B8}" dt="2023-12-29T08:17:55.635" v="366"/>
        <pc:sldMkLst>
          <pc:docMk/>
          <pc:sldMk cId="2020563338" sldId="262"/>
        </pc:sldMkLst>
        <pc:spChg chg="add mod">
          <ac:chgData name="a49512 Phạm Ngọc Anh" userId="cefd2df1-5fa3-4dec-87c8-c5040616a0c8" providerId="ADAL" clId="{28DA750C-881A-4D10-A0C1-31AD6E31C8B8}" dt="2023-12-29T08:16:33.121" v="355"/>
          <ac:spMkLst>
            <pc:docMk/>
            <pc:sldMk cId="2020563338" sldId="262"/>
            <ac:spMk id="2" creationId="{8745B370-A4D0-0B51-0242-67F964F23948}"/>
          </ac:spMkLst>
        </pc:spChg>
        <pc:spChg chg="add mod">
          <ac:chgData name="a49512 Phạm Ngọc Anh" userId="cefd2df1-5fa3-4dec-87c8-c5040616a0c8" providerId="ADAL" clId="{28DA750C-881A-4D10-A0C1-31AD6E31C8B8}" dt="2023-12-29T08:16:50.041" v="357" actId="255"/>
          <ac:spMkLst>
            <pc:docMk/>
            <pc:sldMk cId="2020563338" sldId="262"/>
            <ac:spMk id="3" creationId="{A19B575F-3622-019C-6AEA-71EB5F07C395}"/>
          </ac:spMkLst>
        </pc:spChg>
        <pc:picChg chg="add mod">
          <ac:chgData name="a49512 Phạm Ngọc Anh" userId="cefd2df1-5fa3-4dec-87c8-c5040616a0c8" providerId="ADAL" clId="{28DA750C-881A-4D10-A0C1-31AD6E31C8B8}" dt="2023-12-29T08:16:33.121" v="355"/>
          <ac:picMkLst>
            <pc:docMk/>
            <pc:sldMk cId="2020563338" sldId="262"/>
            <ac:picMk id="4" creationId="{16307884-834A-4152-08EF-B3E1FFE3D3AA}"/>
          </ac:picMkLst>
        </pc:picChg>
      </pc:sldChg>
      <pc:sldChg chg="modSp modTransition">
        <pc:chgData name="a49512 Phạm Ngọc Anh" userId="cefd2df1-5fa3-4dec-87c8-c5040616a0c8" providerId="ADAL" clId="{28DA750C-881A-4D10-A0C1-31AD6E31C8B8}" dt="2023-12-29T08:17:55.635" v="366"/>
        <pc:sldMkLst>
          <pc:docMk/>
          <pc:sldMk cId="2843696115" sldId="263"/>
        </pc:sldMkLst>
        <pc:picChg chg="mod">
          <ac:chgData name="a49512 Phạm Ngọc Anh" userId="cefd2df1-5fa3-4dec-87c8-c5040616a0c8" providerId="ADAL" clId="{28DA750C-881A-4D10-A0C1-31AD6E31C8B8}" dt="2023-12-29T08:17:06.106" v="358"/>
          <ac:picMkLst>
            <pc:docMk/>
            <pc:sldMk cId="2843696115" sldId="263"/>
            <ac:picMk id="3" creationId="{3D3E4C90-55A1-F816-1511-3C31885BA567}"/>
          </ac:picMkLst>
        </pc:picChg>
      </pc:sldChg>
      <pc:sldChg chg="modTransition">
        <pc:chgData name="a49512 Phạm Ngọc Anh" userId="cefd2df1-5fa3-4dec-87c8-c5040616a0c8" providerId="ADAL" clId="{28DA750C-881A-4D10-A0C1-31AD6E31C8B8}" dt="2023-12-29T08:17:55.635" v="366"/>
        <pc:sldMkLst>
          <pc:docMk/>
          <pc:sldMk cId="3852711495" sldId="265"/>
        </pc:sldMkLst>
      </pc:sldChg>
      <pc:sldChg chg="modSp mod modTransition">
        <pc:chgData name="a49512 Phạm Ngọc Anh" userId="cefd2df1-5fa3-4dec-87c8-c5040616a0c8" providerId="ADAL" clId="{28DA750C-881A-4D10-A0C1-31AD6E31C8B8}" dt="2023-12-29T08:17:55.635" v="366"/>
        <pc:sldMkLst>
          <pc:docMk/>
          <pc:sldMk cId="0" sldId="266"/>
        </pc:sldMkLst>
        <pc:spChg chg="mod">
          <ac:chgData name="a49512 Phạm Ngọc Anh" userId="cefd2df1-5fa3-4dec-87c8-c5040616a0c8" providerId="ADAL" clId="{28DA750C-881A-4D10-A0C1-31AD6E31C8B8}" dt="2023-12-29T07:57:02.535" v="86" actId="1076"/>
          <ac:spMkLst>
            <pc:docMk/>
            <pc:sldMk cId="0" sldId="266"/>
            <ac:spMk id="9" creationId="{D2B0C381-AC83-477C-A42B-612BDE63DE3C}"/>
          </ac:spMkLst>
        </pc:spChg>
      </pc:sldChg>
      <pc:sldChg chg="modTransition">
        <pc:chgData name="a49512 Phạm Ngọc Anh" userId="cefd2df1-5fa3-4dec-87c8-c5040616a0c8" providerId="ADAL" clId="{28DA750C-881A-4D10-A0C1-31AD6E31C8B8}" dt="2023-12-29T08:17:55.635" v="366"/>
        <pc:sldMkLst>
          <pc:docMk/>
          <pc:sldMk cId="0" sldId="267"/>
        </pc:sldMkLst>
      </pc:sldChg>
      <pc:sldChg chg="addSp modSp mod modTransition modAnim">
        <pc:chgData name="a49512 Phạm Ngọc Anh" userId="cefd2df1-5fa3-4dec-87c8-c5040616a0c8" providerId="ADAL" clId="{28DA750C-881A-4D10-A0C1-31AD6E31C8B8}" dt="2023-12-29T08:17:55.635" v="366"/>
        <pc:sldMkLst>
          <pc:docMk/>
          <pc:sldMk cId="477843181" sldId="268"/>
        </pc:sldMkLst>
        <pc:spChg chg="add mod">
          <ac:chgData name="a49512 Phạm Ngọc Anh" userId="cefd2df1-5fa3-4dec-87c8-c5040616a0c8" providerId="ADAL" clId="{28DA750C-881A-4D10-A0C1-31AD6E31C8B8}" dt="2023-12-29T08:17:40.942" v="364" actId="1076"/>
          <ac:spMkLst>
            <pc:docMk/>
            <pc:sldMk cId="477843181" sldId="268"/>
            <ac:spMk id="2" creationId="{BBB8D022-B272-AB6E-35C7-64E450F3D253}"/>
          </ac:spMkLst>
        </pc:spChg>
        <pc:spChg chg="add mod">
          <ac:chgData name="a49512 Phạm Ngọc Anh" userId="cefd2df1-5fa3-4dec-87c8-c5040616a0c8" providerId="ADAL" clId="{28DA750C-881A-4D10-A0C1-31AD6E31C8B8}" dt="2023-12-29T08:17:40.942" v="364" actId="1076"/>
          <ac:spMkLst>
            <pc:docMk/>
            <pc:sldMk cId="477843181" sldId="268"/>
            <ac:spMk id="3" creationId="{6437CB47-731F-45E5-86DD-BD9E3B1E44F4}"/>
          </ac:spMkLst>
        </pc:spChg>
        <pc:spChg chg="add 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4" creationId="{74F438AC-F6C5-14D7-A6E4-AB267D032511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6" creationId="{36B80E2C-FA7B-A9B1-8CA1-5A792E7179AC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7" creationId="{D5768983-A9B4-CFCB-2B60-4A9752101B1E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8" creationId="{56F7977B-8260-3002-68DC-A37B867A7DFA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9" creationId="{C7386934-64DE-BEF0-AA62-08BD4CC21CD6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10" creationId="{48885D3B-ED27-A328-8460-C7A82552C3DF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11" creationId="{3BF0BD1E-FA45-FF5B-F57E-273D9972388F}"/>
          </ac:spMkLst>
        </pc:spChg>
        <pc:spChg chg="add mod">
          <ac:chgData name="a49512 Phạm Ngọc Anh" userId="cefd2df1-5fa3-4dec-87c8-c5040616a0c8" providerId="ADAL" clId="{28DA750C-881A-4D10-A0C1-31AD6E31C8B8}" dt="2023-12-29T08:17:40.942" v="364" actId="1076"/>
          <ac:spMkLst>
            <pc:docMk/>
            <pc:sldMk cId="477843181" sldId="268"/>
            <ac:spMk id="12" creationId="{518716CE-9570-DEB6-DA37-0D1E8EB563B6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14" creationId="{B082BBFD-D437-822B-8225-E9698ABE88FA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15" creationId="{DFB648A6-96FA-80A9-FEA6-A85F4EB15C37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16" creationId="{3E260FA3-1670-B6E0-2562-FD84F602E4D2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17" creationId="{9F6BE98D-43F7-CEB4-CBEC-94CA8F057A30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18" creationId="{4ECAEDD3-EB62-ABAC-E257-8B1CFE3B2342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19" creationId="{C2BCE6CA-9D3E-34DC-9119-D3E58B81F457}"/>
          </ac:spMkLst>
        </pc:spChg>
        <pc:spChg chg="add mod">
          <ac:chgData name="a49512 Phạm Ngọc Anh" userId="cefd2df1-5fa3-4dec-87c8-c5040616a0c8" providerId="ADAL" clId="{28DA750C-881A-4D10-A0C1-31AD6E31C8B8}" dt="2023-12-29T08:17:40.942" v="364" actId="1076"/>
          <ac:spMkLst>
            <pc:docMk/>
            <pc:sldMk cId="477843181" sldId="268"/>
            <ac:spMk id="20" creationId="{0B28F24C-8156-FCFA-51F9-656250B03E18}"/>
          </ac:spMkLst>
        </pc:spChg>
        <pc:spChg chg="add mod">
          <ac:chgData name="a49512 Phạm Ngọc Anh" userId="cefd2df1-5fa3-4dec-87c8-c5040616a0c8" providerId="ADAL" clId="{28DA750C-881A-4D10-A0C1-31AD6E31C8B8}" dt="2023-12-29T08:17:40.942" v="364" actId="1076"/>
          <ac:spMkLst>
            <pc:docMk/>
            <pc:sldMk cId="477843181" sldId="268"/>
            <ac:spMk id="21" creationId="{FBC93117-3A66-0928-D03E-B6D8A733C83F}"/>
          </ac:spMkLst>
        </pc:spChg>
        <pc:spChg chg="add mod">
          <ac:chgData name="a49512 Phạm Ngọc Anh" userId="cefd2df1-5fa3-4dec-87c8-c5040616a0c8" providerId="ADAL" clId="{28DA750C-881A-4D10-A0C1-31AD6E31C8B8}" dt="2023-12-29T08:17:40.942" v="364" actId="1076"/>
          <ac:spMkLst>
            <pc:docMk/>
            <pc:sldMk cId="477843181" sldId="268"/>
            <ac:spMk id="22" creationId="{3DA1E6AC-ED8C-1FE2-B93D-FFE4A4EF1588}"/>
          </ac:spMkLst>
        </pc:spChg>
        <pc:spChg chg="add mod">
          <ac:chgData name="a49512 Phạm Ngọc Anh" userId="cefd2df1-5fa3-4dec-87c8-c5040616a0c8" providerId="ADAL" clId="{28DA750C-881A-4D10-A0C1-31AD6E31C8B8}" dt="2023-12-29T08:17:33.142" v="363" actId="1076"/>
          <ac:spMkLst>
            <pc:docMk/>
            <pc:sldMk cId="477843181" sldId="268"/>
            <ac:spMk id="25" creationId="{372D1D9A-FA26-1832-86F6-8EC6F41DAD69}"/>
          </ac:spMkLst>
        </pc:spChg>
        <pc:spChg chg="add mod">
          <ac:chgData name="a49512 Phạm Ngọc Anh" userId="cefd2df1-5fa3-4dec-87c8-c5040616a0c8" providerId="ADAL" clId="{28DA750C-881A-4D10-A0C1-31AD6E31C8B8}" dt="2023-12-29T08:17:33.142" v="363" actId="1076"/>
          <ac:spMkLst>
            <pc:docMk/>
            <pc:sldMk cId="477843181" sldId="268"/>
            <ac:spMk id="26" creationId="{E557448C-BC54-8A28-16FC-23479CD510AA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28" creationId="{07E43CBE-F875-2166-4D9C-907315B2B8F5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29" creationId="{E9284CB4-9ABA-9070-FEBF-D25BB30E6B9A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30" creationId="{A261BD45-6E9C-5888-F7E0-56007333EB74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31" creationId="{E3A834D1-B024-E00B-36D9-AF1142211108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32" creationId="{768883A9-1403-D276-C2E3-658C9186BFF0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33" creationId="{50AE3A58-69A8-902A-F13B-F7BE73D936FA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34" creationId="{5D4F122D-F0A8-803A-6304-8CACDD01E4CE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35" creationId="{24E97502-BEE2-7585-1608-B2FBB0E9E662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36" creationId="{97DF971E-0DFE-5498-D3C7-8D5B59071AD6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37" creationId="{56B658E2-1CDC-7A37-D839-083CAFBE9337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38" creationId="{6524D74F-F80F-ED27-CD34-4A2A61373225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39" creationId="{E41C6CB3-B1E9-572C-5750-834DF57C768D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40" creationId="{64476D01-133C-A553-0613-6A353100B6C5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41" creationId="{40E80AA8-C513-5B9B-D96D-00DA42BAA56E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42" creationId="{1E41726B-2465-148B-E5B6-89FF6EF8C21F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43" creationId="{4D0EA34B-63D4-7B32-500C-FED4DD7F12EC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44" creationId="{651B264D-10C0-3599-B6C7-57FFCDC1B154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45" creationId="{CC27BA40-E40F-5243-18B8-8D09491AB585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46" creationId="{492527F6-0F82-D066-2C11-0342597B41B7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47" creationId="{29AA7857-EB23-3791-365F-3DD5BB114177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48" creationId="{425F8DAB-5C48-7CB3-D832-935DECA6DAB6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49" creationId="{68CC8E37-F2B5-F69D-C3AF-D8C2820B22E8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50" creationId="{7F3B198F-5799-EABF-7C4C-0E4480DE5710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51" creationId="{6C481217-BC40-FD70-25BA-1DC3D983B2DE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52" creationId="{B32E12AC-D553-CA87-8966-4C4E6C146FBF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53" creationId="{0BC4CD51-6974-33AE-28FD-ACC09F2F3A30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54" creationId="{DDF7CCC2-F852-ADF4-6B02-53201E6C7978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55" creationId="{F59E896E-C378-9278-4647-4CDFE4DB7F71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56" creationId="{30A8FB95-DF4C-15F4-51B2-3758808ADB73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57" creationId="{A8D40296-4B73-2E41-0513-D7F01251BCAB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58" creationId="{0F9ACF40-6796-4CC5-4C12-E74DD6D2B2E5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59" creationId="{5E4821B8-9A33-6906-B5CA-EA0376E48754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60" creationId="{59047869-FA3C-5445-38DA-9419E7EB7CC5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61" creationId="{66DAB02A-76A6-05A2-17C5-D344CEE8D393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62" creationId="{0F75DF40-07D3-A5CD-303C-2F31BE1381F1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63" creationId="{62CACDCF-C378-07DB-FA32-B91D33078DB1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64" creationId="{C9FCC9C6-D4BE-A46C-ED9D-53FC661D0071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65" creationId="{4F30D3DF-93D9-2178-56BC-A0E60ED79B88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66" creationId="{DA71A7EC-27A1-95AC-1AF9-B281C5353368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67" creationId="{FFF35EC4-0EDA-1154-E4EA-FE41C43D265A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68" creationId="{2C2B6693-9028-CCF1-36FA-1A7C39CE7266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69" creationId="{E25837EB-0A29-5BD8-52EE-02F015B0571B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70" creationId="{1F5BFB2B-2037-C5DE-B1FC-B516675A4D87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71" creationId="{D2FD55D6-DA51-1BB1-5A10-2915236F8508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72" creationId="{DC01A982-5694-6D54-DC73-C564E80806D3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73" creationId="{25CA1A12-8750-E85A-D871-5971CA31F28D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74" creationId="{AD76A3BE-6E2A-46F9-F18B-4004B825779C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75" creationId="{A5BEF2CE-F0A6-3391-EAC0-FE8BF0E8E702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76" creationId="{CC40F8BC-2828-AB2F-EBED-BBCC941B76D7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77" creationId="{B1A00B39-A619-6F7E-BA11-D8C2A62916AC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78" creationId="{88565C7A-A4A6-A58E-5813-A437B4DC77D7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79" creationId="{F290E857-2B91-5FB9-731E-696134EB2E51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80" creationId="{6794719E-24D4-E5DE-5849-6FBF004B3D99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81" creationId="{593A25D7-58B2-56E7-88AC-CD3031E51A36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82" creationId="{A83387FA-00C8-6003-984A-1C21E021573B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83" creationId="{2D2177DC-AE86-9CAB-A021-B6483D85CA1E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84" creationId="{59F410AC-C151-469E-C393-8C79B8A04F16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85" creationId="{1D72127C-AA98-151B-CC69-847D9B65D8D5}"/>
          </ac:spMkLst>
        </pc:spChg>
        <pc:spChg chg="mod">
          <ac:chgData name="a49512 Phạm Ngọc Anh" userId="cefd2df1-5fa3-4dec-87c8-c5040616a0c8" providerId="ADAL" clId="{28DA750C-881A-4D10-A0C1-31AD6E31C8B8}" dt="2023-12-29T08:17:22.767" v="361" actId="255"/>
          <ac:spMkLst>
            <pc:docMk/>
            <pc:sldMk cId="477843181" sldId="268"/>
            <ac:spMk id="86" creationId="{60C48864-61F9-5E71-BD4E-173EC82294C4}"/>
          </ac:spMkLst>
        </pc:spChg>
        <pc:grpChg chg="add mod">
          <ac:chgData name="a49512 Phạm Ngọc Anh" userId="cefd2df1-5fa3-4dec-87c8-c5040616a0c8" providerId="ADAL" clId="{28DA750C-881A-4D10-A0C1-31AD6E31C8B8}" dt="2023-12-29T08:17:40.942" v="364" actId="1076"/>
          <ac:grpSpMkLst>
            <pc:docMk/>
            <pc:sldMk cId="477843181" sldId="268"/>
            <ac:grpSpMk id="5" creationId="{CD5E050C-7E1E-844F-C5A3-E1056AF00268}"/>
          </ac:grpSpMkLst>
        </pc:grpChg>
        <pc:grpChg chg="add mod">
          <ac:chgData name="a49512 Phạm Ngọc Anh" userId="cefd2df1-5fa3-4dec-87c8-c5040616a0c8" providerId="ADAL" clId="{28DA750C-881A-4D10-A0C1-31AD6E31C8B8}" dt="2023-12-29T08:17:40.942" v="364" actId="1076"/>
          <ac:grpSpMkLst>
            <pc:docMk/>
            <pc:sldMk cId="477843181" sldId="268"/>
            <ac:grpSpMk id="13" creationId="{401EA0B9-7377-1015-F413-79A091FDF861}"/>
          </ac:grpSpMkLst>
        </pc:grpChg>
        <pc:grpChg chg="add mod">
          <ac:chgData name="a49512 Phạm Ngọc Anh" userId="cefd2df1-5fa3-4dec-87c8-c5040616a0c8" providerId="ADAL" clId="{28DA750C-881A-4D10-A0C1-31AD6E31C8B8}" dt="2023-12-29T08:17:28.810" v="362" actId="1076"/>
          <ac:grpSpMkLst>
            <pc:docMk/>
            <pc:sldMk cId="477843181" sldId="268"/>
            <ac:grpSpMk id="27" creationId="{455C21B7-AA0B-F04F-8893-507061361F08}"/>
          </ac:grpSpMkLst>
        </pc:grpChg>
        <pc:picChg chg="add mod">
          <ac:chgData name="a49512 Phạm Ngọc Anh" userId="cefd2df1-5fa3-4dec-87c8-c5040616a0c8" providerId="ADAL" clId="{28DA750C-881A-4D10-A0C1-31AD6E31C8B8}" dt="2023-12-29T08:17:33.142" v="363" actId="1076"/>
          <ac:picMkLst>
            <pc:docMk/>
            <pc:sldMk cId="477843181" sldId="268"/>
            <ac:picMk id="23" creationId="{69CA2353-4BFA-EC41-719F-7AB7D4BA05BF}"/>
          </ac:picMkLst>
        </pc:picChg>
        <pc:picChg chg="add mod">
          <ac:chgData name="a49512 Phạm Ngọc Anh" userId="cefd2df1-5fa3-4dec-87c8-c5040616a0c8" providerId="ADAL" clId="{28DA750C-881A-4D10-A0C1-31AD6E31C8B8}" dt="2023-12-29T08:17:33.142" v="363" actId="1076"/>
          <ac:picMkLst>
            <pc:docMk/>
            <pc:sldMk cId="477843181" sldId="268"/>
            <ac:picMk id="24" creationId="{599ED5F4-E622-70C1-AE8B-938590947FCE}"/>
          </ac:picMkLst>
        </pc:picChg>
      </pc:sldChg>
      <pc:sldChg chg="addSp delSp modSp add mod modTransition modAnim">
        <pc:chgData name="a49512 Phạm Ngọc Anh" userId="cefd2df1-5fa3-4dec-87c8-c5040616a0c8" providerId="ADAL" clId="{28DA750C-881A-4D10-A0C1-31AD6E31C8B8}" dt="2023-12-29T08:17:55.635" v="366"/>
        <pc:sldMkLst>
          <pc:docMk/>
          <pc:sldMk cId="2067719025" sldId="269"/>
        </pc:sldMkLst>
        <pc:spChg chg="add del">
          <ac:chgData name="a49512 Phạm Ngọc Anh" userId="cefd2df1-5fa3-4dec-87c8-c5040616a0c8" providerId="ADAL" clId="{28DA750C-881A-4D10-A0C1-31AD6E31C8B8}" dt="2023-12-29T08:01:03.181" v="146" actId="478"/>
          <ac:spMkLst>
            <pc:docMk/>
            <pc:sldMk cId="2067719025" sldId="269"/>
            <ac:spMk id="2" creationId="{4867B457-2F78-A495-C128-6A71460C2DFD}"/>
          </ac:spMkLst>
        </pc:spChg>
        <pc:spChg chg="add mod">
          <ac:chgData name="a49512 Phạm Ngọc Anh" userId="cefd2df1-5fa3-4dec-87c8-c5040616a0c8" providerId="ADAL" clId="{28DA750C-881A-4D10-A0C1-31AD6E31C8B8}" dt="2023-12-29T08:01:11.451" v="147" actId="1076"/>
          <ac:spMkLst>
            <pc:docMk/>
            <pc:sldMk cId="2067719025" sldId="269"/>
            <ac:spMk id="3" creationId="{D0C6D3A2-B83B-8418-0EEF-D44B89544605}"/>
          </ac:spMkLst>
        </pc:spChg>
        <pc:spChg chg="mod">
          <ac:chgData name="a49512 Phạm Ngọc Anh" userId="cefd2df1-5fa3-4dec-87c8-c5040616a0c8" providerId="ADAL" clId="{28DA750C-881A-4D10-A0C1-31AD6E31C8B8}" dt="2023-12-29T08:00:48.824" v="140" actId="255"/>
          <ac:spMkLst>
            <pc:docMk/>
            <pc:sldMk cId="2067719025" sldId="269"/>
            <ac:spMk id="5" creationId="{EE5460E6-9B35-27D1-F7A7-9A9FBF483C66}"/>
          </ac:spMkLst>
        </pc:spChg>
        <pc:spChg chg="mod">
          <ac:chgData name="a49512 Phạm Ngọc Anh" userId="cefd2df1-5fa3-4dec-87c8-c5040616a0c8" providerId="ADAL" clId="{28DA750C-881A-4D10-A0C1-31AD6E31C8B8}" dt="2023-12-29T08:00:48.824" v="140" actId="255"/>
          <ac:spMkLst>
            <pc:docMk/>
            <pc:sldMk cId="2067719025" sldId="269"/>
            <ac:spMk id="6" creationId="{E33F78FB-7B5B-AF15-7AB8-618B6CFA5E4F}"/>
          </ac:spMkLst>
        </pc:spChg>
        <pc:spChg chg="mod">
          <ac:chgData name="a49512 Phạm Ngọc Anh" userId="cefd2df1-5fa3-4dec-87c8-c5040616a0c8" providerId="ADAL" clId="{28DA750C-881A-4D10-A0C1-31AD6E31C8B8}" dt="2023-12-29T08:00:48.824" v="140" actId="255"/>
          <ac:spMkLst>
            <pc:docMk/>
            <pc:sldMk cId="2067719025" sldId="269"/>
            <ac:spMk id="7" creationId="{08C21FB2-D885-9399-46B1-3F0C2F1A69B7}"/>
          </ac:spMkLst>
        </pc:spChg>
        <pc:spChg chg="mod">
          <ac:chgData name="a49512 Phạm Ngọc Anh" userId="cefd2df1-5fa3-4dec-87c8-c5040616a0c8" providerId="ADAL" clId="{28DA750C-881A-4D10-A0C1-31AD6E31C8B8}" dt="2023-12-29T08:00:48.824" v="140" actId="255"/>
          <ac:spMkLst>
            <pc:docMk/>
            <pc:sldMk cId="2067719025" sldId="269"/>
            <ac:spMk id="8" creationId="{9855E6D5-129C-A551-6963-6DCD43635A40}"/>
          </ac:spMkLst>
        </pc:spChg>
        <pc:spChg chg="mod">
          <ac:chgData name="a49512 Phạm Ngọc Anh" userId="cefd2df1-5fa3-4dec-87c8-c5040616a0c8" providerId="ADAL" clId="{28DA750C-881A-4D10-A0C1-31AD6E31C8B8}" dt="2023-12-29T08:00:48.824" v="140" actId="255"/>
          <ac:spMkLst>
            <pc:docMk/>
            <pc:sldMk cId="2067719025" sldId="269"/>
            <ac:spMk id="9" creationId="{211A08B2-76E9-2C26-C6C5-D5961E441447}"/>
          </ac:spMkLst>
        </pc:spChg>
        <pc:spChg chg="mod">
          <ac:chgData name="a49512 Phạm Ngọc Anh" userId="cefd2df1-5fa3-4dec-87c8-c5040616a0c8" providerId="ADAL" clId="{28DA750C-881A-4D10-A0C1-31AD6E31C8B8}" dt="2023-12-29T08:00:48.824" v="140" actId="255"/>
          <ac:spMkLst>
            <pc:docMk/>
            <pc:sldMk cId="2067719025" sldId="269"/>
            <ac:spMk id="10" creationId="{BEEB0BC6-C4E2-CA10-5973-09261751117F}"/>
          </ac:spMkLst>
        </pc:spChg>
        <pc:spChg chg="mod">
          <ac:chgData name="a49512 Phạm Ngọc Anh" userId="cefd2df1-5fa3-4dec-87c8-c5040616a0c8" providerId="ADAL" clId="{28DA750C-881A-4D10-A0C1-31AD6E31C8B8}" dt="2023-12-29T08:00:48.824" v="140" actId="255"/>
          <ac:spMkLst>
            <pc:docMk/>
            <pc:sldMk cId="2067719025" sldId="269"/>
            <ac:spMk id="11" creationId="{D1449920-DFD9-EF09-4020-C9CAD1F9478B}"/>
          </ac:spMkLst>
        </pc:spChg>
        <pc:spChg chg="mod">
          <ac:chgData name="a49512 Phạm Ngọc Anh" userId="cefd2df1-5fa3-4dec-87c8-c5040616a0c8" providerId="ADAL" clId="{28DA750C-881A-4D10-A0C1-31AD6E31C8B8}" dt="2023-12-29T08:00:48.824" v="140" actId="255"/>
          <ac:spMkLst>
            <pc:docMk/>
            <pc:sldMk cId="2067719025" sldId="269"/>
            <ac:spMk id="12" creationId="{496FD88F-0778-2F7D-2823-B348EFC66EA9}"/>
          </ac:spMkLst>
        </pc:spChg>
        <pc:grpChg chg="add mod">
          <ac:chgData name="a49512 Phạm Ngọc Anh" userId="cefd2df1-5fa3-4dec-87c8-c5040616a0c8" providerId="ADAL" clId="{28DA750C-881A-4D10-A0C1-31AD6E31C8B8}" dt="2023-12-29T08:01:11.451" v="147" actId="1076"/>
          <ac:grpSpMkLst>
            <pc:docMk/>
            <pc:sldMk cId="2067719025" sldId="269"/>
            <ac:grpSpMk id="4" creationId="{23F753FF-505A-21D3-6388-0833EED6742B}"/>
          </ac:grpSpMkLst>
        </pc:grpChg>
        <pc:picChg chg="add mod">
          <ac:chgData name="a49512 Phạm Ngọc Anh" userId="cefd2df1-5fa3-4dec-87c8-c5040616a0c8" providerId="ADAL" clId="{28DA750C-881A-4D10-A0C1-31AD6E31C8B8}" dt="2023-12-29T08:00:51.311" v="141" actId="1076"/>
          <ac:picMkLst>
            <pc:docMk/>
            <pc:sldMk cId="2067719025" sldId="269"/>
            <ac:picMk id="13" creationId="{C37D3CFB-2CA2-8AD0-DBE5-9C331B0B0750}"/>
          </ac:picMkLst>
        </pc:picChg>
      </pc:sldChg>
      <pc:sldChg chg="addSp delSp modSp add mod modTransition modAnim">
        <pc:chgData name="a49512 Phạm Ngọc Anh" userId="cefd2df1-5fa3-4dec-87c8-c5040616a0c8" providerId="ADAL" clId="{28DA750C-881A-4D10-A0C1-31AD6E31C8B8}" dt="2023-12-29T08:17:55.635" v="366"/>
        <pc:sldMkLst>
          <pc:docMk/>
          <pc:sldMk cId="1073389432" sldId="270"/>
        </pc:sldMkLst>
        <pc:spChg chg="mod topLvl">
          <ac:chgData name="a49512 Phạm Ngọc Anh" userId="cefd2df1-5fa3-4dec-87c8-c5040616a0c8" providerId="ADAL" clId="{28DA750C-881A-4D10-A0C1-31AD6E31C8B8}" dt="2023-12-29T08:02:33.796" v="163" actId="1076"/>
          <ac:spMkLst>
            <pc:docMk/>
            <pc:sldMk cId="1073389432" sldId="270"/>
            <ac:spMk id="5" creationId="{3A768389-2E28-296A-5C6E-EA0804DCD4E6}"/>
          </ac:spMkLst>
        </pc:spChg>
        <pc:grpChg chg="add del mod">
          <ac:chgData name="a49512 Phạm Ngọc Anh" userId="cefd2df1-5fa3-4dec-87c8-c5040616a0c8" providerId="ADAL" clId="{28DA750C-881A-4D10-A0C1-31AD6E31C8B8}" dt="2023-12-29T08:02:30.227" v="162" actId="165"/>
          <ac:grpSpMkLst>
            <pc:docMk/>
            <pc:sldMk cId="1073389432" sldId="270"/>
            <ac:grpSpMk id="3" creationId="{291A85E8-1623-11E9-8CA4-B11935B24C45}"/>
          </ac:grpSpMkLst>
        </pc:grpChg>
        <pc:picChg chg="mod topLvl">
          <ac:chgData name="a49512 Phạm Ngọc Anh" userId="cefd2df1-5fa3-4dec-87c8-c5040616a0c8" providerId="ADAL" clId="{28DA750C-881A-4D10-A0C1-31AD6E31C8B8}" dt="2023-12-29T08:02:33.796" v="163" actId="1076"/>
          <ac:picMkLst>
            <pc:docMk/>
            <pc:sldMk cId="1073389432" sldId="270"/>
            <ac:picMk id="4" creationId="{0BC7EDAA-4882-7877-5D8E-A6A6347279B1}"/>
          </ac:picMkLst>
        </pc:picChg>
      </pc:sldChg>
      <pc:sldChg chg="addSp modSp add mod modTransition modAnim">
        <pc:chgData name="a49512 Phạm Ngọc Anh" userId="cefd2df1-5fa3-4dec-87c8-c5040616a0c8" providerId="ADAL" clId="{28DA750C-881A-4D10-A0C1-31AD6E31C8B8}" dt="2023-12-29T08:17:55.635" v="366"/>
        <pc:sldMkLst>
          <pc:docMk/>
          <pc:sldMk cId="1802143116" sldId="271"/>
        </pc:sldMkLst>
        <pc:spChg chg="add mod">
          <ac:chgData name="a49512 Phạm Ngọc Anh" userId="cefd2df1-5fa3-4dec-87c8-c5040616a0c8" providerId="ADAL" clId="{28DA750C-881A-4D10-A0C1-31AD6E31C8B8}" dt="2023-12-29T08:03:37.591" v="187" actId="1076"/>
          <ac:spMkLst>
            <pc:docMk/>
            <pc:sldMk cId="1802143116" sldId="271"/>
            <ac:spMk id="3" creationId="{7543110A-7B58-2AA3-BFB8-FFF29421E216}"/>
          </ac:spMkLst>
        </pc:spChg>
        <pc:spChg chg="add mod">
          <ac:chgData name="a49512 Phạm Ngọc Anh" userId="cefd2df1-5fa3-4dec-87c8-c5040616a0c8" providerId="ADAL" clId="{28DA750C-881A-4D10-A0C1-31AD6E31C8B8}" dt="2023-12-29T08:03:34.492" v="186" actId="20577"/>
          <ac:spMkLst>
            <pc:docMk/>
            <pc:sldMk cId="1802143116" sldId="271"/>
            <ac:spMk id="4" creationId="{92822C40-02B1-CB76-6B05-65AD21FCBAAD}"/>
          </ac:spMkLst>
        </pc:spChg>
        <pc:spChg chg="add mod">
          <ac:chgData name="a49512 Phạm Ngọc Anh" userId="cefd2df1-5fa3-4dec-87c8-c5040616a0c8" providerId="ADAL" clId="{28DA750C-881A-4D10-A0C1-31AD6E31C8B8}" dt="2023-12-29T08:03:16.333" v="177" actId="1076"/>
          <ac:spMkLst>
            <pc:docMk/>
            <pc:sldMk cId="1802143116" sldId="271"/>
            <ac:spMk id="5" creationId="{B3E783E8-F292-14E7-C604-27FF28730EA8}"/>
          </ac:spMkLst>
        </pc:spChg>
        <pc:spChg chg="add mod">
          <ac:chgData name="a49512 Phạm Ngọc Anh" userId="cefd2df1-5fa3-4dec-87c8-c5040616a0c8" providerId="ADAL" clId="{28DA750C-881A-4D10-A0C1-31AD6E31C8B8}" dt="2023-12-29T08:03:16.333" v="177" actId="1076"/>
          <ac:spMkLst>
            <pc:docMk/>
            <pc:sldMk cId="1802143116" sldId="271"/>
            <ac:spMk id="6" creationId="{AE11319E-71DA-1FF3-ADEF-FB9DF3CFED2D}"/>
          </ac:spMkLst>
        </pc:spChg>
        <pc:spChg chg="add mod">
          <ac:chgData name="a49512 Phạm Ngọc Anh" userId="cefd2df1-5fa3-4dec-87c8-c5040616a0c8" providerId="ADAL" clId="{28DA750C-881A-4D10-A0C1-31AD6E31C8B8}" dt="2023-12-29T08:03:16.333" v="177" actId="1076"/>
          <ac:spMkLst>
            <pc:docMk/>
            <pc:sldMk cId="1802143116" sldId="271"/>
            <ac:spMk id="7" creationId="{A231D9C5-62AB-7551-D35C-EACE70B3E851}"/>
          </ac:spMkLst>
        </pc:spChg>
        <pc:spChg chg="add mod">
          <ac:chgData name="a49512 Phạm Ngọc Anh" userId="cefd2df1-5fa3-4dec-87c8-c5040616a0c8" providerId="ADAL" clId="{28DA750C-881A-4D10-A0C1-31AD6E31C8B8}" dt="2023-12-29T08:03:16.333" v="177" actId="1076"/>
          <ac:spMkLst>
            <pc:docMk/>
            <pc:sldMk cId="1802143116" sldId="271"/>
            <ac:spMk id="14" creationId="{ED057C07-510E-2A6A-5951-310713877A8A}"/>
          </ac:spMkLst>
        </pc:spChg>
        <pc:picChg chg="add mod">
          <ac:chgData name="a49512 Phạm Ngọc Anh" userId="cefd2df1-5fa3-4dec-87c8-c5040616a0c8" providerId="ADAL" clId="{28DA750C-881A-4D10-A0C1-31AD6E31C8B8}" dt="2023-12-29T08:03:16.333" v="177" actId="1076"/>
          <ac:picMkLst>
            <pc:docMk/>
            <pc:sldMk cId="1802143116" sldId="271"/>
            <ac:picMk id="8" creationId="{962C76D8-7F7D-9F72-C3D7-4BD038E122F6}"/>
          </ac:picMkLst>
        </pc:picChg>
        <pc:picChg chg="add mod">
          <ac:chgData name="a49512 Phạm Ngọc Anh" userId="cefd2df1-5fa3-4dec-87c8-c5040616a0c8" providerId="ADAL" clId="{28DA750C-881A-4D10-A0C1-31AD6E31C8B8}" dt="2023-12-29T08:03:16.333" v="177" actId="1076"/>
          <ac:picMkLst>
            <pc:docMk/>
            <pc:sldMk cId="1802143116" sldId="271"/>
            <ac:picMk id="9" creationId="{E8573168-5CEF-1729-8CF7-74F339F70530}"/>
          </ac:picMkLst>
        </pc:picChg>
        <pc:picChg chg="add mod">
          <ac:chgData name="a49512 Phạm Ngọc Anh" userId="cefd2df1-5fa3-4dec-87c8-c5040616a0c8" providerId="ADAL" clId="{28DA750C-881A-4D10-A0C1-31AD6E31C8B8}" dt="2023-12-29T08:03:16.333" v="177" actId="1076"/>
          <ac:picMkLst>
            <pc:docMk/>
            <pc:sldMk cId="1802143116" sldId="271"/>
            <ac:picMk id="10" creationId="{B24DBF3D-336D-FD6E-3854-F361AC36A1DF}"/>
          </ac:picMkLst>
        </pc:picChg>
        <pc:picChg chg="add mod">
          <ac:chgData name="a49512 Phạm Ngọc Anh" userId="cefd2df1-5fa3-4dec-87c8-c5040616a0c8" providerId="ADAL" clId="{28DA750C-881A-4D10-A0C1-31AD6E31C8B8}" dt="2023-12-29T08:03:08.161" v="175" actId="1076"/>
          <ac:picMkLst>
            <pc:docMk/>
            <pc:sldMk cId="1802143116" sldId="271"/>
            <ac:picMk id="15" creationId="{C66BF9C0-BFAA-396C-1FF3-2B13B9E3DBA1}"/>
          </ac:picMkLst>
        </pc:picChg>
        <pc:picChg chg="add mod">
          <ac:chgData name="a49512 Phạm Ngọc Anh" userId="cefd2df1-5fa3-4dec-87c8-c5040616a0c8" providerId="ADAL" clId="{28DA750C-881A-4D10-A0C1-31AD6E31C8B8}" dt="2023-12-29T08:03:04.111" v="173" actId="1076"/>
          <ac:picMkLst>
            <pc:docMk/>
            <pc:sldMk cId="1802143116" sldId="271"/>
            <ac:picMk id="16" creationId="{DF40EAC3-EF15-2BBD-C1DB-E3BD7EAACD96}"/>
          </ac:picMkLst>
        </pc:picChg>
        <pc:picChg chg="add mod">
          <ac:chgData name="a49512 Phạm Ngọc Anh" userId="cefd2df1-5fa3-4dec-87c8-c5040616a0c8" providerId="ADAL" clId="{28DA750C-881A-4D10-A0C1-31AD6E31C8B8}" dt="2023-12-29T08:03:09.281" v="176" actId="1076"/>
          <ac:picMkLst>
            <pc:docMk/>
            <pc:sldMk cId="1802143116" sldId="271"/>
            <ac:picMk id="17" creationId="{4AE37D2C-5E33-379C-7BF9-B7EFF9D193BA}"/>
          </ac:picMkLst>
        </pc:picChg>
        <pc:picChg chg="add mod">
          <ac:chgData name="a49512 Phạm Ngọc Anh" userId="cefd2df1-5fa3-4dec-87c8-c5040616a0c8" providerId="ADAL" clId="{28DA750C-881A-4D10-A0C1-31AD6E31C8B8}" dt="2023-12-29T08:03:06.234" v="174" actId="1076"/>
          <ac:picMkLst>
            <pc:docMk/>
            <pc:sldMk cId="1802143116" sldId="271"/>
            <ac:picMk id="18" creationId="{B18DB1EF-D3A7-67E4-9232-926CF9C24257}"/>
          </ac:picMkLst>
        </pc:picChg>
        <pc:cxnChg chg="add mod">
          <ac:chgData name="a49512 Phạm Ngọc Anh" userId="cefd2df1-5fa3-4dec-87c8-c5040616a0c8" providerId="ADAL" clId="{28DA750C-881A-4D10-A0C1-31AD6E31C8B8}" dt="2023-12-29T08:03:16.333" v="177" actId="1076"/>
          <ac:cxnSpMkLst>
            <pc:docMk/>
            <pc:sldMk cId="1802143116" sldId="271"/>
            <ac:cxnSpMk id="11" creationId="{39930B10-71EB-86A2-6865-21803CBC5AEA}"/>
          </ac:cxnSpMkLst>
        </pc:cxnChg>
        <pc:cxnChg chg="add mod">
          <ac:chgData name="a49512 Phạm Ngọc Anh" userId="cefd2df1-5fa3-4dec-87c8-c5040616a0c8" providerId="ADAL" clId="{28DA750C-881A-4D10-A0C1-31AD6E31C8B8}" dt="2023-12-29T08:03:16.333" v="177" actId="1076"/>
          <ac:cxnSpMkLst>
            <pc:docMk/>
            <pc:sldMk cId="1802143116" sldId="271"/>
            <ac:cxnSpMk id="12" creationId="{9323B971-4C86-4FFA-3923-FEDFA05E4CE5}"/>
          </ac:cxnSpMkLst>
        </pc:cxnChg>
        <pc:cxnChg chg="add mod">
          <ac:chgData name="a49512 Phạm Ngọc Anh" userId="cefd2df1-5fa3-4dec-87c8-c5040616a0c8" providerId="ADAL" clId="{28DA750C-881A-4D10-A0C1-31AD6E31C8B8}" dt="2023-12-29T08:03:16.333" v="177" actId="1076"/>
          <ac:cxnSpMkLst>
            <pc:docMk/>
            <pc:sldMk cId="1802143116" sldId="271"/>
            <ac:cxnSpMk id="13" creationId="{1D568D2D-63F6-E76F-BD7F-ABB38C17B69B}"/>
          </ac:cxnSpMkLst>
        </pc:cxnChg>
      </pc:sldChg>
      <pc:sldChg chg="add del">
        <pc:chgData name="a49512 Phạm Ngọc Anh" userId="cefd2df1-5fa3-4dec-87c8-c5040616a0c8" providerId="ADAL" clId="{28DA750C-881A-4D10-A0C1-31AD6E31C8B8}" dt="2023-12-29T08:04:48.621" v="198" actId="47"/>
        <pc:sldMkLst>
          <pc:docMk/>
          <pc:sldMk cId="386247803" sldId="272"/>
        </pc:sldMkLst>
      </pc:sldChg>
      <pc:sldChg chg="addSp modSp add mod modTransition setBg modAnim">
        <pc:chgData name="a49512 Phạm Ngọc Anh" userId="cefd2df1-5fa3-4dec-87c8-c5040616a0c8" providerId="ADAL" clId="{28DA750C-881A-4D10-A0C1-31AD6E31C8B8}" dt="2023-12-29T08:17:55.635" v="366"/>
        <pc:sldMkLst>
          <pc:docMk/>
          <pc:sldMk cId="4221090831" sldId="272"/>
        </pc:sldMkLst>
        <pc:spChg chg="mod">
          <ac:chgData name="a49512 Phạm Ngọc Anh" userId="cefd2df1-5fa3-4dec-87c8-c5040616a0c8" providerId="ADAL" clId="{28DA750C-881A-4D10-A0C1-31AD6E31C8B8}" dt="2023-12-29T08:10:24.165" v="279" actId="255"/>
          <ac:spMkLst>
            <pc:docMk/>
            <pc:sldMk cId="4221090831" sldId="272"/>
            <ac:spMk id="2" creationId="{4C5780C1-3ACB-98C5-874B-486214AF1651}"/>
          </ac:spMkLst>
        </pc:spChg>
        <pc:spChg chg="add mod">
          <ac:chgData name="a49512 Phạm Ngọc Anh" userId="cefd2df1-5fa3-4dec-87c8-c5040616a0c8" providerId="ADAL" clId="{28DA750C-881A-4D10-A0C1-31AD6E31C8B8}" dt="2023-12-29T08:11:37.461" v="298" actId="1076"/>
          <ac:spMkLst>
            <pc:docMk/>
            <pc:sldMk cId="4221090831" sldId="272"/>
            <ac:spMk id="4" creationId="{0EEF6A29-EE80-F4D0-6380-BDE135FD5870}"/>
          </ac:spMkLst>
        </pc:spChg>
        <pc:spChg chg="add mod">
          <ac:chgData name="a49512 Phạm Ngọc Anh" userId="cefd2df1-5fa3-4dec-87c8-c5040616a0c8" providerId="ADAL" clId="{28DA750C-881A-4D10-A0C1-31AD6E31C8B8}" dt="2023-12-29T08:11:39.950" v="299" actId="1076"/>
          <ac:spMkLst>
            <pc:docMk/>
            <pc:sldMk cId="4221090831" sldId="272"/>
            <ac:spMk id="5" creationId="{555020CA-DD7A-4297-65D3-A8904BDF6433}"/>
          </ac:spMkLst>
        </pc:spChg>
        <pc:spChg chg="add mod">
          <ac:chgData name="a49512 Phạm Ngọc Anh" userId="cefd2df1-5fa3-4dec-87c8-c5040616a0c8" providerId="ADAL" clId="{28DA750C-881A-4D10-A0C1-31AD6E31C8B8}" dt="2023-12-29T08:10:30.270" v="280" actId="1076"/>
          <ac:spMkLst>
            <pc:docMk/>
            <pc:sldMk cId="4221090831" sldId="272"/>
            <ac:spMk id="6" creationId="{E3605512-8A95-F928-66A1-F832B245C105}"/>
          </ac:spMkLst>
        </pc:spChg>
        <pc:spChg chg="add mod">
          <ac:chgData name="a49512 Phạm Ngọc Anh" userId="cefd2df1-5fa3-4dec-87c8-c5040616a0c8" providerId="ADAL" clId="{28DA750C-881A-4D10-A0C1-31AD6E31C8B8}" dt="2023-12-29T08:11:25.480" v="295" actId="1076"/>
          <ac:spMkLst>
            <pc:docMk/>
            <pc:sldMk cId="4221090831" sldId="272"/>
            <ac:spMk id="7" creationId="{BBFB69CB-A319-C3C6-B8BF-CC1A4C2B26FE}"/>
          </ac:spMkLst>
        </pc:spChg>
        <pc:spChg chg="add mod">
          <ac:chgData name="a49512 Phạm Ngọc Anh" userId="cefd2df1-5fa3-4dec-87c8-c5040616a0c8" providerId="ADAL" clId="{28DA750C-881A-4D10-A0C1-31AD6E31C8B8}" dt="2023-12-29T08:11:57.326" v="301" actId="1076"/>
          <ac:spMkLst>
            <pc:docMk/>
            <pc:sldMk cId="4221090831" sldId="272"/>
            <ac:spMk id="8" creationId="{C7C60406-77C4-0455-862E-7EE219229299}"/>
          </ac:spMkLst>
        </pc:spChg>
        <pc:spChg chg="add mod">
          <ac:chgData name="a49512 Phạm Ngọc Anh" userId="cefd2df1-5fa3-4dec-87c8-c5040616a0c8" providerId="ADAL" clId="{28DA750C-881A-4D10-A0C1-31AD6E31C8B8}" dt="2023-12-29T08:12:03.940" v="302" actId="1076"/>
          <ac:spMkLst>
            <pc:docMk/>
            <pc:sldMk cId="4221090831" sldId="272"/>
            <ac:spMk id="9" creationId="{859F4C47-B185-BC4F-ADA4-BBB92445BBD6}"/>
          </ac:spMkLst>
        </pc:spChg>
        <pc:spChg chg="add mod">
          <ac:chgData name="a49512 Phạm Ngọc Anh" userId="cefd2df1-5fa3-4dec-87c8-c5040616a0c8" providerId="ADAL" clId="{28DA750C-881A-4D10-A0C1-31AD6E31C8B8}" dt="2023-12-29T08:11:51.240" v="300" actId="1076"/>
          <ac:spMkLst>
            <pc:docMk/>
            <pc:sldMk cId="4221090831" sldId="272"/>
            <ac:spMk id="10" creationId="{8B070B4D-3A06-5505-C262-538C2112DC8A}"/>
          </ac:spMkLst>
        </pc:spChg>
        <pc:spChg chg="add mod">
          <ac:chgData name="a49512 Phạm Ngọc Anh" userId="cefd2df1-5fa3-4dec-87c8-c5040616a0c8" providerId="ADAL" clId="{28DA750C-881A-4D10-A0C1-31AD6E31C8B8}" dt="2023-12-29T08:11:51.240" v="300" actId="1076"/>
          <ac:spMkLst>
            <pc:docMk/>
            <pc:sldMk cId="4221090831" sldId="272"/>
            <ac:spMk id="11" creationId="{A49B2DD3-F192-B97B-D8F4-5AAC9BEFD41F}"/>
          </ac:spMkLst>
        </pc:spChg>
        <pc:spChg chg="add mod">
          <ac:chgData name="a49512 Phạm Ngọc Anh" userId="cefd2df1-5fa3-4dec-87c8-c5040616a0c8" providerId="ADAL" clId="{28DA750C-881A-4D10-A0C1-31AD6E31C8B8}" dt="2023-12-29T08:11:51.240" v="300" actId="1076"/>
          <ac:spMkLst>
            <pc:docMk/>
            <pc:sldMk cId="4221090831" sldId="272"/>
            <ac:spMk id="12" creationId="{36DCB6FC-6ACA-7929-8863-EBAF7FF36E23}"/>
          </ac:spMkLst>
        </pc:spChg>
        <pc:spChg chg="add mod">
          <ac:chgData name="a49512 Phạm Ngọc Anh" userId="cefd2df1-5fa3-4dec-87c8-c5040616a0c8" providerId="ADAL" clId="{28DA750C-881A-4D10-A0C1-31AD6E31C8B8}" dt="2023-12-29T08:11:51.240" v="300" actId="1076"/>
          <ac:spMkLst>
            <pc:docMk/>
            <pc:sldMk cId="4221090831" sldId="272"/>
            <ac:spMk id="13" creationId="{2605E825-8A58-D45C-83D2-62348C548B3A}"/>
          </ac:spMkLst>
        </pc:spChg>
        <pc:spChg chg="add mod">
          <ac:chgData name="a49512 Phạm Ngọc Anh" userId="cefd2df1-5fa3-4dec-87c8-c5040616a0c8" providerId="ADAL" clId="{28DA750C-881A-4D10-A0C1-31AD6E31C8B8}" dt="2023-12-29T08:11:51.240" v="300" actId="1076"/>
          <ac:spMkLst>
            <pc:docMk/>
            <pc:sldMk cId="4221090831" sldId="272"/>
            <ac:spMk id="14" creationId="{9E30C5F1-0302-C1C9-2703-F32C9E4ADE9C}"/>
          </ac:spMkLst>
        </pc:spChg>
        <pc:spChg chg="add mod">
          <ac:chgData name="a49512 Phạm Ngọc Anh" userId="cefd2df1-5fa3-4dec-87c8-c5040616a0c8" providerId="ADAL" clId="{28DA750C-881A-4D10-A0C1-31AD6E31C8B8}" dt="2023-12-29T08:11:51.240" v="300" actId="1076"/>
          <ac:spMkLst>
            <pc:docMk/>
            <pc:sldMk cId="4221090831" sldId="272"/>
            <ac:spMk id="15" creationId="{88BB61A2-39F3-C9E9-21D2-D0F4BFB13521}"/>
          </ac:spMkLst>
        </pc:spChg>
        <pc:spChg chg="add mod">
          <ac:chgData name="a49512 Phạm Ngọc Anh" userId="cefd2df1-5fa3-4dec-87c8-c5040616a0c8" providerId="ADAL" clId="{28DA750C-881A-4D10-A0C1-31AD6E31C8B8}" dt="2023-12-29T08:11:51.240" v="300" actId="1076"/>
          <ac:spMkLst>
            <pc:docMk/>
            <pc:sldMk cId="4221090831" sldId="272"/>
            <ac:spMk id="16" creationId="{DEED0709-424E-DA69-24E2-8D0EECAA9308}"/>
          </ac:spMkLst>
        </pc:spChg>
        <pc:spChg chg="add mod">
          <ac:chgData name="a49512 Phạm Ngọc Anh" userId="cefd2df1-5fa3-4dec-87c8-c5040616a0c8" providerId="ADAL" clId="{28DA750C-881A-4D10-A0C1-31AD6E31C8B8}" dt="2023-12-29T08:11:57.326" v="301" actId="1076"/>
          <ac:spMkLst>
            <pc:docMk/>
            <pc:sldMk cId="4221090831" sldId="272"/>
            <ac:spMk id="17" creationId="{D8415F4C-39C9-279D-7D8B-E63B0407FF73}"/>
          </ac:spMkLst>
        </pc:spChg>
        <pc:spChg chg="add mod">
          <ac:chgData name="a49512 Phạm Ngọc Anh" userId="cefd2df1-5fa3-4dec-87c8-c5040616a0c8" providerId="ADAL" clId="{28DA750C-881A-4D10-A0C1-31AD6E31C8B8}" dt="2023-12-29T08:12:03.940" v="302" actId="1076"/>
          <ac:spMkLst>
            <pc:docMk/>
            <pc:sldMk cId="4221090831" sldId="272"/>
            <ac:spMk id="18" creationId="{7850D9E8-E1A8-8AD3-28CC-B45F45757AC8}"/>
          </ac:spMkLst>
        </pc:spChg>
        <pc:spChg chg="add mod">
          <ac:chgData name="a49512 Phạm Ngọc Anh" userId="cefd2df1-5fa3-4dec-87c8-c5040616a0c8" providerId="ADAL" clId="{28DA750C-881A-4D10-A0C1-31AD6E31C8B8}" dt="2023-12-29T08:10:24.165" v="279" actId="255"/>
          <ac:spMkLst>
            <pc:docMk/>
            <pc:sldMk cId="4221090831" sldId="272"/>
            <ac:spMk id="19" creationId="{05C69074-F0BA-51AA-0CF5-11B2C19892DD}"/>
          </ac:spMkLst>
        </pc:spChg>
        <pc:spChg chg="add mod">
          <ac:chgData name="a49512 Phạm Ngọc Anh" userId="cefd2df1-5fa3-4dec-87c8-c5040616a0c8" providerId="ADAL" clId="{28DA750C-881A-4D10-A0C1-31AD6E31C8B8}" dt="2023-12-29T08:10:24.165" v="279" actId="255"/>
          <ac:spMkLst>
            <pc:docMk/>
            <pc:sldMk cId="4221090831" sldId="272"/>
            <ac:spMk id="20" creationId="{F3AEB93A-7CF2-B087-34FA-3ADE1C71B882}"/>
          </ac:spMkLst>
        </pc:spChg>
        <pc:spChg chg="add mod">
          <ac:chgData name="a49512 Phạm Ngọc Anh" userId="cefd2df1-5fa3-4dec-87c8-c5040616a0c8" providerId="ADAL" clId="{28DA750C-881A-4D10-A0C1-31AD6E31C8B8}" dt="2023-12-29T08:10:24.165" v="279" actId="255"/>
          <ac:spMkLst>
            <pc:docMk/>
            <pc:sldMk cId="4221090831" sldId="272"/>
            <ac:spMk id="21" creationId="{04BDC32A-44F4-9866-4727-84EB0FEBF9FE}"/>
          </ac:spMkLst>
        </pc:spChg>
        <pc:spChg chg="add mod">
          <ac:chgData name="a49512 Phạm Ngọc Anh" userId="cefd2df1-5fa3-4dec-87c8-c5040616a0c8" providerId="ADAL" clId="{28DA750C-881A-4D10-A0C1-31AD6E31C8B8}" dt="2023-12-29T08:10:24.165" v="279" actId="255"/>
          <ac:spMkLst>
            <pc:docMk/>
            <pc:sldMk cId="4221090831" sldId="272"/>
            <ac:spMk id="22" creationId="{D9459E16-73D7-6A3F-FB37-D6F3482F3B43}"/>
          </ac:spMkLst>
        </pc:spChg>
        <pc:spChg chg="add mod">
          <ac:chgData name="a49512 Phạm Ngọc Anh" userId="cefd2df1-5fa3-4dec-87c8-c5040616a0c8" providerId="ADAL" clId="{28DA750C-881A-4D10-A0C1-31AD6E31C8B8}" dt="2023-12-29T08:10:24.165" v="279" actId="255"/>
          <ac:spMkLst>
            <pc:docMk/>
            <pc:sldMk cId="4221090831" sldId="272"/>
            <ac:spMk id="23" creationId="{A1324215-14BE-4408-D3C0-AB0DDB84202B}"/>
          </ac:spMkLst>
        </pc:spChg>
        <pc:spChg chg="add mod">
          <ac:chgData name="a49512 Phạm Ngọc Anh" userId="cefd2df1-5fa3-4dec-87c8-c5040616a0c8" providerId="ADAL" clId="{28DA750C-881A-4D10-A0C1-31AD6E31C8B8}" dt="2023-12-29T08:10:24.165" v="279" actId="255"/>
          <ac:spMkLst>
            <pc:docMk/>
            <pc:sldMk cId="4221090831" sldId="272"/>
            <ac:spMk id="24" creationId="{77678BD4-E2D7-A655-70BF-894D35A97F59}"/>
          </ac:spMkLst>
        </pc:spChg>
        <pc:spChg chg="add mod">
          <ac:chgData name="a49512 Phạm Ngọc Anh" userId="cefd2df1-5fa3-4dec-87c8-c5040616a0c8" providerId="ADAL" clId="{28DA750C-881A-4D10-A0C1-31AD6E31C8B8}" dt="2023-12-29T08:10:24.165" v="279" actId="255"/>
          <ac:spMkLst>
            <pc:docMk/>
            <pc:sldMk cId="4221090831" sldId="272"/>
            <ac:spMk id="25" creationId="{C804A74C-6018-CBDA-9A2C-2FAC2E8523B2}"/>
          </ac:spMkLst>
        </pc:spChg>
        <pc:graphicFrameChg chg="add mod modGraphic">
          <ac:chgData name="a49512 Phạm Ngọc Anh" userId="cefd2df1-5fa3-4dec-87c8-c5040616a0c8" providerId="ADAL" clId="{28DA750C-881A-4D10-A0C1-31AD6E31C8B8}" dt="2023-12-29T08:12:23.262" v="303" actId="20577"/>
          <ac:graphicFrameMkLst>
            <pc:docMk/>
            <pc:sldMk cId="4221090831" sldId="272"/>
            <ac:graphicFrameMk id="3" creationId="{19E0869B-0FEB-ACFC-A3EF-1C00AF91C18D}"/>
          </ac:graphicFrameMkLst>
        </pc:graphicFrameChg>
      </pc:sldChg>
      <pc:sldChg chg="addSp modSp add mod modTransition modAnim">
        <pc:chgData name="a49512 Phạm Ngọc Anh" userId="cefd2df1-5fa3-4dec-87c8-c5040616a0c8" providerId="ADAL" clId="{28DA750C-881A-4D10-A0C1-31AD6E31C8B8}" dt="2023-12-29T08:17:55.635" v="366"/>
        <pc:sldMkLst>
          <pc:docMk/>
          <pc:sldMk cId="988110297" sldId="273"/>
        </pc:sldMkLst>
        <pc:spChg chg="add mod">
          <ac:chgData name="a49512 Phạm Ngọc Anh" userId="cefd2df1-5fa3-4dec-87c8-c5040616a0c8" providerId="ADAL" clId="{28DA750C-881A-4D10-A0C1-31AD6E31C8B8}" dt="2023-12-29T08:13:23.881" v="311" actId="1076"/>
          <ac:spMkLst>
            <pc:docMk/>
            <pc:sldMk cId="988110297" sldId="273"/>
            <ac:spMk id="3" creationId="{838E3220-BEFC-2F99-27FE-5A84BF70D939}"/>
          </ac:spMkLst>
        </pc:spChg>
        <pc:spChg chg="add mod">
          <ac:chgData name="a49512 Phạm Ngọc Anh" userId="cefd2df1-5fa3-4dec-87c8-c5040616a0c8" providerId="ADAL" clId="{28DA750C-881A-4D10-A0C1-31AD6E31C8B8}" dt="2023-12-29T08:13:20.044" v="310" actId="1076"/>
          <ac:spMkLst>
            <pc:docMk/>
            <pc:sldMk cId="988110297" sldId="273"/>
            <ac:spMk id="4" creationId="{10103089-A870-79B1-1477-7FA217D28793}"/>
          </ac:spMkLst>
        </pc:spChg>
        <pc:graphicFrameChg chg="add mod modGraphic">
          <ac:chgData name="a49512 Phạm Ngọc Anh" userId="cefd2df1-5fa3-4dec-87c8-c5040616a0c8" providerId="ADAL" clId="{28DA750C-881A-4D10-A0C1-31AD6E31C8B8}" dt="2023-12-29T08:13:16.236" v="309" actId="1076"/>
          <ac:graphicFrameMkLst>
            <pc:docMk/>
            <pc:sldMk cId="988110297" sldId="273"/>
            <ac:graphicFrameMk id="5" creationId="{0418C226-88C9-666F-2195-2EB2C7AB63FC}"/>
          </ac:graphicFrameMkLst>
        </pc:graphicFrameChg>
      </pc:sldChg>
      <pc:sldChg chg="add del">
        <pc:chgData name="a49512 Phạm Ngọc Anh" userId="cefd2df1-5fa3-4dec-87c8-c5040616a0c8" providerId="ADAL" clId="{28DA750C-881A-4D10-A0C1-31AD6E31C8B8}" dt="2023-12-29T08:04:48.801" v="199" actId="47"/>
        <pc:sldMkLst>
          <pc:docMk/>
          <pc:sldMk cId="2020215136" sldId="273"/>
        </pc:sldMkLst>
      </pc:sldChg>
      <pc:sldChg chg="addSp modSp add mod modTransition modAnim">
        <pc:chgData name="a49512 Phạm Ngọc Anh" userId="cefd2df1-5fa3-4dec-87c8-c5040616a0c8" providerId="ADAL" clId="{28DA750C-881A-4D10-A0C1-31AD6E31C8B8}" dt="2023-12-29T08:17:55.635" v="366"/>
        <pc:sldMkLst>
          <pc:docMk/>
          <pc:sldMk cId="3388546851" sldId="274"/>
        </pc:sldMkLst>
        <pc:spChg chg="add mod">
          <ac:chgData name="a49512 Phạm Ngọc Anh" userId="cefd2df1-5fa3-4dec-87c8-c5040616a0c8" providerId="ADAL" clId="{28DA750C-881A-4D10-A0C1-31AD6E31C8B8}" dt="2023-12-29T08:14:28.368" v="324" actId="1076"/>
          <ac:spMkLst>
            <pc:docMk/>
            <pc:sldMk cId="3388546851" sldId="274"/>
            <ac:spMk id="3" creationId="{7D967BD7-0827-3812-D348-DA0E31395F12}"/>
          </ac:spMkLst>
        </pc:spChg>
        <pc:spChg chg="add mod">
          <ac:chgData name="a49512 Phạm Ngọc Anh" userId="cefd2df1-5fa3-4dec-87c8-c5040616a0c8" providerId="ADAL" clId="{28DA750C-881A-4D10-A0C1-31AD6E31C8B8}" dt="2023-12-29T08:14:25.192" v="323" actId="1076"/>
          <ac:spMkLst>
            <pc:docMk/>
            <pc:sldMk cId="3388546851" sldId="274"/>
            <ac:spMk id="4" creationId="{77AC7ED9-7522-097C-FB25-CF1ED4655478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6" creationId="{E450CADE-E4ED-DE6D-BFF9-6227EE2F93FC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7" creationId="{09B08EE2-3DA4-D2DF-AB3B-2C3AC21FE481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8" creationId="{93F5C594-7202-2DC6-5618-C1A16834677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9" creationId="{45B83820-0610-326A-C957-2AB0EC2AC261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0" creationId="{67ACA60B-2B03-1653-4461-51C8838D2047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1" creationId="{C16A45D5-0067-97A9-267D-FC5E5DDB95C5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2" creationId="{BEDEE567-1661-C1CF-B6C4-4CE6156E7086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3" creationId="{2144D5F3-A5B1-A728-B921-010C385E23E9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4" creationId="{4B05C8CD-7236-A86B-0AB1-9E730A79E472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5" creationId="{691298C8-6EC9-4103-78C3-BEEC3615F73C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6" creationId="{EFE2BC96-90E4-C506-BA70-55774320D739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7" creationId="{CAA06B3E-D728-223C-4264-7281F8700D01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8" creationId="{AC884334-046F-424E-2A42-7CBB3A153F13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9" creationId="{1579B4E7-EF70-2BBB-125C-E562875A173B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20" creationId="{C0CFA115-85C9-2694-1FF6-1AFF82951036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21" creationId="{D29F003A-9EBF-D9F1-AE5A-84B65BC52229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22" creationId="{B849A8AC-517A-C0AC-A4E4-82F08CE892B2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23" creationId="{86C2A9B4-63A7-4FB7-8466-21050509EC0B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24" creationId="{E1F35626-84BE-648A-D0AA-44E269CEC615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25" creationId="{6A895F40-A67B-5B37-E109-30DC62469D3C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26" creationId="{C0050406-A835-720D-4082-8B8EF14093D4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27" creationId="{38EAD4DF-F40F-E1E1-2877-63414572F373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28" creationId="{55D6B91E-B7CD-D0F6-6C36-43613D4D9DE0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29" creationId="{2A48B5F3-40E3-62A7-A181-690F8E7CE2B5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30" creationId="{9A4B8ACD-6050-F2B0-DF2D-CB39364A329E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31" creationId="{B5029690-2EB7-E042-7A88-305E75CE9871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32" creationId="{BF241713-8880-459D-4739-AF5814BD6E9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33" creationId="{26EC791F-8354-BA5C-C1A0-1FD31AE8A33E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34" creationId="{75C9FBB9-BF72-3A5F-8C2A-E00976C17E2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35" creationId="{FBB3E76C-3AD9-4272-E77E-EA4DA4C34B18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36" creationId="{69A5F172-FA3B-D138-79E3-E49E447C2B43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37" creationId="{1277ECE9-0189-BF59-33BA-5965363B1D40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38" creationId="{975184CE-FC29-5580-D60E-E240D912DE08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39" creationId="{7DB42C1E-D5D0-9F59-E646-A32FCE788801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40" creationId="{BB5A265B-F442-B1C2-13BA-7CE603CEA5DC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41" creationId="{FEB4957C-24EE-1E88-4629-77AFF0F0EA49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42" creationId="{0509E5D9-0CBF-1869-C650-4DD8C8EC7038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43" creationId="{B330EF8C-CD75-0E1F-8DED-F6AA8973F081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44" creationId="{BF69045F-32E1-E578-7BC0-1F26554B72D7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45" creationId="{B9C7474D-021B-428F-2180-6ECF4EE1D35C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46" creationId="{4F9B8BB7-4E6B-2556-B5FB-7462721F70D2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47" creationId="{B76B7FF6-98DB-E9E5-0CEF-9E147B55C4C8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48" creationId="{B852E194-DBDB-EEAB-9BEA-CEE7343A0F4E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49" creationId="{1D6D3AE5-BDAC-CEDC-8BD8-712540D29425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50" creationId="{28FD71CB-4C57-25A9-9A61-1E17E20BC880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51" creationId="{5D4EDB4F-12A4-407E-0238-F1B96E7DF3D4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52" creationId="{016B8EC6-33BE-9BFF-B79C-8624C29BC4A8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53" creationId="{80B379FE-F0A1-CA4C-097E-0BE88CEAF35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54" creationId="{526FEDE7-6805-6366-C9FB-0AF57E685154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55" creationId="{F71D1826-011F-6F05-0774-7245D7B14FA7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56" creationId="{081160EA-DB5B-79AB-ACEA-0D3CC8D82F49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57" creationId="{906B77EB-BE95-815F-DBFC-BC6548A5918B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58" creationId="{987181CF-9C91-E830-0E95-905F698776C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59" creationId="{55DFEA78-B39A-F83D-4173-5247AF7CCE10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60" creationId="{CEEA1255-1B40-2135-BF8B-E26AAB6905D7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61" creationId="{20998545-DB1B-6B5D-1C58-65EF9303495B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62" creationId="{ED8CF190-81F6-048F-80C6-0769093F4916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63" creationId="{68C9775F-DE1B-0975-7499-6EC60C309227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64" creationId="{BEDBF782-1C92-6EB6-241F-E3F139B98312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66" creationId="{0A5AC25F-8129-709D-E3F0-FBDD93E10257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67" creationId="{DDC45FAA-7A5B-706C-2282-FA6B308D069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68" creationId="{2CD9C33B-D397-5938-36F0-0015AD30A92F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69" creationId="{41E7EF94-B5C9-615B-D1D2-320A5FE2D87A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70" creationId="{7ECAE69E-20CB-14DB-B841-11E454A81132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71" creationId="{DF258B8B-B4CD-1AB2-C7F8-AC45E6177B86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72" creationId="{D5E62F29-800D-DA69-6DEA-6E82402B6709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73" creationId="{34C305F4-87B2-B0C4-F974-B96060156954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74" creationId="{0475254C-A1D8-7577-ECC5-AE0CC9B1FB0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75" creationId="{70EA4543-A50B-BAC1-0A71-6FBEF62E1B76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76" creationId="{43AB9903-34A9-DA07-12BC-69906AAC47E0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77" creationId="{994EBC9A-4744-2625-1A47-657D81457F50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78" creationId="{65FBB9B2-6B6E-ACC1-D33F-AA1D80D1A531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79" creationId="{DBFAF970-44EC-ECFD-70E3-68F4BCFC301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80" creationId="{51EA0D5A-A407-A08A-E053-EE87A5F71169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81" creationId="{F8AFB67D-1AB6-B07B-2363-BC64AB5BB706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82" creationId="{4830C06C-F92B-CA48-3368-A9C3746E2E8C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83" creationId="{25BA8969-96AF-6026-E2EF-7A39DE6C14A9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84" creationId="{44ABEF1B-8CD1-C4D4-23A8-F3C012C41DFA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85" creationId="{2D0EE6E4-4359-EAD8-5A45-1DCC6A1DB50E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86" creationId="{331E6F12-B355-A9FB-5496-94C15C699E1E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87" creationId="{1F0905CD-8415-3587-F93D-0E257ADAEF1F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88" creationId="{EC19176D-3027-1294-1F6F-5C03C3D82A35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89" creationId="{759D6AA1-C8C1-F0A9-9A27-FB57273D7B04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90" creationId="{1D591508-C188-34A0-B2D0-601460EFA09F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91" creationId="{E7D81DE9-DD05-35F2-A9B0-2528C508E54B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92" creationId="{B2A7E0A4-9F60-50BD-7D4E-FC9202979DDC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93" creationId="{A8D40029-A385-BC89-EF74-DEA4844F14F0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94" creationId="{1A67127A-4286-F5E4-71A7-824C0858583A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95" creationId="{19CA7AAE-5452-9C9C-E8D6-F5DDAF5FC364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96" creationId="{00328ADB-256C-1499-0C91-A377A3BC8D83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97" creationId="{9B0FA339-95AD-D98B-B321-218071F91117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98" creationId="{6898BA1B-F1D2-311C-DEAB-EC10A602D77C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99" creationId="{145FDFD4-22D9-D8CA-815D-BD6A574B3C1A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00" creationId="{8302150D-5214-0700-9209-4F7BF2E77F4E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01" creationId="{87653CBA-B1D5-B1F5-5CAA-44A8BEA14CA6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02" creationId="{9604A472-64A4-C003-FBD5-2C859DB15866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03" creationId="{0201441F-45E5-1104-02DB-5517A03BD4D5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04" creationId="{194930A0-2AD8-1F29-8FC9-A0E7330967F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05" creationId="{C76E602E-078A-9121-72B0-357AF3AFA950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06" creationId="{E6E7F3EC-5F17-F16E-48C7-124E77BEB78A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07" creationId="{EAA38402-CBE9-BC6E-0A28-1E252405A5A3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08" creationId="{325CFD8E-8AC8-1EA5-0ED7-DFEA824086EA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09" creationId="{8DA0CE0C-CD54-6196-7250-89D7DD5AB584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10" creationId="{6CD99B05-3AA9-CD77-D842-4D3F512A1CBA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11" creationId="{066F33EB-5438-AAC9-B178-E77C20E211B1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12" creationId="{012CE4EE-58F6-C439-48CF-2F33E6F73F0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13" creationId="{F8D06873-A4E8-AA0D-2797-23E61ACAA63F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14" creationId="{98CC4C39-02B3-49FD-28D2-FA1E196410D8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15" creationId="{320E6672-5EDE-07A8-605B-13B5FB6CCFA2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16" creationId="{5D696A6C-298B-53FE-6FCC-5261532C18B4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17" creationId="{29FF8FD9-5AEC-03FF-C7BD-14827DF7A7C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18" creationId="{1B671643-A6D3-F186-1622-E6CB37497CAF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19" creationId="{6B169836-65FA-F314-2EF8-8F7A69BE44B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20" creationId="{1467945F-3673-6EA5-6B8C-276AE35F8E04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21" creationId="{DD232436-CF72-C72F-CF63-1875A4CA4B74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22" creationId="{D7D4832B-61E3-582E-C974-3FAF1A1BAA16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23" creationId="{077B3873-56E2-0F1F-773B-C0F30EC1885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24" creationId="{6199214C-2E56-1503-A0B0-13ECF4992BCC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25" creationId="{916F594F-224A-BFC9-0CB4-F95F3595FB51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26" creationId="{BE886CA3-5C97-D733-3F0D-1790D9FCCB25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27" creationId="{8AFC157E-C227-2CC2-FFA9-FE4EE92A3B1F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28" creationId="{FA6E40FE-636F-E0A0-C9A8-C59C2BF7854C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29" creationId="{9D435F32-3B53-E83E-0E39-AC7201BBA20C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30" creationId="{2FAD79F1-0DCD-9371-CF4F-58BAAF23B072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31" creationId="{B3FC4FE9-41FB-693C-28F1-19E1D9399138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32" creationId="{4399219A-2D2C-FECB-F3FA-BAC99D5B919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33" creationId="{D7E225F4-5206-7A44-18AF-CBF18F01A054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34" creationId="{DF8F12DA-7596-CA63-4435-0AC990EB6C8D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35" creationId="{096DEEAA-DFDE-B4AA-3DD1-66F265310B59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36" creationId="{AB89AC43-24E9-83DE-8D44-D7BD7AA5B675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37" creationId="{479FD16F-9A53-8D11-C56D-8EBDC7593AEA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38" creationId="{D52AB7EE-66C8-7C87-8167-5D635561BDCF}"/>
          </ac:spMkLst>
        </pc:spChg>
        <pc:spChg chg="mod">
          <ac:chgData name="a49512 Phạm Ngọc Anh" userId="cefd2df1-5fa3-4dec-87c8-c5040616a0c8" providerId="ADAL" clId="{28DA750C-881A-4D10-A0C1-31AD6E31C8B8}" dt="2023-12-29T08:14:21.293" v="322" actId="255"/>
          <ac:spMkLst>
            <pc:docMk/>
            <pc:sldMk cId="3388546851" sldId="274"/>
            <ac:spMk id="139" creationId="{6814070A-EC11-D64E-5E07-A57DDAF9D217}"/>
          </ac:spMkLst>
        </pc:spChg>
        <pc:grpChg chg="add mod">
          <ac:chgData name="a49512 Phạm Ngọc Anh" userId="cefd2df1-5fa3-4dec-87c8-c5040616a0c8" providerId="ADAL" clId="{28DA750C-881A-4D10-A0C1-31AD6E31C8B8}" dt="2023-12-29T08:14:30.914" v="326" actId="1076"/>
          <ac:grpSpMkLst>
            <pc:docMk/>
            <pc:sldMk cId="3388546851" sldId="274"/>
            <ac:grpSpMk id="5" creationId="{1BA59D1E-9564-42C3-1A16-06C0C7C59810}"/>
          </ac:grpSpMkLst>
        </pc:grpChg>
        <pc:grpChg chg="add mod">
          <ac:chgData name="a49512 Phạm Ngọc Anh" userId="cefd2df1-5fa3-4dec-87c8-c5040616a0c8" providerId="ADAL" clId="{28DA750C-881A-4D10-A0C1-31AD6E31C8B8}" dt="2023-12-29T08:14:29.811" v="325" actId="1076"/>
          <ac:grpSpMkLst>
            <pc:docMk/>
            <pc:sldMk cId="3388546851" sldId="274"/>
            <ac:grpSpMk id="65" creationId="{043B0667-9EE5-D96D-0C0F-1B8D2D1A7C41}"/>
          </ac:grpSpMkLst>
        </pc:grpChg>
      </pc:sldChg>
      <pc:sldChg chg="addSp modSp add mod modTransition modAnim">
        <pc:chgData name="a49512 Phạm Ngọc Anh" userId="cefd2df1-5fa3-4dec-87c8-c5040616a0c8" providerId="ADAL" clId="{28DA750C-881A-4D10-A0C1-31AD6E31C8B8}" dt="2023-12-29T08:17:55.635" v="366"/>
        <pc:sldMkLst>
          <pc:docMk/>
          <pc:sldMk cId="63327896" sldId="275"/>
        </pc:sldMkLst>
        <pc:spChg chg="mod">
          <ac:chgData name="a49512 Phạm Ngọc Anh" userId="cefd2df1-5fa3-4dec-87c8-c5040616a0c8" providerId="ADAL" clId="{28DA750C-881A-4D10-A0C1-31AD6E31C8B8}" dt="2023-12-29T08:14:56.849" v="333" actId="1076"/>
          <ac:spMkLst>
            <pc:docMk/>
            <pc:sldMk cId="63327896" sldId="275"/>
            <ac:spMk id="2" creationId="{4C5780C1-3ACB-98C5-874B-486214AF1651}"/>
          </ac:spMkLst>
        </pc:spChg>
        <pc:spChg chg="add mod">
          <ac:chgData name="a49512 Phạm Ngọc Anh" userId="cefd2df1-5fa3-4dec-87c8-c5040616a0c8" providerId="ADAL" clId="{28DA750C-881A-4D10-A0C1-31AD6E31C8B8}" dt="2023-12-29T08:15:05.790" v="336" actId="1076"/>
          <ac:spMkLst>
            <pc:docMk/>
            <pc:sldMk cId="63327896" sldId="275"/>
            <ac:spMk id="3" creationId="{2A3298D3-F5A8-FC8A-4979-1DC83FBDDB11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5" creationId="{87DDCAB9-1EDD-C51B-B7A3-DCCB1D919CD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6" creationId="{322115C7-7066-BD07-5E76-21995208325C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7" creationId="{261C4B16-4EB1-B430-5889-A7AEB55579F0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8" creationId="{DCF96F5E-C521-7C33-BBC9-73858A16D6CB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9" creationId="{C542EF67-046C-D359-FB8C-A008C111303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0" creationId="{3F7F5C76-EC23-1835-61ED-8CF262B3AE36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1" creationId="{D4FB487F-7A0B-56DA-7FD2-54F7A107F69E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2" creationId="{E38358DF-AA88-578F-B0D9-8B6D084155C9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3" creationId="{E1233250-0C52-B29D-E175-786CFC73C10C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4" creationId="{AA43BE4B-3235-7F8B-53DE-F40BEAABDC7B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5" creationId="{60EAD8D3-F307-7106-43F4-C1D55CB720DD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6" creationId="{93869701-1DFB-9F3D-D7CA-F2EFC9919834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7" creationId="{C7A1A2DC-85BB-8AC9-1D1C-BFC79560E8A6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8" creationId="{276BBA31-DEB2-B184-3773-FD42154579BE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9" creationId="{990025FE-FEC0-BED2-772C-B61BF7099C6B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20" creationId="{AA906FD8-68A0-0C1A-7B5A-C9D4EF639D1D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21" creationId="{C314A917-969C-5476-4C1B-A48CCDC9D3DF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22" creationId="{663D86B2-9BC9-ECDA-0AD9-8690E5195636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23" creationId="{D86A0E7E-A973-8DA1-AC57-9DA3983AC55E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24" creationId="{D60AD6E4-9F1B-0570-B8F2-BCCF2C976972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25" creationId="{01179670-1093-731A-F40E-A4CA15943747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26" creationId="{6AB41B8B-B5D9-2533-A500-F2CE8A2871CC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27" creationId="{DF13D023-043B-5DCF-5DA8-1547E38E0CA0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28" creationId="{98042182-F159-ADFE-01E9-ECE508F1BA8F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29" creationId="{7E1558A8-D5E1-62AE-D4B3-8C89A765AD16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30" creationId="{9D5623B0-D402-F00B-B4D9-2DCEFD7E6002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31" creationId="{FBB3C1F6-0A53-B293-3691-CA67356B1C9A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32" creationId="{86B3FB11-1E56-5B54-7768-7C23165BC49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33" creationId="{77FEA6DD-087E-97F1-884E-0F7372E1B8B7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34" creationId="{C31A2076-50F7-E762-3CBD-822C1B0EDC5B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35" creationId="{48697FDB-B2CA-01E8-4D6A-88F432C7BD84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36" creationId="{597DEA76-F1D3-BA6F-FB94-758B00C7DC93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37" creationId="{B98A72F8-C64E-C1D0-8DA3-30BE78F79594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38" creationId="{D162E34C-2E12-F4F2-085D-B74EF0F419A0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39" creationId="{3DF15A0A-BCB4-4D01-2B7A-557493C682AF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40" creationId="{E1AB905B-F682-E4D1-1D58-7B037C88613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41" creationId="{EFF8F81E-5FD2-4A10-D37F-104F617D4DF5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42" creationId="{23AA2446-FBEE-DA38-814F-7C2A76ECD1C7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43" creationId="{448C7A6A-B36A-ADD9-E4C4-F1D1150CD6C3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44" creationId="{14A99712-AC96-3EF1-6C18-8B1807426B2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45" creationId="{EC3A670B-D849-CC81-6DB8-A68D7D3D9FE5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46" creationId="{03C322A9-5369-56E7-A747-6414BB1A1806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47" creationId="{60218900-D23D-43D1-2489-AEB7A7FFF05C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48" creationId="{17B90347-F959-26B2-5463-C97BB43EAC12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49" creationId="{3B2AEE43-3A4A-0704-4497-A60E4BD48DE0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50" creationId="{5BDD2F78-976A-5087-B695-E21EDDF5162F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51" creationId="{75E4D1E3-E3C1-6694-CC72-24776FB1CF36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52" creationId="{54A5B7A4-E5D7-FD08-133E-5B6A88DAE3C2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53" creationId="{CA11931F-9406-0B19-19CC-E7C68904CAE4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54" creationId="{D0BEDDCF-943C-28CC-E1C5-7D7E4AE14B7A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55" creationId="{3AB3108D-2E67-9DDB-19FC-95096562925E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56" creationId="{98D79111-B135-71A1-4D79-857D8C1C826F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57" creationId="{32E85F4F-C49E-029C-DDCA-49D2BFC4579B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58" creationId="{6B2DB13C-0CC9-56FD-ACCF-D48D2E11638F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59" creationId="{9715BE4B-4F4A-A32D-F47F-DF3D49174370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60" creationId="{0BC5E196-2A00-7A96-6C63-AD1DC980BBC9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61" creationId="{DF93871F-41DB-0A09-C307-736A86191FF6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62" creationId="{7513F55B-4F6A-03EE-CDD1-F7C96EAB591C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63" creationId="{96B74767-467B-B947-5B7E-D71DE093B5B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65" creationId="{31714BAB-C83A-436D-3BC3-D82E01E788B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66" creationId="{27816425-E20C-230E-9D2B-5E9AFA65794C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67" creationId="{57CF19F8-8C7D-241A-1765-8B34C4D49D35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68" creationId="{4A8D6987-9DED-5773-278B-2FAAAF604D95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69" creationId="{AB93CFD9-26D4-6651-1481-818700BD2D4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70" creationId="{B17ABE13-B98D-5B0B-2C17-D1216B7316D6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71" creationId="{D434C6A1-C7D9-363B-C639-1B8DC9AEADCB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72" creationId="{A5B8ADB8-67AA-A999-49AF-26F71B1508F9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73" creationId="{32AED784-97E7-826F-D6B9-716A9B52BF32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74" creationId="{09D3E7E0-C3D0-EB9B-5583-2A44AAF529E4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75" creationId="{87F0A473-4BBC-51CD-2D6F-F57A91FFA72E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76" creationId="{A3CF969C-793B-C17E-B146-044309F1A303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77" creationId="{224F876C-9872-1BB7-D357-A5983F718A63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78" creationId="{02BC7A96-1E02-F381-35FD-414BBDBA1457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79" creationId="{47ED94D6-89A0-FD5D-134E-993B17E53870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80" creationId="{8D20E90F-80ED-1C88-B747-CC26226AEB7D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81" creationId="{4E281F1D-19DD-1CFA-BFD9-3C10094CFEA7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82" creationId="{88F60720-F174-81BF-5188-7C3149DECA9A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83" creationId="{FC04CAC7-64C3-3CED-5C58-EE88EF9D4BB4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84" creationId="{59BDFD9A-E23B-1205-DDDC-42D8140E54CB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85" creationId="{17878C72-007D-8A4E-0D7D-E844A42DD6F2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86" creationId="{C4189D52-28D2-84F0-1631-A4673075B845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87" creationId="{51CAEAFB-BCCA-E22E-DCC4-A7980F4B7BA6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88" creationId="{C4013D6D-EF55-6AC2-2EF4-C8B561E90633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89" creationId="{D2913ECE-A139-1A0E-8042-1D597B9C751A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90" creationId="{9AC1BAF8-2A96-95FE-84BB-A330777BEED3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91" creationId="{5E463A59-E9FF-F1A9-7523-B3000FFF393C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92" creationId="{0F3CA20A-6A1F-AD3E-16CB-9598F6781692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93" creationId="{BFE0818D-2D42-2984-9CB9-D4F6547AC1FB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94" creationId="{13BF076E-1DAD-98A0-17A8-655B52673AE2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95" creationId="{1EB0427F-80A0-CBD8-5EFB-0ED2C771AF55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96" creationId="{8BB5A031-505D-AB06-6441-41903E59336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97" creationId="{92D62F34-3562-A1CD-8FB1-88686FE35C1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98" creationId="{A5D41E5C-2D83-415A-3E80-842DAE9259D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99" creationId="{CAF0ADD3-635D-D6B7-4AFA-D88682F812D2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00" creationId="{38339813-8458-A007-5E24-20BC5CDCB1D3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01" creationId="{91743580-CDA2-8192-AC6F-E59C335937A7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02" creationId="{93E74ADD-BD71-7A6D-970E-39E9054EB994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03" creationId="{3AE6654D-B3F1-16BA-1325-245E78D86259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04" creationId="{74BEAA8D-7242-83F6-0F4E-92BE9DC6D79A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05" creationId="{202FC70A-82FC-8C95-2758-A124BED621FE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06" creationId="{66B34276-C164-F16A-7F17-E48893D9A9AB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07" creationId="{5D75C0FF-5E64-75B6-E09F-FD2DBC7BDCB3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08" creationId="{0DF0E10E-5809-7333-8A50-2E673E0F54BA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09" creationId="{710580D0-78B8-8D3E-8018-AF8880E838BE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10" creationId="{21955682-6779-C022-3067-93465820A9D6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11" creationId="{7E615614-DA10-AD2F-2219-4B70B7763184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12" creationId="{115BE190-54CF-BB58-9ABC-D3E460A367FE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13" creationId="{EF368CB0-627D-0C50-2B0D-79C594CBD0A2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14" creationId="{125C4228-82D3-E187-5084-444209D5FB04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15" creationId="{0FB0F311-1F29-5DB7-6CE3-8D27FF158EED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16" creationId="{F92EF0B8-B896-31B2-753E-F9C583A639D2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17" creationId="{DFC6E58C-616D-10AE-420D-4F25D6776DF6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18" creationId="{5AA7B3D6-E828-5F2F-83B5-DC6466A2612F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19" creationId="{E342F576-B59E-81CF-0F78-DDD1750DE8B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20" creationId="{75927294-7DCB-D071-6ED3-925BF01A5C02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21" creationId="{40CF0FBD-BF93-BBAE-4B37-17784B42D561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22" creationId="{A7546EC0-4116-7453-BDCF-6E0B70DC8E21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23" creationId="{F1EE92E0-30C8-E0F1-BC05-19B5BC22799C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24" creationId="{EA6CD972-1A3A-D93E-601F-FF7B973BA427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25" creationId="{6211B59F-9BF8-10C2-DF87-757173C11195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26" creationId="{1E58F548-CE6B-2120-FF7B-E74B3BFB585B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27" creationId="{33750744-E026-F3AA-F968-3B41A55C3391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28" creationId="{7F2C651B-0513-4A4E-8E80-183FCBD79A34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29" creationId="{29154509-787A-66D4-AE70-17623AF74161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30" creationId="{1B16607B-DC97-B982-FD4F-98AE1F0ACBB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31" creationId="{43F4877E-0243-EC9D-BCDE-FC1716C641B0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32" creationId="{7A96CCF6-DD8D-6A17-5612-0102FE741378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33" creationId="{E3620FC2-AD47-66F0-02ED-D2F40458CD24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34" creationId="{9E0BAB36-C51B-4BF0-E18B-9B0370545C1D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35" creationId="{BA72E625-6DA3-F365-C6BA-D9C411FB2F99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36" creationId="{1BD20938-FF36-4D13-C1DD-B411448F83CF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37" creationId="{F26EAC61-4B7C-4917-CD01-DA3260FD4050}"/>
          </ac:spMkLst>
        </pc:spChg>
        <pc:spChg chg="mod">
          <ac:chgData name="a49512 Phạm Ngọc Anh" userId="cefd2df1-5fa3-4dec-87c8-c5040616a0c8" providerId="ADAL" clId="{28DA750C-881A-4D10-A0C1-31AD6E31C8B8}" dt="2023-12-29T08:14:38.827" v="327"/>
          <ac:spMkLst>
            <pc:docMk/>
            <pc:sldMk cId="63327896" sldId="275"/>
            <ac:spMk id="138" creationId="{EB2A8091-093A-2FEA-731A-FA31D433FC30}"/>
          </ac:spMkLst>
        </pc:spChg>
        <pc:spChg chg="add mod">
          <ac:chgData name="a49512 Phạm Ngọc Anh" userId="cefd2df1-5fa3-4dec-87c8-c5040616a0c8" providerId="ADAL" clId="{28DA750C-881A-4D10-A0C1-31AD6E31C8B8}" dt="2023-12-29T08:15:00.649" v="334" actId="1076"/>
          <ac:spMkLst>
            <pc:docMk/>
            <pc:sldMk cId="63327896" sldId="275"/>
            <ac:spMk id="139" creationId="{A46C4636-5D33-6881-68D5-79B8226C44D9}"/>
          </ac:spMkLst>
        </pc:spChg>
        <pc:grpChg chg="add mod">
          <ac:chgData name="a49512 Phạm Ngọc Anh" userId="cefd2df1-5fa3-4dec-87c8-c5040616a0c8" providerId="ADAL" clId="{28DA750C-881A-4D10-A0C1-31AD6E31C8B8}" dt="2023-12-29T08:15:02.620" v="335" actId="1076"/>
          <ac:grpSpMkLst>
            <pc:docMk/>
            <pc:sldMk cId="63327896" sldId="275"/>
            <ac:grpSpMk id="4" creationId="{977DD7FF-D624-38F5-6D1E-AE2B33B6983D}"/>
          </ac:grpSpMkLst>
        </pc:grpChg>
        <pc:grpChg chg="add mod">
          <ac:chgData name="a49512 Phạm Ngọc Anh" userId="cefd2df1-5fa3-4dec-87c8-c5040616a0c8" providerId="ADAL" clId="{28DA750C-881A-4D10-A0C1-31AD6E31C8B8}" dt="2023-12-29T08:15:07.175" v="337" actId="1076"/>
          <ac:grpSpMkLst>
            <pc:docMk/>
            <pc:sldMk cId="63327896" sldId="275"/>
            <ac:grpSpMk id="64" creationId="{9E00D4A2-675B-9B17-EFCE-8C599C316822}"/>
          </ac:grpSpMkLst>
        </pc:grpChg>
      </pc:sldChg>
      <pc:sldChg chg="addSp modSp add mod modTransition modAnim">
        <pc:chgData name="a49512 Phạm Ngọc Anh" userId="cefd2df1-5fa3-4dec-87c8-c5040616a0c8" providerId="ADAL" clId="{28DA750C-881A-4D10-A0C1-31AD6E31C8B8}" dt="2023-12-29T08:17:55.635" v="366"/>
        <pc:sldMkLst>
          <pc:docMk/>
          <pc:sldMk cId="1729778608" sldId="276"/>
        </pc:sldMkLst>
        <pc:spChg chg="add mod">
          <ac:chgData name="a49512 Phạm Ngọc Anh" userId="cefd2df1-5fa3-4dec-87c8-c5040616a0c8" providerId="ADAL" clId="{28DA750C-881A-4D10-A0C1-31AD6E31C8B8}" dt="2023-12-29T08:15:52.180" v="350" actId="1076"/>
          <ac:spMkLst>
            <pc:docMk/>
            <pc:sldMk cId="1729778608" sldId="276"/>
            <ac:spMk id="3" creationId="{27326A3D-B29B-AF17-FDC9-1255206AE571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5" creationId="{58DACE2E-68A5-C1A1-C406-892786FBC7A7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6" creationId="{568B87CE-CFEF-C890-628A-BD09D1BDDC2C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7" creationId="{72F56169-36FA-81B2-151B-886B3958A16E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8" creationId="{B68A42ED-8991-7763-7255-E26E3297D3E4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9" creationId="{040CB2BF-1AF9-9582-1DD8-130D466E74A5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10" creationId="{3698BA91-C89A-C5AE-6D63-09AF9ACD4447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11" creationId="{439AEAE4-1CB9-4123-1C33-6531DD1AB734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12" creationId="{82402C19-14B5-6BF3-7E7B-5973BAF8CA9D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13" creationId="{415AAD77-5BAD-56EB-9743-3BFADAB146BF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14" creationId="{BFBC5C5C-AEBC-4E47-9DA4-02352C4EF362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15" creationId="{FD4B0751-2B7F-63A0-E478-32ED1DE614AE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16" creationId="{D4093C93-F5C8-F5EF-5607-E3F487608F59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17" creationId="{F729EECE-BEFD-7400-5C26-42BE9AEBAB75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18" creationId="{ED08DAC5-5FE3-FEB5-1540-29A6B4707EC2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19" creationId="{9E4D38B4-1F34-854C-FD87-1965F9743701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20" creationId="{9AE5579D-09CA-2245-BC16-2CFCC79B30A2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21" creationId="{9B64356B-DDEE-658D-7644-8C2E2FFDF989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22" creationId="{22CCDBA8-2DBA-5C72-5CD8-8E020C21B013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23" creationId="{8D502751-2A3C-9550-ACAA-42F481DC6C58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24" creationId="{C12C18BE-3FFE-8563-9B25-5CC3EC2A390A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25" creationId="{8313D228-B65C-CFC9-7947-B339A6D85215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26" creationId="{A0E7D703-3D62-A554-88F3-F5A159ECF7F3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27" creationId="{25661FAE-D9E3-8642-69A2-6CB278DB5A5E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28" creationId="{0AEFD28D-2E9F-85F4-0E73-6999ADB90A4B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29" creationId="{A721B025-3818-D1D8-352A-D62A26CD1066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30" creationId="{8A7D4466-A153-37DE-5625-51E5FE50CBBC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31" creationId="{DBD460A7-29B7-DA29-9D66-805257125802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32" creationId="{78DB9DD6-2BA9-E8C9-0ED8-B01F740D03D0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33" creationId="{950708C7-3509-2938-AFF2-E37C48A79682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34" creationId="{A1FE2649-3368-9698-FBA7-FE08C13E9F26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35" creationId="{87BA4E13-C79D-D373-D894-5A6743CCF9A2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36" creationId="{DD3E18C4-BBF8-8115-9D4C-98F295EEA2D5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37" creationId="{C7BA542F-381A-52AC-56AA-57E3A0FE73D2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38" creationId="{A6E3526B-2B93-FFA6-8F13-9D6D58375533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39" creationId="{19752F5E-4A96-2508-8D41-DF30EA08A020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40" creationId="{A7801F89-742E-AAB6-4D32-2B6E702A7419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41" creationId="{DD682A29-6129-C9DD-994A-0DF4725E671A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42" creationId="{1DF718A1-D300-0CDE-BC85-0EF128B6D474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43" creationId="{882FD566-4FCA-9DAC-2E2F-027CC59D71CA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44" creationId="{62991168-572F-DE16-B8B5-B06200CB769E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45" creationId="{B22D46FE-1803-4A33-F9F2-7B05BD9F7807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46" creationId="{58A9E2C2-8024-5735-8A56-E1EB3205FD1A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47" creationId="{5FDEB923-F0B0-1F98-EF92-A12395BB585A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48" creationId="{73747C80-56BE-D881-E0C5-5F8332EFFC81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49" creationId="{F31441B7-9901-9F68-DA74-F295D36D8331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50" creationId="{19E023EC-2F34-2D20-EB32-72EA493DF8F3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51" creationId="{51673EE6-3F2D-F3C5-F0C1-4596EFA3C9B8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52" creationId="{6782B93C-56C2-C41F-09BB-1BDD7E18A619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53" creationId="{53E94E4A-58D8-9B82-3416-3E9650C31BFF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54" creationId="{E09CAD62-C60B-6D8C-D860-8E76E545240D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55" creationId="{0B8A4A95-1900-45C3-CCD0-4EE450112701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56" creationId="{7B7CECFB-DDC8-9AE6-121B-ADF2D4F11F58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57" creationId="{B9F16938-BC98-14B1-1934-AE44EDBEE8A8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58" creationId="{B3557517-C5E7-98BC-D296-4A6BD93688B8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59" creationId="{693923F5-4D2C-EB9B-3DCF-AA1406ACBE81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60" creationId="{FBA8EE8F-D7DB-414F-3DCD-1EFD841547C1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61" creationId="{E7EB8164-0FD4-80CE-E88E-C0E6841D78D1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62" creationId="{CA0D5951-979F-1F27-91AF-5611C3E7DFEA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63" creationId="{6563F896-8739-4C07-C5B8-D68D52F41272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64" creationId="{53FB7044-45EB-CD9C-B524-75C4B3A986B3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65" creationId="{425E02D9-4D5F-4D24-42B3-6AFA809300C3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66" creationId="{9703825B-38E7-E718-4E2B-A0A2C5A55377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67" creationId="{6C9ED198-B0D8-69DE-90C8-E9A44010DDE6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68" creationId="{8CDBE697-3033-FB9A-CB59-5C3CDE98B6DF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69" creationId="{9B244CF5-5A62-CEEB-20C7-77532DFFF566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70" creationId="{F7EE840C-C53E-EFF1-E730-DCBC34170121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71" creationId="{7A742E7E-FD19-A7A0-AD27-4E8FB28B0EEF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72" creationId="{D8CB5072-CF5D-B594-8659-7A9A83C2E353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73" creationId="{81C38427-4BC6-CDEB-26D2-C75A68A2F5FB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74" creationId="{3493BDB1-FA15-068A-B29B-F8FF6383BC87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75" creationId="{EEA4204A-2228-B3E5-27DB-02ACF8C9C529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76" creationId="{8EE4C766-1C99-59F9-9D02-4D0459000953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77" creationId="{219363E1-8902-3240-A8EF-50D9151E809D}"/>
          </ac:spMkLst>
        </pc:spChg>
        <pc:spChg chg="mod">
          <ac:chgData name="a49512 Phạm Ngọc Anh" userId="cefd2df1-5fa3-4dec-87c8-c5040616a0c8" providerId="ADAL" clId="{28DA750C-881A-4D10-A0C1-31AD6E31C8B8}" dt="2023-12-29T08:15:28.224" v="343"/>
          <ac:spMkLst>
            <pc:docMk/>
            <pc:sldMk cId="1729778608" sldId="276"/>
            <ac:spMk id="78" creationId="{CBF2DE41-6E9C-0CDF-3785-DA2844544B0D}"/>
          </ac:spMkLst>
        </pc:spChg>
        <pc:spChg chg="add mod">
          <ac:chgData name="a49512 Phạm Ngọc Anh" userId="cefd2df1-5fa3-4dec-87c8-c5040616a0c8" providerId="ADAL" clId="{28DA750C-881A-4D10-A0C1-31AD6E31C8B8}" dt="2023-12-29T08:15:57.412" v="352" actId="1076"/>
          <ac:spMkLst>
            <pc:docMk/>
            <pc:sldMk cId="1729778608" sldId="276"/>
            <ac:spMk id="79" creationId="{959D6203-7B13-46E5-82A8-246226796E84}"/>
          </ac:spMkLst>
        </pc:spChg>
        <pc:spChg chg="add mod">
          <ac:chgData name="a49512 Phạm Ngọc Anh" userId="cefd2df1-5fa3-4dec-87c8-c5040616a0c8" providerId="ADAL" clId="{28DA750C-881A-4D10-A0C1-31AD6E31C8B8}" dt="2023-12-29T08:15:57.412" v="352" actId="1076"/>
          <ac:spMkLst>
            <pc:docMk/>
            <pc:sldMk cId="1729778608" sldId="276"/>
            <ac:spMk id="81" creationId="{7B79AAE1-8FCC-C3CC-42FD-0C4DBF2F4FA2}"/>
          </ac:spMkLst>
        </pc:spChg>
        <pc:spChg chg="add mod">
          <ac:chgData name="a49512 Phạm Ngọc Anh" userId="cefd2df1-5fa3-4dec-87c8-c5040616a0c8" providerId="ADAL" clId="{28DA750C-881A-4D10-A0C1-31AD6E31C8B8}" dt="2023-12-29T08:15:57.412" v="352" actId="1076"/>
          <ac:spMkLst>
            <pc:docMk/>
            <pc:sldMk cId="1729778608" sldId="276"/>
            <ac:spMk id="82" creationId="{C8E07D6C-FE44-E458-CA61-C487F24B817C}"/>
          </ac:spMkLst>
        </pc:spChg>
        <pc:spChg chg="add mod">
          <ac:chgData name="a49512 Phạm Ngọc Anh" userId="cefd2df1-5fa3-4dec-87c8-c5040616a0c8" providerId="ADAL" clId="{28DA750C-881A-4D10-A0C1-31AD6E31C8B8}" dt="2023-12-29T08:15:57.412" v="352" actId="1076"/>
          <ac:spMkLst>
            <pc:docMk/>
            <pc:sldMk cId="1729778608" sldId="276"/>
            <ac:spMk id="83" creationId="{B75ADB94-2ED9-EEC1-865B-89016922D9B4}"/>
          </ac:spMkLst>
        </pc:spChg>
        <pc:spChg chg="add mod">
          <ac:chgData name="a49512 Phạm Ngọc Anh" userId="cefd2df1-5fa3-4dec-87c8-c5040616a0c8" providerId="ADAL" clId="{28DA750C-881A-4D10-A0C1-31AD6E31C8B8}" dt="2023-12-29T08:15:57.412" v="352" actId="1076"/>
          <ac:spMkLst>
            <pc:docMk/>
            <pc:sldMk cId="1729778608" sldId="276"/>
            <ac:spMk id="84" creationId="{D0C17CE1-23FC-99AA-780D-9DE973342375}"/>
          </ac:spMkLst>
        </pc:spChg>
        <pc:grpChg chg="add mod">
          <ac:chgData name="a49512 Phạm Ngọc Anh" userId="cefd2df1-5fa3-4dec-87c8-c5040616a0c8" providerId="ADAL" clId="{28DA750C-881A-4D10-A0C1-31AD6E31C8B8}" dt="2023-12-29T08:15:53.441" v="351" actId="1076"/>
          <ac:grpSpMkLst>
            <pc:docMk/>
            <pc:sldMk cId="1729778608" sldId="276"/>
            <ac:grpSpMk id="4" creationId="{02BA7463-75DC-5E36-C9B8-29956DCB3EF0}"/>
          </ac:grpSpMkLst>
        </pc:grpChg>
        <pc:graphicFrameChg chg="add mod modGraphic">
          <ac:chgData name="a49512 Phạm Ngọc Anh" userId="cefd2df1-5fa3-4dec-87c8-c5040616a0c8" providerId="ADAL" clId="{28DA750C-881A-4D10-A0C1-31AD6E31C8B8}" dt="2023-12-29T08:15:57.412" v="352" actId="1076"/>
          <ac:graphicFrameMkLst>
            <pc:docMk/>
            <pc:sldMk cId="1729778608" sldId="276"/>
            <ac:graphicFrameMk id="80" creationId="{DD43F5F9-6054-2316-4996-D5CDD2DC4FCF}"/>
          </ac:graphicFrameMkLst>
        </pc:graphicFrameChg>
        <pc:picChg chg="add mod">
          <ac:chgData name="a49512 Phạm Ngọc Anh" userId="cefd2df1-5fa3-4dec-87c8-c5040616a0c8" providerId="ADAL" clId="{28DA750C-881A-4D10-A0C1-31AD6E31C8B8}" dt="2023-12-29T08:15:49.259" v="349" actId="1076"/>
          <ac:picMkLst>
            <pc:docMk/>
            <pc:sldMk cId="1729778608" sldId="276"/>
            <ac:picMk id="85" creationId="{3D31D240-7ED5-91DE-187A-9073F331B110}"/>
          </ac:picMkLst>
        </pc:picChg>
      </pc:sldChg>
      <pc:sldChg chg="add del">
        <pc:chgData name="a49512 Phạm Ngọc Anh" userId="cefd2df1-5fa3-4dec-87c8-c5040616a0c8" providerId="ADAL" clId="{28DA750C-881A-4D10-A0C1-31AD6E31C8B8}" dt="2023-12-29T08:16:31.104" v="353" actId="47"/>
        <pc:sldMkLst>
          <pc:docMk/>
          <pc:sldMk cId="2581481340" sldId="277"/>
        </pc:sldMkLst>
      </pc:sldChg>
      <pc:sldChg chg="add del">
        <pc:chgData name="a49512 Phạm Ngọc Anh" userId="cefd2df1-5fa3-4dec-87c8-c5040616a0c8" providerId="ADAL" clId="{28DA750C-881A-4D10-A0C1-31AD6E31C8B8}" dt="2023-12-29T08:16:31.308" v="354" actId="47"/>
        <pc:sldMkLst>
          <pc:docMk/>
          <pc:sldMk cId="1484439823" sldId="278"/>
        </pc:sldMkLst>
      </pc:sldChg>
      <pc:sldMasterChg chg="modTransition modSldLayout">
        <pc:chgData name="a49512 Phạm Ngọc Anh" userId="cefd2df1-5fa3-4dec-87c8-c5040616a0c8" providerId="ADAL" clId="{28DA750C-881A-4D10-A0C1-31AD6E31C8B8}" dt="2023-12-29T08:17:55.635" v="366"/>
        <pc:sldMasterMkLst>
          <pc:docMk/>
          <pc:sldMasterMk cId="1459512954" sldId="2147483648"/>
        </pc:sldMasterMkLst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459512954" sldId="2147483648"/>
            <pc:sldLayoutMk cId="4187532069" sldId="2147483649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459512954" sldId="2147483648"/>
            <pc:sldLayoutMk cId="1320045987" sldId="2147483650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459512954" sldId="2147483648"/>
            <pc:sldLayoutMk cId="1556776412" sldId="2147483651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459512954" sldId="2147483648"/>
            <pc:sldLayoutMk cId="3479494013" sldId="2147483652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459512954" sldId="2147483648"/>
            <pc:sldLayoutMk cId="4278896922" sldId="2147483653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459512954" sldId="2147483648"/>
            <pc:sldLayoutMk cId="4086356889" sldId="2147483654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459512954" sldId="2147483648"/>
            <pc:sldLayoutMk cId="3757910737" sldId="2147483655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459512954" sldId="2147483648"/>
            <pc:sldLayoutMk cId="1738702017" sldId="2147483656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459512954" sldId="2147483648"/>
            <pc:sldLayoutMk cId="3136929242" sldId="2147483657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459512954" sldId="2147483648"/>
            <pc:sldLayoutMk cId="2173991533" sldId="2147483658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459512954" sldId="2147483648"/>
            <pc:sldLayoutMk cId="23680977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28DA750C-881A-4D10-A0C1-31AD6E31C8B8}" dt="2023-12-29T08:17:55.635" v="366"/>
        <pc:sldMasterMkLst>
          <pc:docMk/>
          <pc:sldMasterMk cId="1257990244" sldId="2147483660"/>
        </pc:sldMasterMkLst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257990244" sldId="2147483660"/>
            <pc:sldLayoutMk cId="1746337237" sldId="2147483661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257990244" sldId="2147483660"/>
            <pc:sldLayoutMk cId="4092179112" sldId="2147483662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257990244" sldId="2147483660"/>
            <pc:sldLayoutMk cId="2008221132" sldId="2147483663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257990244" sldId="2147483660"/>
            <pc:sldLayoutMk cId="1524583816" sldId="2147483664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257990244" sldId="2147483660"/>
            <pc:sldLayoutMk cId="3663379441" sldId="2147483665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257990244" sldId="2147483660"/>
            <pc:sldLayoutMk cId="2335177534" sldId="2147483666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257990244" sldId="2147483660"/>
            <pc:sldLayoutMk cId="2691539586" sldId="2147483667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257990244" sldId="2147483660"/>
            <pc:sldLayoutMk cId="1088227532" sldId="2147483668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257990244" sldId="2147483660"/>
            <pc:sldLayoutMk cId="2461126554" sldId="2147483669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257990244" sldId="2147483660"/>
            <pc:sldLayoutMk cId="3310196029" sldId="2147483670"/>
          </pc:sldLayoutMkLst>
        </pc:sldLayoutChg>
        <pc:sldLayoutChg chg="modTransition">
          <pc:chgData name="a49512 Phạm Ngọc Anh" userId="cefd2df1-5fa3-4dec-87c8-c5040616a0c8" providerId="ADAL" clId="{28DA750C-881A-4D10-A0C1-31AD6E31C8B8}" dt="2023-12-29T08:17:55.635" v="366"/>
          <pc:sldLayoutMkLst>
            <pc:docMk/>
            <pc:sldMasterMk cId="1257990244" sldId="2147483660"/>
            <pc:sldLayoutMk cId="2379020882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18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18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18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18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9333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87634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7107" y="3063207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Các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có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nhiều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chữ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tiếp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 –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C5780C1-3ACB-98C5-874B-486214AF1651}"/>
              </a:ext>
            </a:extLst>
          </p:cNvPr>
          <p:cNvSpPr/>
          <p:nvPr/>
        </p:nvSpPr>
        <p:spPr>
          <a:xfrm>
            <a:off x="6379109" y="4133286"/>
            <a:ext cx="5800531" cy="334035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Google Shape;1780;p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46D290-BB0D-BAA6-8533-7668B9734034}"/>
              </a:ext>
            </a:extLst>
          </p:cNvPr>
          <p:cNvSpPr/>
          <p:nvPr/>
        </p:nvSpPr>
        <p:spPr>
          <a:xfrm rot="5400000">
            <a:off x="10893336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788;p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342D3B2-5FF7-2E42-B4D4-0020877F5A86}"/>
              </a:ext>
            </a:extLst>
          </p:cNvPr>
          <p:cNvSpPr/>
          <p:nvPr/>
        </p:nvSpPr>
        <p:spPr>
          <a:xfrm rot="-5400000" flipH="1">
            <a:off x="1022260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1796;p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A0A73DA-704A-DC63-7711-D922648DDC0A}"/>
              </a:ext>
            </a:extLst>
          </p:cNvPr>
          <p:cNvSpPr/>
          <p:nvPr/>
        </p:nvSpPr>
        <p:spPr>
          <a:xfrm rot="-5400000">
            <a:off x="412975" y="124354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Rectangle 132">
            <a:extLst>
              <a:ext uri="{FF2B5EF4-FFF2-40B4-BE49-F238E27FC236}">
                <a16:creationId xmlns:a16="http://schemas.microsoft.com/office/drawing/2014/main" id="{BE6C0FA8-7FFA-262E-94C1-FEE61CCE5D90}"/>
              </a:ext>
            </a:extLst>
          </p:cNvPr>
          <p:cNvSpPr/>
          <p:nvPr/>
        </p:nvSpPr>
        <p:spPr>
          <a:xfrm>
            <a:off x="4282340" y="992808"/>
            <a:ext cx="7074373" cy="577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002D38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002D38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2D38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002D38"/>
                </a:solidFill>
                <a:cs typeface="Arial"/>
                <a:sym typeface="Arial"/>
              </a:rPr>
              <a:t> 1 (SGK – tr19): </a:t>
            </a:r>
            <a:r>
              <a:rPr lang="en-US" sz="2400" kern="0" dirty="0" err="1">
                <a:solidFill>
                  <a:srgbClr val="002D38"/>
                </a:solidFill>
                <a:cs typeface="Arial"/>
                <a:sym typeface="Arial"/>
              </a:rPr>
              <a:t>Thực</a:t>
            </a:r>
            <a:r>
              <a:rPr lang="en-US" sz="2400" kern="0" dirty="0">
                <a:solidFill>
                  <a:srgbClr val="002D38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2D38"/>
                </a:solidFill>
                <a:cs typeface="Arial"/>
                <a:sym typeface="Arial"/>
              </a:rPr>
              <a:t>hiện</a:t>
            </a:r>
            <a:r>
              <a:rPr lang="en-US" sz="2400" kern="0" dirty="0">
                <a:solidFill>
                  <a:srgbClr val="002D38"/>
                </a:solidFill>
                <a:cs typeface="Arial"/>
                <a:sym typeface="Arial"/>
              </a:rPr>
              <a:t> (</a:t>
            </a:r>
            <a:r>
              <a:rPr lang="en-US" sz="2400" kern="0" dirty="0" err="1">
                <a:solidFill>
                  <a:srgbClr val="002D38"/>
                </a:solidFill>
                <a:cs typeface="Arial"/>
                <a:sym typeface="Arial"/>
              </a:rPr>
              <a:t>theo</a:t>
            </a:r>
            <a:r>
              <a:rPr lang="en-US" sz="2400" kern="0" dirty="0">
                <a:solidFill>
                  <a:srgbClr val="002D38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2D38"/>
                </a:solidFill>
                <a:cs typeface="Arial"/>
                <a:sym typeface="Arial"/>
              </a:rPr>
              <a:t>mẫu</a:t>
            </a:r>
            <a:r>
              <a:rPr lang="en-US" sz="2400" kern="0" dirty="0">
                <a:solidFill>
                  <a:srgbClr val="002D38"/>
                </a:solidFill>
                <a:cs typeface="Arial"/>
                <a:sym typeface="Arial"/>
              </a:rPr>
              <a:t>):</a:t>
            </a:r>
            <a:endParaRPr lang="en-US" sz="2400" b="1" kern="0" dirty="0">
              <a:solidFill>
                <a:srgbClr val="002D38"/>
              </a:solidFill>
              <a:cs typeface="Arial"/>
              <a:sym typeface="Arial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65DFB1D0-E4EC-4708-69C9-74ACC2D2BBCC}"/>
              </a:ext>
            </a:extLst>
          </p:cNvPr>
          <p:cNvSpPr/>
          <p:nvPr/>
        </p:nvSpPr>
        <p:spPr>
          <a:xfrm>
            <a:off x="1610530" y="1511954"/>
            <a:ext cx="593432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a) </a:t>
            </a:r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F0A7CED4-AAF3-4029-140C-9D54AF2A7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70055"/>
              </p:ext>
            </p:extLst>
          </p:nvPr>
        </p:nvGraphicFramePr>
        <p:xfrm>
          <a:off x="0" y="2190312"/>
          <a:ext cx="12192001" cy="4604975"/>
        </p:xfrm>
        <a:graphic>
          <a:graphicData uri="http://schemas.openxmlformats.org/drawingml/2006/table">
            <a:tbl>
              <a:tblPr firstRow="1" firstCol="1" bandRow="1"/>
              <a:tblGrid>
                <a:gridCol w="235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98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120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Số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Lớp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triệu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1A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Lớp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nghìn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3C5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Lớp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đơn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vị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CBE">
                        <a:lumMod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trăm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triệu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chục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triệu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triệu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trăm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nghìn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chục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nghìn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nghìn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trăm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chục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đơn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vị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317</a:t>
                      </a:r>
                      <a:r>
                        <a:rPr lang="en-US" sz="2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148 255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3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1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7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1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4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8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2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5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5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n-lt"/>
                        </a:rPr>
                        <a:t>29 820 356</a:t>
                      </a:r>
                      <a:endParaRPr lang="en-US" sz="2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 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17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4 703 622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 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17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17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Rectangle 5">
            <a:extLst>
              <a:ext uri="{FF2B5EF4-FFF2-40B4-BE49-F238E27FC236}">
                <a16:creationId xmlns:a16="http://schemas.microsoft.com/office/drawing/2014/main" id="{3B613C2E-747C-4BF1-BB45-1369BDE2A818}"/>
              </a:ext>
            </a:extLst>
          </p:cNvPr>
          <p:cNvSpPr/>
          <p:nvPr/>
        </p:nvSpPr>
        <p:spPr>
          <a:xfrm>
            <a:off x="3960607" y="5575969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2</a:t>
            </a:r>
          </a:p>
        </p:txBody>
      </p:sp>
      <p:sp>
        <p:nvSpPr>
          <p:cNvPr id="26" name="Rectangle 138">
            <a:extLst>
              <a:ext uri="{FF2B5EF4-FFF2-40B4-BE49-F238E27FC236}">
                <a16:creationId xmlns:a16="http://schemas.microsoft.com/office/drawing/2014/main" id="{FE16EA30-33F9-5C84-E905-456595B87EAB}"/>
              </a:ext>
            </a:extLst>
          </p:cNvPr>
          <p:cNvSpPr/>
          <p:nvPr/>
        </p:nvSpPr>
        <p:spPr>
          <a:xfrm>
            <a:off x="5195752" y="5561545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9</a:t>
            </a:r>
          </a:p>
        </p:txBody>
      </p:sp>
      <p:sp>
        <p:nvSpPr>
          <p:cNvPr id="27" name="Rectangle 139">
            <a:extLst>
              <a:ext uri="{FF2B5EF4-FFF2-40B4-BE49-F238E27FC236}">
                <a16:creationId xmlns:a16="http://schemas.microsoft.com/office/drawing/2014/main" id="{4779E448-8E8C-ACD5-C9C3-24533046FA29}"/>
              </a:ext>
            </a:extLst>
          </p:cNvPr>
          <p:cNvSpPr/>
          <p:nvPr/>
        </p:nvSpPr>
        <p:spPr>
          <a:xfrm>
            <a:off x="6234864" y="5561545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8</a:t>
            </a:r>
          </a:p>
        </p:txBody>
      </p:sp>
      <p:sp>
        <p:nvSpPr>
          <p:cNvPr id="28" name="Rectangle 140">
            <a:extLst>
              <a:ext uri="{FF2B5EF4-FFF2-40B4-BE49-F238E27FC236}">
                <a16:creationId xmlns:a16="http://schemas.microsoft.com/office/drawing/2014/main" id="{70B5F41C-8819-E281-40EB-86FB674B507C}"/>
              </a:ext>
            </a:extLst>
          </p:cNvPr>
          <p:cNvSpPr/>
          <p:nvPr/>
        </p:nvSpPr>
        <p:spPr>
          <a:xfrm>
            <a:off x="7261951" y="5574546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2</a:t>
            </a:r>
          </a:p>
        </p:txBody>
      </p:sp>
      <p:sp>
        <p:nvSpPr>
          <p:cNvPr id="29" name="Rectangle 141">
            <a:extLst>
              <a:ext uri="{FF2B5EF4-FFF2-40B4-BE49-F238E27FC236}">
                <a16:creationId xmlns:a16="http://schemas.microsoft.com/office/drawing/2014/main" id="{CB8A8788-8ECE-9717-A27A-01D394DD7480}"/>
              </a:ext>
            </a:extLst>
          </p:cNvPr>
          <p:cNvSpPr/>
          <p:nvPr/>
        </p:nvSpPr>
        <p:spPr>
          <a:xfrm>
            <a:off x="8316980" y="5566390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0</a:t>
            </a:r>
          </a:p>
        </p:txBody>
      </p:sp>
      <p:sp>
        <p:nvSpPr>
          <p:cNvPr id="30" name="Rectangle 142">
            <a:extLst>
              <a:ext uri="{FF2B5EF4-FFF2-40B4-BE49-F238E27FC236}">
                <a16:creationId xmlns:a16="http://schemas.microsoft.com/office/drawing/2014/main" id="{19233A1F-0F80-3A4B-B0E4-65C208A92DAD}"/>
              </a:ext>
            </a:extLst>
          </p:cNvPr>
          <p:cNvSpPr/>
          <p:nvPr/>
        </p:nvSpPr>
        <p:spPr>
          <a:xfrm>
            <a:off x="9319317" y="5574546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3</a:t>
            </a:r>
          </a:p>
        </p:txBody>
      </p:sp>
      <p:sp>
        <p:nvSpPr>
          <p:cNvPr id="31" name="Rectangle 143">
            <a:extLst>
              <a:ext uri="{FF2B5EF4-FFF2-40B4-BE49-F238E27FC236}">
                <a16:creationId xmlns:a16="http://schemas.microsoft.com/office/drawing/2014/main" id="{8182F076-B307-0B44-ADA4-8E9EBC92AC07}"/>
              </a:ext>
            </a:extLst>
          </p:cNvPr>
          <p:cNvSpPr/>
          <p:nvPr/>
        </p:nvSpPr>
        <p:spPr>
          <a:xfrm>
            <a:off x="10372347" y="5563971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5</a:t>
            </a:r>
          </a:p>
        </p:txBody>
      </p:sp>
      <p:sp>
        <p:nvSpPr>
          <p:cNvPr id="32" name="Rectangle 144">
            <a:extLst>
              <a:ext uri="{FF2B5EF4-FFF2-40B4-BE49-F238E27FC236}">
                <a16:creationId xmlns:a16="http://schemas.microsoft.com/office/drawing/2014/main" id="{C5A27465-0968-2433-8E9B-7390F566922B}"/>
              </a:ext>
            </a:extLst>
          </p:cNvPr>
          <p:cNvSpPr/>
          <p:nvPr/>
        </p:nvSpPr>
        <p:spPr>
          <a:xfrm>
            <a:off x="11362307" y="5566389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6</a:t>
            </a:r>
          </a:p>
        </p:txBody>
      </p:sp>
      <p:sp>
        <p:nvSpPr>
          <p:cNvPr id="33" name="Rectangle 145">
            <a:extLst>
              <a:ext uri="{FF2B5EF4-FFF2-40B4-BE49-F238E27FC236}">
                <a16:creationId xmlns:a16="http://schemas.microsoft.com/office/drawing/2014/main" id="{B9C88CEF-F3A9-6A94-737F-B91FDCBCE295}"/>
              </a:ext>
            </a:extLst>
          </p:cNvPr>
          <p:cNvSpPr/>
          <p:nvPr/>
        </p:nvSpPr>
        <p:spPr>
          <a:xfrm>
            <a:off x="5165943" y="6178492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4</a:t>
            </a:r>
          </a:p>
        </p:txBody>
      </p:sp>
      <p:sp>
        <p:nvSpPr>
          <p:cNvPr id="34" name="Rectangle 146">
            <a:extLst>
              <a:ext uri="{FF2B5EF4-FFF2-40B4-BE49-F238E27FC236}">
                <a16:creationId xmlns:a16="http://schemas.microsoft.com/office/drawing/2014/main" id="{45CBFA0F-1854-533D-BA1C-B13FBBFA047B}"/>
              </a:ext>
            </a:extLst>
          </p:cNvPr>
          <p:cNvSpPr/>
          <p:nvPr/>
        </p:nvSpPr>
        <p:spPr>
          <a:xfrm>
            <a:off x="6238059" y="6198098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7</a:t>
            </a:r>
          </a:p>
        </p:txBody>
      </p:sp>
      <p:sp>
        <p:nvSpPr>
          <p:cNvPr id="35" name="Rectangle 147">
            <a:extLst>
              <a:ext uri="{FF2B5EF4-FFF2-40B4-BE49-F238E27FC236}">
                <a16:creationId xmlns:a16="http://schemas.microsoft.com/office/drawing/2014/main" id="{814A108B-5CF3-2D04-C339-8B054259CEE5}"/>
              </a:ext>
            </a:extLst>
          </p:cNvPr>
          <p:cNvSpPr/>
          <p:nvPr/>
        </p:nvSpPr>
        <p:spPr>
          <a:xfrm>
            <a:off x="7271120" y="6181111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0</a:t>
            </a:r>
          </a:p>
        </p:txBody>
      </p:sp>
      <p:sp>
        <p:nvSpPr>
          <p:cNvPr id="36" name="Rectangle 148">
            <a:extLst>
              <a:ext uri="{FF2B5EF4-FFF2-40B4-BE49-F238E27FC236}">
                <a16:creationId xmlns:a16="http://schemas.microsoft.com/office/drawing/2014/main" id="{C81613C1-4A84-F1D3-732F-E3962B997E72}"/>
              </a:ext>
            </a:extLst>
          </p:cNvPr>
          <p:cNvSpPr/>
          <p:nvPr/>
        </p:nvSpPr>
        <p:spPr>
          <a:xfrm>
            <a:off x="8354750" y="6164065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3</a:t>
            </a:r>
          </a:p>
        </p:txBody>
      </p:sp>
      <p:sp>
        <p:nvSpPr>
          <p:cNvPr id="37" name="Rectangle 149">
            <a:extLst>
              <a:ext uri="{FF2B5EF4-FFF2-40B4-BE49-F238E27FC236}">
                <a16:creationId xmlns:a16="http://schemas.microsoft.com/office/drawing/2014/main" id="{29942AE4-D6B0-16AB-14FA-086BE9345A97}"/>
              </a:ext>
            </a:extLst>
          </p:cNvPr>
          <p:cNvSpPr/>
          <p:nvPr/>
        </p:nvSpPr>
        <p:spPr>
          <a:xfrm>
            <a:off x="9341925" y="6164065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6</a:t>
            </a:r>
          </a:p>
        </p:txBody>
      </p:sp>
      <p:sp>
        <p:nvSpPr>
          <p:cNvPr id="38" name="Rectangle 150">
            <a:extLst>
              <a:ext uri="{FF2B5EF4-FFF2-40B4-BE49-F238E27FC236}">
                <a16:creationId xmlns:a16="http://schemas.microsoft.com/office/drawing/2014/main" id="{D17F8DF1-6765-55B9-603F-1A2EAF560ACB}"/>
              </a:ext>
            </a:extLst>
          </p:cNvPr>
          <p:cNvSpPr/>
          <p:nvPr/>
        </p:nvSpPr>
        <p:spPr>
          <a:xfrm>
            <a:off x="10351707" y="6153764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2</a:t>
            </a:r>
          </a:p>
        </p:txBody>
      </p:sp>
      <p:sp>
        <p:nvSpPr>
          <p:cNvPr id="39" name="Rectangle 151">
            <a:extLst>
              <a:ext uri="{FF2B5EF4-FFF2-40B4-BE49-F238E27FC236}">
                <a16:creationId xmlns:a16="http://schemas.microsoft.com/office/drawing/2014/main" id="{244023A2-D28A-7C74-CAF9-80AF0CB4AB07}"/>
              </a:ext>
            </a:extLst>
          </p:cNvPr>
          <p:cNvSpPr/>
          <p:nvPr/>
        </p:nvSpPr>
        <p:spPr>
          <a:xfrm>
            <a:off x="11356016" y="6142394"/>
            <a:ext cx="6434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C5780C1-3ACB-98C5-874B-486214AF1651}"/>
              </a:ext>
            </a:extLst>
          </p:cNvPr>
          <p:cNvSpPr/>
          <p:nvPr/>
        </p:nvSpPr>
        <p:spPr>
          <a:xfrm>
            <a:off x="6391469" y="3517641"/>
            <a:ext cx="5800531" cy="334035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17">
            <a:extLst>
              <a:ext uri="{FF2B5EF4-FFF2-40B4-BE49-F238E27FC236}">
                <a16:creationId xmlns:a16="http://schemas.microsoft.com/office/drawing/2014/main" id="{19E0869B-0FEB-ACFC-A3EF-1C00AF91C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115056"/>
              </p:ext>
            </p:extLst>
          </p:nvPr>
        </p:nvGraphicFramePr>
        <p:xfrm>
          <a:off x="-8469" y="1343608"/>
          <a:ext cx="12208937" cy="5402424"/>
        </p:xfrm>
        <a:graphic>
          <a:graphicData uri="http://schemas.openxmlformats.org/drawingml/2006/table">
            <a:tbl>
              <a:tblPr firstRow="1" firstCol="1" bandRow="1"/>
              <a:tblGrid>
                <a:gridCol w="1582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7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6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6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81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6213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Số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số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175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vị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CB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chục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chục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chục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vị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1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368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944 142</a:t>
                      </a: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sáu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mươi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tám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chín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bốn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mươi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tư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bốn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mươi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hai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Sáu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mươi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triệu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bốn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linh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ba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năm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0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502 870 031</a:t>
                      </a: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7" marR="21537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18">
            <a:extLst>
              <a:ext uri="{FF2B5EF4-FFF2-40B4-BE49-F238E27FC236}">
                <a16:creationId xmlns:a16="http://schemas.microsoft.com/office/drawing/2014/main" id="{0EEF6A29-EE80-F4D0-6380-BDE135FD5870}"/>
              </a:ext>
            </a:extLst>
          </p:cNvPr>
          <p:cNvSpPr/>
          <p:nvPr/>
        </p:nvSpPr>
        <p:spPr>
          <a:xfrm>
            <a:off x="2858644" y="503910"/>
            <a:ext cx="5926623" cy="496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b="1" kern="0" dirty="0" err="1">
                <a:cs typeface="Arial"/>
                <a:sym typeface="Arial"/>
              </a:rPr>
              <a:t>Bài</a:t>
            </a:r>
            <a:r>
              <a:rPr lang="en-US" sz="2000" b="1" kern="0" dirty="0">
                <a:cs typeface="Arial"/>
                <a:sym typeface="Arial"/>
              </a:rPr>
              <a:t> </a:t>
            </a:r>
            <a:r>
              <a:rPr lang="en-US" sz="2000" b="1" kern="0" dirty="0" err="1">
                <a:cs typeface="Arial"/>
                <a:sym typeface="Arial"/>
              </a:rPr>
              <a:t>tập</a:t>
            </a:r>
            <a:r>
              <a:rPr lang="en-US" sz="2000" b="1" kern="0" dirty="0">
                <a:cs typeface="Arial"/>
                <a:sym typeface="Arial"/>
              </a:rPr>
              <a:t> 1 (SGK – tr14): </a:t>
            </a:r>
            <a:r>
              <a:rPr lang="en-US" sz="2000" kern="0" dirty="0" err="1">
                <a:cs typeface="Arial"/>
                <a:sym typeface="Arial"/>
              </a:rPr>
              <a:t>Thực</a:t>
            </a:r>
            <a:r>
              <a:rPr lang="en-US" sz="2000" kern="0" dirty="0">
                <a:cs typeface="Arial"/>
                <a:sym typeface="Arial"/>
              </a:rPr>
              <a:t> </a:t>
            </a:r>
            <a:r>
              <a:rPr lang="en-US" sz="2000" kern="0" dirty="0" err="1">
                <a:cs typeface="Arial"/>
                <a:sym typeface="Arial"/>
              </a:rPr>
              <a:t>hiện</a:t>
            </a:r>
            <a:r>
              <a:rPr lang="en-US" sz="2000" kern="0" dirty="0">
                <a:cs typeface="Arial"/>
                <a:sym typeface="Arial"/>
              </a:rPr>
              <a:t> (</a:t>
            </a:r>
            <a:r>
              <a:rPr lang="en-US" sz="2000" kern="0" dirty="0" err="1">
                <a:cs typeface="Arial"/>
                <a:sym typeface="Arial"/>
              </a:rPr>
              <a:t>theo</a:t>
            </a:r>
            <a:r>
              <a:rPr lang="en-US" sz="2000" kern="0" dirty="0">
                <a:cs typeface="Arial"/>
                <a:sym typeface="Arial"/>
              </a:rPr>
              <a:t> </a:t>
            </a:r>
            <a:r>
              <a:rPr lang="en-US" sz="2000" kern="0" dirty="0" err="1">
                <a:cs typeface="Arial"/>
                <a:sym typeface="Arial"/>
              </a:rPr>
              <a:t>mẫu</a:t>
            </a:r>
            <a:r>
              <a:rPr lang="en-US" sz="2000" kern="0" dirty="0">
                <a:cs typeface="Arial"/>
                <a:sym typeface="Arial"/>
              </a:rPr>
              <a:t>):</a:t>
            </a:r>
            <a:endParaRPr lang="en-US" sz="2000" b="1" kern="0" dirty="0">
              <a:cs typeface="Arial"/>
              <a:sym typeface="Arial"/>
            </a:endParaRP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55020CA-DD7A-4297-65D3-A8904BDF6433}"/>
              </a:ext>
            </a:extLst>
          </p:cNvPr>
          <p:cNvSpPr/>
          <p:nvPr/>
        </p:nvSpPr>
        <p:spPr>
          <a:xfrm>
            <a:off x="495255" y="854948"/>
            <a:ext cx="524503" cy="48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cs typeface="Arial"/>
                <a:sym typeface="Arial"/>
              </a:rPr>
              <a:t>b) 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E3605512-8A95-F928-66A1-F832B245C105}"/>
              </a:ext>
            </a:extLst>
          </p:cNvPr>
          <p:cNvSpPr/>
          <p:nvPr/>
        </p:nvSpPr>
        <p:spPr>
          <a:xfrm>
            <a:off x="23973" y="5094601"/>
            <a:ext cx="1467068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620 403 500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BBFB69CB-A319-C3C6-B8BF-CC1A4C2B26FE}"/>
              </a:ext>
            </a:extLst>
          </p:cNvPr>
          <p:cNvSpPr/>
          <p:nvPr/>
        </p:nvSpPr>
        <p:spPr>
          <a:xfrm>
            <a:off x="1656272" y="5521986"/>
            <a:ext cx="3584812" cy="128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 err="1">
                <a:ea typeface="Calibri"/>
                <a:cs typeface="Times New Roman"/>
                <a:sym typeface="Arial"/>
              </a:rPr>
              <a:t>Năm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trăm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linh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hai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triệu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tám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trăm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bảy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mươi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nghìn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không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trăm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ba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mươi</a:t>
            </a:r>
            <a:r>
              <a:rPr lang="en-US" kern="0" dirty="0">
                <a:ea typeface="Calibri"/>
                <a:cs typeface="Times New Roman"/>
                <a:sym typeface="Arial"/>
              </a:rPr>
              <a:t> </a:t>
            </a:r>
            <a:r>
              <a:rPr lang="en-US" kern="0" dirty="0" err="1">
                <a:ea typeface="Calibri"/>
                <a:cs typeface="Times New Roman"/>
                <a:sym typeface="Arial"/>
              </a:rPr>
              <a:t>mốt</a:t>
            </a:r>
            <a:endParaRPr lang="en-US" kern="0" dirty="0">
              <a:ea typeface="Calibri"/>
              <a:cs typeface="Times New Roman"/>
              <a:sym typeface="Arial"/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C7C60406-77C4-0455-862E-7EE219229299}"/>
              </a:ext>
            </a:extLst>
          </p:cNvPr>
          <p:cNvSpPr/>
          <p:nvPr/>
        </p:nvSpPr>
        <p:spPr>
          <a:xfrm>
            <a:off x="5549007" y="4919984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6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859F4C47-B185-BC4F-ADA4-BBB92445BBD6}"/>
              </a:ext>
            </a:extLst>
          </p:cNvPr>
          <p:cNvSpPr/>
          <p:nvPr/>
        </p:nvSpPr>
        <p:spPr>
          <a:xfrm>
            <a:off x="6434266" y="4919980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2</a:t>
            </a: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8B070B4D-3A06-5505-C262-538C2112DC8A}"/>
              </a:ext>
            </a:extLst>
          </p:cNvPr>
          <p:cNvSpPr/>
          <p:nvPr/>
        </p:nvSpPr>
        <p:spPr>
          <a:xfrm>
            <a:off x="7270482" y="4919986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0</a:t>
            </a: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A49B2DD3-F192-B97B-D8F4-5AAC9BEFD41F}"/>
              </a:ext>
            </a:extLst>
          </p:cNvPr>
          <p:cNvSpPr/>
          <p:nvPr/>
        </p:nvSpPr>
        <p:spPr>
          <a:xfrm>
            <a:off x="8036837" y="4919985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4</a:t>
            </a: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36DCB6FC-6ACA-7929-8863-EBAF7FF36E23}"/>
              </a:ext>
            </a:extLst>
          </p:cNvPr>
          <p:cNvSpPr/>
          <p:nvPr/>
        </p:nvSpPr>
        <p:spPr>
          <a:xfrm>
            <a:off x="8785774" y="4919983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0</a:t>
            </a: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2605E825-8A58-D45C-83D2-62348C548B3A}"/>
              </a:ext>
            </a:extLst>
          </p:cNvPr>
          <p:cNvSpPr/>
          <p:nvPr/>
        </p:nvSpPr>
        <p:spPr>
          <a:xfrm>
            <a:off x="9578254" y="4919983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3</a:t>
            </a: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9E30C5F1-0302-C1C9-2703-F32C9E4ADE9C}"/>
              </a:ext>
            </a:extLst>
          </p:cNvPr>
          <p:cNvSpPr/>
          <p:nvPr/>
        </p:nvSpPr>
        <p:spPr>
          <a:xfrm>
            <a:off x="10257522" y="4919982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5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88BB61A2-39F3-C9E9-21D2-D0F4BFB13521}"/>
              </a:ext>
            </a:extLst>
          </p:cNvPr>
          <p:cNvSpPr/>
          <p:nvPr/>
        </p:nvSpPr>
        <p:spPr>
          <a:xfrm>
            <a:off x="10980334" y="4919981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0</a:t>
            </a: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DEED0709-424E-DA69-24E2-8D0EECAA9308}"/>
              </a:ext>
            </a:extLst>
          </p:cNvPr>
          <p:cNvSpPr/>
          <p:nvPr/>
        </p:nvSpPr>
        <p:spPr>
          <a:xfrm>
            <a:off x="11633476" y="4919986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0</a:t>
            </a:r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id="{D8415F4C-39C9-279D-7D8B-E63B0407FF73}"/>
              </a:ext>
            </a:extLst>
          </p:cNvPr>
          <p:cNvSpPr/>
          <p:nvPr/>
        </p:nvSpPr>
        <p:spPr>
          <a:xfrm>
            <a:off x="5569328" y="5837869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5</a:t>
            </a: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id="{7850D9E8-E1A8-8AD3-28CC-B45F45757AC8}"/>
              </a:ext>
            </a:extLst>
          </p:cNvPr>
          <p:cNvSpPr/>
          <p:nvPr/>
        </p:nvSpPr>
        <p:spPr>
          <a:xfrm>
            <a:off x="6434266" y="5837866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0</a:t>
            </a:r>
          </a:p>
        </p:txBody>
      </p:sp>
      <p:sp>
        <p:nvSpPr>
          <p:cNvPr id="19" name="Rectangle 33">
            <a:extLst>
              <a:ext uri="{FF2B5EF4-FFF2-40B4-BE49-F238E27FC236}">
                <a16:creationId xmlns:a16="http://schemas.microsoft.com/office/drawing/2014/main" id="{05C69074-F0BA-51AA-0CF5-11B2C19892DD}"/>
              </a:ext>
            </a:extLst>
          </p:cNvPr>
          <p:cNvSpPr/>
          <p:nvPr/>
        </p:nvSpPr>
        <p:spPr>
          <a:xfrm>
            <a:off x="7270482" y="5837871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2</a:t>
            </a:r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F3AEB93A-7CF2-B087-34FA-3ADE1C71B882}"/>
              </a:ext>
            </a:extLst>
          </p:cNvPr>
          <p:cNvSpPr/>
          <p:nvPr/>
        </p:nvSpPr>
        <p:spPr>
          <a:xfrm>
            <a:off x="8036837" y="5837870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8</a:t>
            </a: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04BDC32A-44F4-9866-4727-84EB0FEBF9FE}"/>
              </a:ext>
            </a:extLst>
          </p:cNvPr>
          <p:cNvSpPr/>
          <p:nvPr/>
        </p:nvSpPr>
        <p:spPr>
          <a:xfrm>
            <a:off x="8785774" y="5837869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7</a:t>
            </a: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D9459E16-73D7-6A3F-FB37-D6F3482F3B43}"/>
              </a:ext>
            </a:extLst>
          </p:cNvPr>
          <p:cNvSpPr/>
          <p:nvPr/>
        </p:nvSpPr>
        <p:spPr>
          <a:xfrm>
            <a:off x="9578254" y="5837871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0</a:t>
            </a:r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A1324215-14BE-4408-D3C0-AB0DDB84202B}"/>
              </a:ext>
            </a:extLst>
          </p:cNvPr>
          <p:cNvSpPr/>
          <p:nvPr/>
        </p:nvSpPr>
        <p:spPr>
          <a:xfrm>
            <a:off x="10257522" y="5837871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0</a:t>
            </a:r>
          </a:p>
        </p:txBody>
      </p:sp>
      <p:sp>
        <p:nvSpPr>
          <p:cNvPr id="24" name="Rectangle 38">
            <a:extLst>
              <a:ext uri="{FF2B5EF4-FFF2-40B4-BE49-F238E27FC236}">
                <a16:creationId xmlns:a16="http://schemas.microsoft.com/office/drawing/2014/main" id="{77678BD4-E2D7-A655-70BF-894D35A97F59}"/>
              </a:ext>
            </a:extLst>
          </p:cNvPr>
          <p:cNvSpPr/>
          <p:nvPr/>
        </p:nvSpPr>
        <p:spPr>
          <a:xfrm>
            <a:off x="10980334" y="5837871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3</a:t>
            </a:r>
          </a:p>
        </p:txBody>
      </p:sp>
      <p:sp>
        <p:nvSpPr>
          <p:cNvPr id="25" name="Rectangle 39">
            <a:extLst>
              <a:ext uri="{FF2B5EF4-FFF2-40B4-BE49-F238E27FC236}">
                <a16:creationId xmlns:a16="http://schemas.microsoft.com/office/drawing/2014/main" id="{C804A74C-6018-CBDA-9A2C-2FAC2E8523B2}"/>
              </a:ext>
            </a:extLst>
          </p:cNvPr>
          <p:cNvSpPr/>
          <p:nvPr/>
        </p:nvSpPr>
        <p:spPr>
          <a:xfrm>
            <a:off x="11633476" y="5837871"/>
            <a:ext cx="312906" cy="44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ea typeface="Calibri"/>
                <a:cs typeface="Times New Roman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10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C5780C1-3ACB-98C5-874B-486214AF1651}"/>
              </a:ext>
            </a:extLst>
          </p:cNvPr>
          <p:cNvSpPr/>
          <p:nvPr/>
        </p:nvSpPr>
        <p:spPr>
          <a:xfrm>
            <a:off x="6391469" y="3517641"/>
            <a:ext cx="5800531" cy="334035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838E3220-BEFC-2F99-27FE-5A84BF70D939}"/>
              </a:ext>
            </a:extLst>
          </p:cNvPr>
          <p:cNvSpPr/>
          <p:nvPr/>
        </p:nvSpPr>
        <p:spPr>
          <a:xfrm>
            <a:off x="4594342" y="973846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002D38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002D38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2D38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002D38"/>
                </a:solidFill>
                <a:cs typeface="Arial"/>
                <a:sym typeface="Arial"/>
              </a:rPr>
              <a:t> 2 (SGK – tr20)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0103089-A870-79B1-1477-7FA217D28793}"/>
              </a:ext>
            </a:extLst>
          </p:cNvPr>
          <p:cNvSpPr/>
          <p:nvPr/>
        </p:nvSpPr>
        <p:spPr>
          <a:xfrm>
            <a:off x="1316636" y="1552722"/>
            <a:ext cx="10535164" cy="357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a) Đọc các số sau: 48 320 103, 2 600 332, 710 108 280, 8 000 001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b) Viết các số sau: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- Hai trăm bảy mươi lăm triệu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- Sáu trăm bốn mươi mốt triệu tám trăm hai mươi nghìn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- Chính trăm mười lăm triệu một trăm bốn mươi tư nghìn bốn trăm linh bảy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- Hai trăm linh bốn triệu năm trăm sáu mươi bảy nghìn hai trăm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c) Nêu giá trị của chữ số 3 trong mỗi số ở bảng sau (theo mẫu):</a:t>
            </a:r>
          </a:p>
        </p:txBody>
      </p:sp>
      <p:graphicFrame>
        <p:nvGraphicFramePr>
          <p:cNvPr id="5" name="Table 19">
            <a:extLst>
              <a:ext uri="{FF2B5EF4-FFF2-40B4-BE49-F238E27FC236}">
                <a16:creationId xmlns:a16="http://schemas.microsoft.com/office/drawing/2014/main" id="{0418C226-88C9-666F-2195-2EB2C7AB6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86526"/>
              </p:ext>
            </p:extLst>
          </p:nvPr>
        </p:nvGraphicFramePr>
        <p:xfrm>
          <a:off x="1445883" y="5187820"/>
          <a:ext cx="9482667" cy="1510370"/>
        </p:xfrm>
        <a:graphic>
          <a:graphicData uri="http://schemas.openxmlformats.org/drawingml/2006/table">
            <a:tbl>
              <a:tblPr firstRow="1" firstCol="1" bandRow="1"/>
              <a:tblGrid>
                <a:gridCol w="157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1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Số</a:t>
                      </a:r>
                      <a:endParaRPr lang="en-US" sz="22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73 851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31 091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>
                          <a:effectLst/>
                          <a:latin typeface="+mn-lt"/>
                          <a:ea typeface="Calibri"/>
                          <a:cs typeface="Times New Roman"/>
                        </a:rPr>
                        <a:t>69 358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402 473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>
                          <a:effectLst/>
                          <a:latin typeface="+mn-lt"/>
                          <a:ea typeface="Calibri"/>
                          <a:cs typeface="Times New Roman"/>
                        </a:rPr>
                        <a:t>3 075 229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Giá</a:t>
                      </a:r>
                      <a:r>
                        <a:rPr lang="en-US" sz="22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trị</a:t>
                      </a:r>
                      <a:r>
                        <a:rPr lang="en-US" sz="22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2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chữ</a:t>
                      </a:r>
                      <a:r>
                        <a:rPr lang="en-US" sz="22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22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1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C5780C1-3ACB-98C5-874B-486214AF1651}"/>
              </a:ext>
            </a:extLst>
          </p:cNvPr>
          <p:cNvSpPr/>
          <p:nvPr/>
        </p:nvSpPr>
        <p:spPr>
          <a:xfrm>
            <a:off x="6391469" y="3517641"/>
            <a:ext cx="5800531" cy="334035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7D967BD7-0827-3812-D348-DA0E31395F12}"/>
              </a:ext>
            </a:extLst>
          </p:cNvPr>
          <p:cNvSpPr/>
          <p:nvPr/>
        </p:nvSpPr>
        <p:spPr>
          <a:xfrm>
            <a:off x="4479182" y="1035569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002D38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002D38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2D38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002D38"/>
                </a:solidFill>
                <a:cs typeface="Arial"/>
                <a:sym typeface="Arial"/>
              </a:rPr>
              <a:t> 2 (SGK – tr20)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77AC7ED9-7522-097C-FB25-CF1ED4655478}"/>
              </a:ext>
            </a:extLst>
          </p:cNvPr>
          <p:cNvSpPr/>
          <p:nvPr/>
        </p:nvSpPr>
        <p:spPr>
          <a:xfrm>
            <a:off x="926996" y="2226839"/>
            <a:ext cx="10176933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a) Đọc các số sau: 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48 320 103 đọc là: Bốn mươi tám triệu ba trăm hai mươi nghìn một trăm linh ba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2 600 332 đọc là: Hai triệu sáu trăm nghìn ba trăm ba mươi hai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710 108 280 đọc là: Bảy trăm mười triệu một trăm linh tám nghìn hai trăm tám mươi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8 000 001 đọc là: Tám triệu không trăm linh một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" name="Google Shape;1471;p37">
            <a:extLst>
              <a:ext uri="{FF2B5EF4-FFF2-40B4-BE49-F238E27FC236}">
                <a16:creationId xmlns:a16="http://schemas.microsoft.com/office/drawing/2014/main" id="{1BA59D1E-9564-42C3-1A16-06C0C7C59810}"/>
              </a:ext>
            </a:extLst>
          </p:cNvPr>
          <p:cNvGrpSpPr/>
          <p:nvPr/>
        </p:nvGrpSpPr>
        <p:grpSpPr>
          <a:xfrm>
            <a:off x="10425037" y="5397448"/>
            <a:ext cx="1116604" cy="1103471"/>
            <a:chOff x="5149750" y="3034050"/>
            <a:chExt cx="952300" cy="941100"/>
          </a:xfrm>
        </p:grpSpPr>
        <p:sp>
          <p:nvSpPr>
            <p:cNvPr id="6" name="Google Shape;1472;p37">
              <a:extLst>
                <a:ext uri="{FF2B5EF4-FFF2-40B4-BE49-F238E27FC236}">
                  <a16:creationId xmlns:a16="http://schemas.microsoft.com/office/drawing/2014/main" id="{E450CADE-E4ED-DE6D-BFF9-6227EE2F93FC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Google Shape;1473;p37">
              <a:extLst>
                <a:ext uri="{FF2B5EF4-FFF2-40B4-BE49-F238E27FC236}">
                  <a16:creationId xmlns:a16="http://schemas.microsoft.com/office/drawing/2014/main" id="{09B08EE2-3DA4-D2DF-AB3B-2C3AC21FE481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Google Shape;1474;p37">
              <a:extLst>
                <a:ext uri="{FF2B5EF4-FFF2-40B4-BE49-F238E27FC236}">
                  <a16:creationId xmlns:a16="http://schemas.microsoft.com/office/drawing/2014/main" id="{93F5C594-7202-2DC6-5618-C1A16834677D}"/>
                </a:ext>
              </a:extLst>
            </p:cNvPr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1475;p37">
              <a:extLst>
                <a:ext uri="{FF2B5EF4-FFF2-40B4-BE49-F238E27FC236}">
                  <a16:creationId xmlns:a16="http://schemas.microsoft.com/office/drawing/2014/main" id="{45B83820-0610-326A-C957-2AB0EC2AC261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1476;p37">
              <a:extLst>
                <a:ext uri="{FF2B5EF4-FFF2-40B4-BE49-F238E27FC236}">
                  <a16:creationId xmlns:a16="http://schemas.microsoft.com/office/drawing/2014/main" id="{67ACA60B-2B03-1653-4461-51C8838D2047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1477;p37">
              <a:extLst>
                <a:ext uri="{FF2B5EF4-FFF2-40B4-BE49-F238E27FC236}">
                  <a16:creationId xmlns:a16="http://schemas.microsoft.com/office/drawing/2014/main" id="{C16A45D5-0067-97A9-267D-FC5E5DDB95C5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1478;p37">
              <a:extLst>
                <a:ext uri="{FF2B5EF4-FFF2-40B4-BE49-F238E27FC236}">
                  <a16:creationId xmlns:a16="http://schemas.microsoft.com/office/drawing/2014/main" id="{BEDEE567-1661-C1CF-B6C4-4CE6156E7086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1479;p37">
              <a:extLst>
                <a:ext uri="{FF2B5EF4-FFF2-40B4-BE49-F238E27FC236}">
                  <a16:creationId xmlns:a16="http://schemas.microsoft.com/office/drawing/2014/main" id="{2144D5F3-A5B1-A728-B921-010C385E23E9}"/>
                </a:ext>
              </a:extLst>
            </p:cNvPr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1480;p37">
              <a:extLst>
                <a:ext uri="{FF2B5EF4-FFF2-40B4-BE49-F238E27FC236}">
                  <a16:creationId xmlns:a16="http://schemas.microsoft.com/office/drawing/2014/main" id="{4B05C8CD-7236-A86B-0AB1-9E730A79E472}"/>
                </a:ext>
              </a:extLst>
            </p:cNvPr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1481;p37">
              <a:extLst>
                <a:ext uri="{FF2B5EF4-FFF2-40B4-BE49-F238E27FC236}">
                  <a16:creationId xmlns:a16="http://schemas.microsoft.com/office/drawing/2014/main" id="{691298C8-6EC9-4103-78C3-BEEC3615F73C}"/>
                </a:ext>
              </a:extLst>
            </p:cNvPr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1482;p37">
              <a:extLst>
                <a:ext uri="{FF2B5EF4-FFF2-40B4-BE49-F238E27FC236}">
                  <a16:creationId xmlns:a16="http://schemas.microsoft.com/office/drawing/2014/main" id="{EFE2BC96-90E4-C506-BA70-55774320D739}"/>
                </a:ext>
              </a:extLst>
            </p:cNvPr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1483;p37">
              <a:extLst>
                <a:ext uri="{FF2B5EF4-FFF2-40B4-BE49-F238E27FC236}">
                  <a16:creationId xmlns:a16="http://schemas.microsoft.com/office/drawing/2014/main" id="{CAA06B3E-D728-223C-4264-7281F8700D01}"/>
                </a:ext>
              </a:extLst>
            </p:cNvPr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1484;p37">
              <a:extLst>
                <a:ext uri="{FF2B5EF4-FFF2-40B4-BE49-F238E27FC236}">
                  <a16:creationId xmlns:a16="http://schemas.microsoft.com/office/drawing/2014/main" id="{AC884334-046F-424E-2A42-7CBB3A153F13}"/>
                </a:ext>
              </a:extLst>
            </p:cNvPr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1485;p37">
              <a:extLst>
                <a:ext uri="{FF2B5EF4-FFF2-40B4-BE49-F238E27FC236}">
                  <a16:creationId xmlns:a16="http://schemas.microsoft.com/office/drawing/2014/main" id="{1579B4E7-EF70-2BBB-125C-E562875A173B}"/>
                </a:ext>
              </a:extLst>
            </p:cNvPr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1486;p37">
              <a:extLst>
                <a:ext uri="{FF2B5EF4-FFF2-40B4-BE49-F238E27FC236}">
                  <a16:creationId xmlns:a16="http://schemas.microsoft.com/office/drawing/2014/main" id="{C0CFA115-85C9-2694-1FF6-1AFF82951036}"/>
                </a:ext>
              </a:extLst>
            </p:cNvPr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1487;p37">
              <a:extLst>
                <a:ext uri="{FF2B5EF4-FFF2-40B4-BE49-F238E27FC236}">
                  <a16:creationId xmlns:a16="http://schemas.microsoft.com/office/drawing/2014/main" id="{D29F003A-9EBF-D9F1-AE5A-84B65BC52229}"/>
                </a:ext>
              </a:extLst>
            </p:cNvPr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1488;p37">
              <a:extLst>
                <a:ext uri="{FF2B5EF4-FFF2-40B4-BE49-F238E27FC236}">
                  <a16:creationId xmlns:a16="http://schemas.microsoft.com/office/drawing/2014/main" id="{B849A8AC-517A-C0AC-A4E4-82F08CE892B2}"/>
                </a:ext>
              </a:extLst>
            </p:cNvPr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1489;p37">
              <a:extLst>
                <a:ext uri="{FF2B5EF4-FFF2-40B4-BE49-F238E27FC236}">
                  <a16:creationId xmlns:a16="http://schemas.microsoft.com/office/drawing/2014/main" id="{86C2A9B4-63A7-4FB7-8466-21050509EC0B}"/>
                </a:ext>
              </a:extLst>
            </p:cNvPr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1490;p37">
              <a:extLst>
                <a:ext uri="{FF2B5EF4-FFF2-40B4-BE49-F238E27FC236}">
                  <a16:creationId xmlns:a16="http://schemas.microsoft.com/office/drawing/2014/main" id="{E1F35626-84BE-648A-D0AA-44E269CEC615}"/>
                </a:ext>
              </a:extLst>
            </p:cNvPr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1491;p37">
              <a:extLst>
                <a:ext uri="{FF2B5EF4-FFF2-40B4-BE49-F238E27FC236}">
                  <a16:creationId xmlns:a16="http://schemas.microsoft.com/office/drawing/2014/main" id="{6A895F40-A67B-5B37-E109-30DC62469D3C}"/>
                </a:ext>
              </a:extLst>
            </p:cNvPr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1492;p37">
              <a:extLst>
                <a:ext uri="{FF2B5EF4-FFF2-40B4-BE49-F238E27FC236}">
                  <a16:creationId xmlns:a16="http://schemas.microsoft.com/office/drawing/2014/main" id="{C0050406-A835-720D-4082-8B8EF14093D4}"/>
                </a:ext>
              </a:extLst>
            </p:cNvPr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1493;p37">
              <a:extLst>
                <a:ext uri="{FF2B5EF4-FFF2-40B4-BE49-F238E27FC236}">
                  <a16:creationId xmlns:a16="http://schemas.microsoft.com/office/drawing/2014/main" id="{38EAD4DF-F40F-E1E1-2877-63414572F373}"/>
                </a:ext>
              </a:extLst>
            </p:cNvPr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" name="Google Shape;1494;p37">
              <a:extLst>
                <a:ext uri="{FF2B5EF4-FFF2-40B4-BE49-F238E27FC236}">
                  <a16:creationId xmlns:a16="http://schemas.microsoft.com/office/drawing/2014/main" id="{55D6B91E-B7CD-D0F6-6C36-43613D4D9DE0}"/>
                </a:ext>
              </a:extLst>
            </p:cNvPr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Google Shape;1495;p37">
              <a:extLst>
                <a:ext uri="{FF2B5EF4-FFF2-40B4-BE49-F238E27FC236}">
                  <a16:creationId xmlns:a16="http://schemas.microsoft.com/office/drawing/2014/main" id="{2A48B5F3-40E3-62A7-A181-690F8E7CE2B5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1496;p37">
              <a:extLst>
                <a:ext uri="{FF2B5EF4-FFF2-40B4-BE49-F238E27FC236}">
                  <a16:creationId xmlns:a16="http://schemas.microsoft.com/office/drawing/2014/main" id="{9A4B8ACD-6050-F2B0-DF2D-CB39364A329E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1497;p37">
              <a:extLst>
                <a:ext uri="{FF2B5EF4-FFF2-40B4-BE49-F238E27FC236}">
                  <a16:creationId xmlns:a16="http://schemas.microsoft.com/office/drawing/2014/main" id="{B5029690-2EB7-E042-7A88-305E75CE9871}"/>
                </a:ext>
              </a:extLst>
            </p:cNvPr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1498;p37">
              <a:extLst>
                <a:ext uri="{FF2B5EF4-FFF2-40B4-BE49-F238E27FC236}">
                  <a16:creationId xmlns:a16="http://schemas.microsoft.com/office/drawing/2014/main" id="{BF241713-8880-459D-4739-AF5814BD6E9D}"/>
                </a:ext>
              </a:extLst>
            </p:cNvPr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1499;p37">
              <a:extLst>
                <a:ext uri="{FF2B5EF4-FFF2-40B4-BE49-F238E27FC236}">
                  <a16:creationId xmlns:a16="http://schemas.microsoft.com/office/drawing/2014/main" id="{26EC791F-8354-BA5C-C1A0-1FD31AE8A33E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1500;p37">
              <a:extLst>
                <a:ext uri="{FF2B5EF4-FFF2-40B4-BE49-F238E27FC236}">
                  <a16:creationId xmlns:a16="http://schemas.microsoft.com/office/drawing/2014/main" id="{75C9FBB9-BF72-3A5F-8C2A-E00976C17E2D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1501;p37">
              <a:extLst>
                <a:ext uri="{FF2B5EF4-FFF2-40B4-BE49-F238E27FC236}">
                  <a16:creationId xmlns:a16="http://schemas.microsoft.com/office/drawing/2014/main" id="{FBB3E76C-3AD9-4272-E77E-EA4DA4C34B18}"/>
                </a:ext>
              </a:extLst>
            </p:cNvPr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1502;p37">
              <a:extLst>
                <a:ext uri="{FF2B5EF4-FFF2-40B4-BE49-F238E27FC236}">
                  <a16:creationId xmlns:a16="http://schemas.microsoft.com/office/drawing/2014/main" id="{69A5F172-FA3B-D138-79E3-E49E447C2B43}"/>
                </a:ext>
              </a:extLst>
            </p:cNvPr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1503;p37">
              <a:extLst>
                <a:ext uri="{FF2B5EF4-FFF2-40B4-BE49-F238E27FC236}">
                  <a16:creationId xmlns:a16="http://schemas.microsoft.com/office/drawing/2014/main" id="{1277ECE9-0189-BF59-33BA-5965363B1D40}"/>
                </a:ext>
              </a:extLst>
            </p:cNvPr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1504;p37">
              <a:extLst>
                <a:ext uri="{FF2B5EF4-FFF2-40B4-BE49-F238E27FC236}">
                  <a16:creationId xmlns:a16="http://schemas.microsoft.com/office/drawing/2014/main" id="{975184CE-FC29-5580-D60E-E240D912DE08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1505;p37">
              <a:extLst>
                <a:ext uri="{FF2B5EF4-FFF2-40B4-BE49-F238E27FC236}">
                  <a16:creationId xmlns:a16="http://schemas.microsoft.com/office/drawing/2014/main" id="{7DB42C1E-D5D0-9F59-E646-A32FCE788801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1506;p37">
              <a:extLst>
                <a:ext uri="{FF2B5EF4-FFF2-40B4-BE49-F238E27FC236}">
                  <a16:creationId xmlns:a16="http://schemas.microsoft.com/office/drawing/2014/main" id="{BB5A265B-F442-B1C2-13BA-7CE603CEA5DC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1507;p37">
              <a:extLst>
                <a:ext uri="{FF2B5EF4-FFF2-40B4-BE49-F238E27FC236}">
                  <a16:creationId xmlns:a16="http://schemas.microsoft.com/office/drawing/2014/main" id="{FEB4957C-24EE-1E88-4629-77AFF0F0EA49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1508;p37">
              <a:extLst>
                <a:ext uri="{FF2B5EF4-FFF2-40B4-BE49-F238E27FC236}">
                  <a16:creationId xmlns:a16="http://schemas.microsoft.com/office/drawing/2014/main" id="{0509E5D9-0CBF-1869-C650-4DD8C8EC7038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1509;p37">
              <a:extLst>
                <a:ext uri="{FF2B5EF4-FFF2-40B4-BE49-F238E27FC236}">
                  <a16:creationId xmlns:a16="http://schemas.microsoft.com/office/drawing/2014/main" id="{B330EF8C-CD75-0E1F-8DED-F6AA8973F081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1510;p37">
              <a:extLst>
                <a:ext uri="{FF2B5EF4-FFF2-40B4-BE49-F238E27FC236}">
                  <a16:creationId xmlns:a16="http://schemas.microsoft.com/office/drawing/2014/main" id="{BF69045F-32E1-E578-7BC0-1F26554B72D7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1511;p37">
              <a:extLst>
                <a:ext uri="{FF2B5EF4-FFF2-40B4-BE49-F238E27FC236}">
                  <a16:creationId xmlns:a16="http://schemas.microsoft.com/office/drawing/2014/main" id="{B9C7474D-021B-428F-2180-6ECF4EE1D35C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1512;p37">
              <a:extLst>
                <a:ext uri="{FF2B5EF4-FFF2-40B4-BE49-F238E27FC236}">
                  <a16:creationId xmlns:a16="http://schemas.microsoft.com/office/drawing/2014/main" id="{4F9B8BB7-4E6B-2556-B5FB-7462721F70D2}"/>
                </a:ext>
              </a:extLst>
            </p:cNvPr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1513;p37">
              <a:extLst>
                <a:ext uri="{FF2B5EF4-FFF2-40B4-BE49-F238E27FC236}">
                  <a16:creationId xmlns:a16="http://schemas.microsoft.com/office/drawing/2014/main" id="{B76B7FF6-98DB-E9E5-0CEF-9E147B55C4C8}"/>
                </a:ext>
              </a:extLst>
            </p:cNvPr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1514;p37">
              <a:extLst>
                <a:ext uri="{FF2B5EF4-FFF2-40B4-BE49-F238E27FC236}">
                  <a16:creationId xmlns:a16="http://schemas.microsoft.com/office/drawing/2014/main" id="{B852E194-DBDB-EEAB-9BEA-CEE7343A0F4E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1515;p37">
              <a:extLst>
                <a:ext uri="{FF2B5EF4-FFF2-40B4-BE49-F238E27FC236}">
                  <a16:creationId xmlns:a16="http://schemas.microsoft.com/office/drawing/2014/main" id="{1D6D3AE5-BDAC-CEDC-8BD8-712540D29425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1516;p37">
              <a:extLst>
                <a:ext uri="{FF2B5EF4-FFF2-40B4-BE49-F238E27FC236}">
                  <a16:creationId xmlns:a16="http://schemas.microsoft.com/office/drawing/2014/main" id="{28FD71CB-4C57-25A9-9A61-1E17E20BC880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1517;p37">
              <a:extLst>
                <a:ext uri="{FF2B5EF4-FFF2-40B4-BE49-F238E27FC236}">
                  <a16:creationId xmlns:a16="http://schemas.microsoft.com/office/drawing/2014/main" id="{5D4EDB4F-12A4-407E-0238-F1B96E7DF3D4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1518;p37">
              <a:extLst>
                <a:ext uri="{FF2B5EF4-FFF2-40B4-BE49-F238E27FC236}">
                  <a16:creationId xmlns:a16="http://schemas.microsoft.com/office/drawing/2014/main" id="{016B8EC6-33BE-9BFF-B79C-8624C29BC4A8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1519;p37">
              <a:extLst>
                <a:ext uri="{FF2B5EF4-FFF2-40B4-BE49-F238E27FC236}">
                  <a16:creationId xmlns:a16="http://schemas.microsoft.com/office/drawing/2014/main" id="{80B379FE-F0A1-CA4C-097E-0BE88CEAF35D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1520;p37">
              <a:extLst>
                <a:ext uri="{FF2B5EF4-FFF2-40B4-BE49-F238E27FC236}">
                  <a16:creationId xmlns:a16="http://schemas.microsoft.com/office/drawing/2014/main" id="{526FEDE7-6805-6366-C9FB-0AF57E685154}"/>
                </a:ext>
              </a:extLst>
            </p:cNvPr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1521;p37">
              <a:extLst>
                <a:ext uri="{FF2B5EF4-FFF2-40B4-BE49-F238E27FC236}">
                  <a16:creationId xmlns:a16="http://schemas.microsoft.com/office/drawing/2014/main" id="{F71D1826-011F-6F05-0774-7245D7B14FA7}"/>
                </a:ext>
              </a:extLst>
            </p:cNvPr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1522;p37">
              <a:extLst>
                <a:ext uri="{FF2B5EF4-FFF2-40B4-BE49-F238E27FC236}">
                  <a16:creationId xmlns:a16="http://schemas.microsoft.com/office/drawing/2014/main" id="{081160EA-DB5B-79AB-ACEA-0D3CC8D82F49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7" name="Google Shape;1523;p37">
              <a:extLst>
                <a:ext uri="{FF2B5EF4-FFF2-40B4-BE49-F238E27FC236}">
                  <a16:creationId xmlns:a16="http://schemas.microsoft.com/office/drawing/2014/main" id="{906B77EB-BE95-815F-DBFC-BC6548A5918B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1524;p37">
              <a:extLst>
                <a:ext uri="{FF2B5EF4-FFF2-40B4-BE49-F238E27FC236}">
                  <a16:creationId xmlns:a16="http://schemas.microsoft.com/office/drawing/2014/main" id="{987181CF-9C91-E830-0E95-905F698776CD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1525;p37">
              <a:extLst>
                <a:ext uri="{FF2B5EF4-FFF2-40B4-BE49-F238E27FC236}">
                  <a16:creationId xmlns:a16="http://schemas.microsoft.com/office/drawing/2014/main" id="{55DFEA78-B39A-F83D-4173-5247AF7CCE10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1526;p37">
              <a:extLst>
                <a:ext uri="{FF2B5EF4-FFF2-40B4-BE49-F238E27FC236}">
                  <a16:creationId xmlns:a16="http://schemas.microsoft.com/office/drawing/2014/main" id="{CEEA1255-1B40-2135-BF8B-E26AAB6905D7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1527;p37">
              <a:extLst>
                <a:ext uri="{FF2B5EF4-FFF2-40B4-BE49-F238E27FC236}">
                  <a16:creationId xmlns:a16="http://schemas.microsoft.com/office/drawing/2014/main" id="{20998545-DB1B-6B5D-1C58-65EF9303495B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1528;p37">
              <a:extLst>
                <a:ext uri="{FF2B5EF4-FFF2-40B4-BE49-F238E27FC236}">
                  <a16:creationId xmlns:a16="http://schemas.microsoft.com/office/drawing/2014/main" id="{ED8CF190-81F6-048F-80C6-0769093F4916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1529;p37">
              <a:extLst>
                <a:ext uri="{FF2B5EF4-FFF2-40B4-BE49-F238E27FC236}">
                  <a16:creationId xmlns:a16="http://schemas.microsoft.com/office/drawing/2014/main" id="{68C9775F-DE1B-0975-7499-6EC60C309227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1530;p37">
              <a:extLst>
                <a:ext uri="{FF2B5EF4-FFF2-40B4-BE49-F238E27FC236}">
                  <a16:creationId xmlns:a16="http://schemas.microsoft.com/office/drawing/2014/main" id="{BEDBF782-1C92-6EB6-241F-E3F139B98312}"/>
                </a:ext>
              </a:extLst>
            </p:cNvPr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65" name="Google Shape;1531;p37">
            <a:extLst>
              <a:ext uri="{FF2B5EF4-FFF2-40B4-BE49-F238E27FC236}">
                <a16:creationId xmlns:a16="http://schemas.microsoft.com/office/drawing/2014/main" id="{043B0667-9EE5-D96D-0C0F-1B8D2D1A7C41}"/>
              </a:ext>
            </a:extLst>
          </p:cNvPr>
          <p:cNvGrpSpPr/>
          <p:nvPr/>
        </p:nvGrpSpPr>
        <p:grpSpPr>
          <a:xfrm rot="-703236">
            <a:off x="10578731" y="1196358"/>
            <a:ext cx="1192597" cy="1168396"/>
            <a:chOff x="4961725" y="379850"/>
            <a:chExt cx="1031200" cy="1010275"/>
          </a:xfrm>
        </p:grpSpPr>
        <p:sp>
          <p:nvSpPr>
            <p:cNvPr id="66" name="Google Shape;1532;p37">
              <a:extLst>
                <a:ext uri="{FF2B5EF4-FFF2-40B4-BE49-F238E27FC236}">
                  <a16:creationId xmlns:a16="http://schemas.microsoft.com/office/drawing/2014/main" id="{0A5AC25F-8129-709D-E3F0-FBDD93E10257}"/>
                </a:ext>
              </a:extLst>
            </p:cNvPr>
            <p:cNvSpPr/>
            <p:nvPr/>
          </p:nvSpPr>
          <p:spPr>
            <a:xfrm>
              <a:off x="4961725" y="379850"/>
              <a:ext cx="1031200" cy="1010275"/>
            </a:xfrm>
            <a:custGeom>
              <a:avLst/>
              <a:gdLst/>
              <a:ahLst/>
              <a:cxnLst/>
              <a:rect l="l" t="t" r="r" b="b"/>
              <a:pathLst>
                <a:path w="41248" h="40411" extrusionOk="0">
                  <a:moveTo>
                    <a:pt x="22446" y="10639"/>
                  </a:moveTo>
                  <a:lnTo>
                    <a:pt x="22426" y="10717"/>
                  </a:lnTo>
                  <a:lnTo>
                    <a:pt x="22426" y="10795"/>
                  </a:lnTo>
                  <a:lnTo>
                    <a:pt x="22426" y="10873"/>
                  </a:lnTo>
                  <a:lnTo>
                    <a:pt x="22465" y="10951"/>
                  </a:lnTo>
                  <a:lnTo>
                    <a:pt x="22504" y="11029"/>
                  </a:lnTo>
                  <a:lnTo>
                    <a:pt x="22563" y="11087"/>
                  </a:lnTo>
                  <a:lnTo>
                    <a:pt x="22621" y="11126"/>
                  </a:lnTo>
                  <a:lnTo>
                    <a:pt x="22699" y="11165"/>
                  </a:lnTo>
                  <a:lnTo>
                    <a:pt x="22777" y="11185"/>
                  </a:lnTo>
                  <a:lnTo>
                    <a:pt x="22855" y="11204"/>
                  </a:lnTo>
                  <a:lnTo>
                    <a:pt x="22933" y="11185"/>
                  </a:lnTo>
                  <a:lnTo>
                    <a:pt x="23030" y="11165"/>
                  </a:lnTo>
                  <a:lnTo>
                    <a:pt x="23089" y="11126"/>
                  </a:lnTo>
                  <a:lnTo>
                    <a:pt x="23128" y="11107"/>
                  </a:lnTo>
                  <a:lnTo>
                    <a:pt x="23186" y="11029"/>
                  </a:lnTo>
                  <a:lnTo>
                    <a:pt x="23245" y="10951"/>
                  </a:lnTo>
                  <a:lnTo>
                    <a:pt x="23362" y="10951"/>
                  </a:lnTo>
                  <a:lnTo>
                    <a:pt x="23420" y="10931"/>
                  </a:lnTo>
                  <a:lnTo>
                    <a:pt x="23478" y="10892"/>
                  </a:lnTo>
                  <a:lnTo>
                    <a:pt x="23537" y="10853"/>
                  </a:lnTo>
                  <a:lnTo>
                    <a:pt x="23576" y="10795"/>
                  </a:lnTo>
                  <a:lnTo>
                    <a:pt x="23829" y="11146"/>
                  </a:lnTo>
                  <a:lnTo>
                    <a:pt x="24121" y="11477"/>
                  </a:lnTo>
                  <a:lnTo>
                    <a:pt x="24453" y="11808"/>
                  </a:lnTo>
                  <a:lnTo>
                    <a:pt x="24842" y="12139"/>
                  </a:lnTo>
                  <a:lnTo>
                    <a:pt x="25174" y="12393"/>
                  </a:lnTo>
                  <a:lnTo>
                    <a:pt x="25524" y="12626"/>
                  </a:lnTo>
                  <a:lnTo>
                    <a:pt x="25992" y="12899"/>
                  </a:lnTo>
                  <a:lnTo>
                    <a:pt x="26479" y="13153"/>
                  </a:lnTo>
                  <a:lnTo>
                    <a:pt x="26927" y="13347"/>
                  </a:lnTo>
                  <a:lnTo>
                    <a:pt x="27336" y="13503"/>
                  </a:lnTo>
                  <a:lnTo>
                    <a:pt x="27726" y="13601"/>
                  </a:lnTo>
                  <a:lnTo>
                    <a:pt x="28174" y="13698"/>
                  </a:lnTo>
                  <a:lnTo>
                    <a:pt x="28427" y="13757"/>
                  </a:lnTo>
                  <a:lnTo>
                    <a:pt x="28369" y="13815"/>
                  </a:lnTo>
                  <a:lnTo>
                    <a:pt x="28330" y="13873"/>
                  </a:lnTo>
                  <a:lnTo>
                    <a:pt x="28291" y="13951"/>
                  </a:lnTo>
                  <a:lnTo>
                    <a:pt x="28291" y="14029"/>
                  </a:lnTo>
                  <a:lnTo>
                    <a:pt x="28271" y="14107"/>
                  </a:lnTo>
                  <a:lnTo>
                    <a:pt x="28291" y="14185"/>
                  </a:lnTo>
                  <a:lnTo>
                    <a:pt x="28330" y="14263"/>
                  </a:lnTo>
                  <a:lnTo>
                    <a:pt x="28369" y="14341"/>
                  </a:lnTo>
                  <a:lnTo>
                    <a:pt x="28408" y="14399"/>
                  </a:lnTo>
                  <a:lnTo>
                    <a:pt x="28486" y="14438"/>
                  </a:lnTo>
                  <a:lnTo>
                    <a:pt x="28564" y="14497"/>
                  </a:lnTo>
                  <a:lnTo>
                    <a:pt x="28642" y="14516"/>
                  </a:lnTo>
                  <a:lnTo>
                    <a:pt x="28759" y="14516"/>
                  </a:lnTo>
                  <a:lnTo>
                    <a:pt x="28875" y="14477"/>
                  </a:lnTo>
                  <a:lnTo>
                    <a:pt x="28973" y="14438"/>
                  </a:lnTo>
                  <a:lnTo>
                    <a:pt x="29343" y="14185"/>
                  </a:lnTo>
                  <a:lnTo>
                    <a:pt x="29752" y="13873"/>
                  </a:lnTo>
                  <a:lnTo>
                    <a:pt x="29752" y="14205"/>
                  </a:lnTo>
                  <a:lnTo>
                    <a:pt x="29791" y="14653"/>
                  </a:lnTo>
                  <a:lnTo>
                    <a:pt x="29869" y="15140"/>
                  </a:lnTo>
                  <a:lnTo>
                    <a:pt x="29986" y="15666"/>
                  </a:lnTo>
                  <a:lnTo>
                    <a:pt x="30122" y="16173"/>
                  </a:lnTo>
                  <a:lnTo>
                    <a:pt x="30259" y="16582"/>
                  </a:lnTo>
                  <a:lnTo>
                    <a:pt x="30415" y="16971"/>
                  </a:lnTo>
                  <a:lnTo>
                    <a:pt x="30649" y="17439"/>
                  </a:lnTo>
                  <a:lnTo>
                    <a:pt x="30882" y="17848"/>
                  </a:lnTo>
                  <a:lnTo>
                    <a:pt x="31136" y="18218"/>
                  </a:lnTo>
                  <a:lnTo>
                    <a:pt x="31408" y="18550"/>
                  </a:lnTo>
                  <a:lnTo>
                    <a:pt x="31330" y="18569"/>
                  </a:lnTo>
                  <a:lnTo>
                    <a:pt x="31272" y="18608"/>
                  </a:lnTo>
                  <a:lnTo>
                    <a:pt x="31233" y="18666"/>
                  </a:lnTo>
                  <a:lnTo>
                    <a:pt x="31194" y="18725"/>
                  </a:lnTo>
                  <a:lnTo>
                    <a:pt x="31155" y="18783"/>
                  </a:lnTo>
                  <a:lnTo>
                    <a:pt x="31155" y="18861"/>
                  </a:lnTo>
                  <a:lnTo>
                    <a:pt x="31155" y="18920"/>
                  </a:lnTo>
                  <a:lnTo>
                    <a:pt x="31175" y="18998"/>
                  </a:lnTo>
                  <a:lnTo>
                    <a:pt x="31194" y="19076"/>
                  </a:lnTo>
                  <a:lnTo>
                    <a:pt x="31233" y="19134"/>
                  </a:lnTo>
                  <a:lnTo>
                    <a:pt x="31292" y="19173"/>
                  </a:lnTo>
                  <a:lnTo>
                    <a:pt x="31350" y="19212"/>
                  </a:lnTo>
                  <a:lnTo>
                    <a:pt x="31408" y="19232"/>
                  </a:lnTo>
                  <a:lnTo>
                    <a:pt x="31564" y="19348"/>
                  </a:lnTo>
                  <a:lnTo>
                    <a:pt x="31720" y="19446"/>
                  </a:lnTo>
                  <a:lnTo>
                    <a:pt x="31915" y="19524"/>
                  </a:lnTo>
                  <a:lnTo>
                    <a:pt x="32129" y="19602"/>
                  </a:lnTo>
                  <a:lnTo>
                    <a:pt x="32246" y="19641"/>
                  </a:lnTo>
                  <a:lnTo>
                    <a:pt x="31973" y="19913"/>
                  </a:lnTo>
                  <a:lnTo>
                    <a:pt x="31720" y="20225"/>
                  </a:lnTo>
                  <a:lnTo>
                    <a:pt x="31467" y="20576"/>
                  </a:lnTo>
                  <a:lnTo>
                    <a:pt x="31233" y="20966"/>
                  </a:lnTo>
                  <a:lnTo>
                    <a:pt x="31038" y="21336"/>
                  </a:lnTo>
                  <a:lnTo>
                    <a:pt x="30863" y="21745"/>
                  </a:lnTo>
                  <a:lnTo>
                    <a:pt x="30668" y="22232"/>
                  </a:lnTo>
                  <a:lnTo>
                    <a:pt x="30512" y="22758"/>
                  </a:lnTo>
                  <a:lnTo>
                    <a:pt x="30395" y="23226"/>
                  </a:lnTo>
                  <a:lnTo>
                    <a:pt x="30317" y="23674"/>
                  </a:lnTo>
                  <a:lnTo>
                    <a:pt x="30278" y="24064"/>
                  </a:lnTo>
                  <a:lnTo>
                    <a:pt x="30259" y="24531"/>
                  </a:lnTo>
                  <a:lnTo>
                    <a:pt x="30239" y="24784"/>
                  </a:lnTo>
                  <a:lnTo>
                    <a:pt x="30181" y="24745"/>
                  </a:lnTo>
                  <a:lnTo>
                    <a:pt x="30103" y="24706"/>
                  </a:lnTo>
                  <a:lnTo>
                    <a:pt x="30025" y="24687"/>
                  </a:lnTo>
                  <a:lnTo>
                    <a:pt x="29869" y="24687"/>
                  </a:lnTo>
                  <a:lnTo>
                    <a:pt x="29791" y="24726"/>
                  </a:lnTo>
                  <a:lnTo>
                    <a:pt x="29713" y="24765"/>
                  </a:lnTo>
                  <a:lnTo>
                    <a:pt x="29655" y="24804"/>
                  </a:lnTo>
                  <a:lnTo>
                    <a:pt x="29616" y="24882"/>
                  </a:lnTo>
                  <a:lnTo>
                    <a:pt x="29577" y="24940"/>
                  </a:lnTo>
                  <a:lnTo>
                    <a:pt x="29538" y="25038"/>
                  </a:lnTo>
                  <a:lnTo>
                    <a:pt x="29538" y="25116"/>
                  </a:lnTo>
                  <a:lnTo>
                    <a:pt x="29538" y="25194"/>
                  </a:lnTo>
                  <a:lnTo>
                    <a:pt x="29557" y="25233"/>
                  </a:lnTo>
                  <a:lnTo>
                    <a:pt x="29596" y="25330"/>
                  </a:lnTo>
                  <a:lnTo>
                    <a:pt x="29655" y="25408"/>
                  </a:lnTo>
                  <a:lnTo>
                    <a:pt x="29616" y="25447"/>
                  </a:lnTo>
                  <a:lnTo>
                    <a:pt x="29596" y="25505"/>
                  </a:lnTo>
                  <a:lnTo>
                    <a:pt x="29596" y="25583"/>
                  </a:lnTo>
                  <a:lnTo>
                    <a:pt x="29616" y="25642"/>
                  </a:lnTo>
                  <a:lnTo>
                    <a:pt x="29635" y="25720"/>
                  </a:lnTo>
                  <a:lnTo>
                    <a:pt x="29655" y="25778"/>
                  </a:lnTo>
                  <a:lnTo>
                    <a:pt x="29246" y="25876"/>
                  </a:lnTo>
                  <a:lnTo>
                    <a:pt x="28817" y="26012"/>
                  </a:lnTo>
                  <a:lnTo>
                    <a:pt x="28388" y="26187"/>
                  </a:lnTo>
                  <a:lnTo>
                    <a:pt x="27940" y="26402"/>
                  </a:lnTo>
                  <a:lnTo>
                    <a:pt x="27570" y="26616"/>
                  </a:lnTo>
                  <a:lnTo>
                    <a:pt x="27200" y="26850"/>
                  </a:lnTo>
                  <a:lnTo>
                    <a:pt x="26771" y="27181"/>
                  </a:lnTo>
                  <a:lnTo>
                    <a:pt x="26362" y="27532"/>
                  </a:lnTo>
                  <a:lnTo>
                    <a:pt x="26011" y="27863"/>
                  </a:lnTo>
                  <a:lnTo>
                    <a:pt x="25700" y="28194"/>
                  </a:lnTo>
                  <a:lnTo>
                    <a:pt x="25466" y="28506"/>
                  </a:lnTo>
                  <a:lnTo>
                    <a:pt x="25193" y="28876"/>
                  </a:lnTo>
                  <a:lnTo>
                    <a:pt x="25115" y="29012"/>
                  </a:lnTo>
                  <a:lnTo>
                    <a:pt x="25057" y="28954"/>
                  </a:lnTo>
                  <a:lnTo>
                    <a:pt x="24979" y="28896"/>
                  </a:lnTo>
                  <a:lnTo>
                    <a:pt x="24959" y="28876"/>
                  </a:lnTo>
                  <a:lnTo>
                    <a:pt x="24881" y="28837"/>
                  </a:lnTo>
                  <a:lnTo>
                    <a:pt x="24823" y="28837"/>
                  </a:lnTo>
                  <a:lnTo>
                    <a:pt x="24686" y="28798"/>
                  </a:lnTo>
                  <a:lnTo>
                    <a:pt x="24531" y="28798"/>
                  </a:lnTo>
                  <a:lnTo>
                    <a:pt x="24453" y="28837"/>
                  </a:lnTo>
                  <a:lnTo>
                    <a:pt x="24394" y="28876"/>
                  </a:lnTo>
                  <a:lnTo>
                    <a:pt x="24316" y="28935"/>
                  </a:lnTo>
                  <a:lnTo>
                    <a:pt x="24277" y="29012"/>
                  </a:lnTo>
                  <a:lnTo>
                    <a:pt x="24238" y="29071"/>
                  </a:lnTo>
                  <a:lnTo>
                    <a:pt x="24219" y="29110"/>
                  </a:lnTo>
                  <a:lnTo>
                    <a:pt x="24199" y="29227"/>
                  </a:lnTo>
                  <a:lnTo>
                    <a:pt x="24219" y="29324"/>
                  </a:lnTo>
                  <a:lnTo>
                    <a:pt x="24238" y="29422"/>
                  </a:lnTo>
                  <a:lnTo>
                    <a:pt x="24238" y="29422"/>
                  </a:lnTo>
                  <a:lnTo>
                    <a:pt x="24121" y="29383"/>
                  </a:lnTo>
                  <a:lnTo>
                    <a:pt x="23654" y="29285"/>
                  </a:lnTo>
                  <a:lnTo>
                    <a:pt x="23264" y="29227"/>
                  </a:lnTo>
                  <a:lnTo>
                    <a:pt x="22816" y="29188"/>
                  </a:lnTo>
                  <a:lnTo>
                    <a:pt x="22329" y="29188"/>
                  </a:lnTo>
                  <a:lnTo>
                    <a:pt x="21783" y="29207"/>
                  </a:lnTo>
                  <a:lnTo>
                    <a:pt x="21257" y="29266"/>
                  </a:lnTo>
                  <a:lnTo>
                    <a:pt x="20829" y="29344"/>
                  </a:lnTo>
                  <a:lnTo>
                    <a:pt x="20419" y="29441"/>
                  </a:lnTo>
                  <a:lnTo>
                    <a:pt x="20010" y="29558"/>
                  </a:lnTo>
                  <a:lnTo>
                    <a:pt x="19621" y="29694"/>
                  </a:lnTo>
                  <a:lnTo>
                    <a:pt x="19270" y="29850"/>
                  </a:lnTo>
                  <a:lnTo>
                    <a:pt x="18939" y="30026"/>
                  </a:lnTo>
                  <a:lnTo>
                    <a:pt x="18919" y="29987"/>
                  </a:lnTo>
                  <a:lnTo>
                    <a:pt x="18861" y="29928"/>
                  </a:lnTo>
                  <a:lnTo>
                    <a:pt x="18783" y="29889"/>
                  </a:lnTo>
                  <a:lnTo>
                    <a:pt x="18705" y="29850"/>
                  </a:lnTo>
                  <a:lnTo>
                    <a:pt x="18471" y="29850"/>
                  </a:lnTo>
                  <a:lnTo>
                    <a:pt x="18471" y="29753"/>
                  </a:lnTo>
                  <a:lnTo>
                    <a:pt x="18432" y="29675"/>
                  </a:lnTo>
                  <a:lnTo>
                    <a:pt x="18413" y="29636"/>
                  </a:lnTo>
                  <a:lnTo>
                    <a:pt x="18374" y="29831"/>
                  </a:lnTo>
                  <a:lnTo>
                    <a:pt x="18354" y="29909"/>
                  </a:lnTo>
                  <a:lnTo>
                    <a:pt x="18296" y="29967"/>
                  </a:lnTo>
                  <a:lnTo>
                    <a:pt x="18237" y="30045"/>
                  </a:lnTo>
                  <a:lnTo>
                    <a:pt x="18198" y="30123"/>
                  </a:lnTo>
                  <a:lnTo>
                    <a:pt x="18179" y="30220"/>
                  </a:lnTo>
                  <a:lnTo>
                    <a:pt x="18140" y="30181"/>
                  </a:lnTo>
                  <a:lnTo>
                    <a:pt x="18179" y="30065"/>
                  </a:lnTo>
                  <a:lnTo>
                    <a:pt x="18218" y="29870"/>
                  </a:lnTo>
                  <a:lnTo>
                    <a:pt x="18140" y="29909"/>
                  </a:lnTo>
                  <a:lnTo>
                    <a:pt x="18081" y="29987"/>
                  </a:lnTo>
                  <a:lnTo>
                    <a:pt x="18042" y="30026"/>
                  </a:lnTo>
                  <a:lnTo>
                    <a:pt x="18023" y="30045"/>
                  </a:lnTo>
                  <a:lnTo>
                    <a:pt x="17984" y="30006"/>
                  </a:lnTo>
                  <a:lnTo>
                    <a:pt x="17672" y="29675"/>
                  </a:lnTo>
                  <a:lnTo>
                    <a:pt x="17380" y="29422"/>
                  </a:lnTo>
                  <a:lnTo>
                    <a:pt x="17029" y="29129"/>
                  </a:lnTo>
                  <a:lnTo>
                    <a:pt x="16620" y="28857"/>
                  </a:lnTo>
                  <a:lnTo>
                    <a:pt x="16152" y="28584"/>
                  </a:lnTo>
                  <a:lnTo>
                    <a:pt x="15685" y="28331"/>
                  </a:lnTo>
                  <a:lnTo>
                    <a:pt x="15295" y="28155"/>
                  </a:lnTo>
                  <a:lnTo>
                    <a:pt x="14906" y="27999"/>
                  </a:lnTo>
                  <a:lnTo>
                    <a:pt x="14418" y="27863"/>
                  </a:lnTo>
                  <a:lnTo>
                    <a:pt x="13951" y="27746"/>
                  </a:lnTo>
                  <a:lnTo>
                    <a:pt x="13522" y="27668"/>
                  </a:lnTo>
                  <a:lnTo>
                    <a:pt x="13093" y="27649"/>
                  </a:lnTo>
                  <a:lnTo>
                    <a:pt x="13113" y="27590"/>
                  </a:lnTo>
                  <a:lnTo>
                    <a:pt x="13132" y="27512"/>
                  </a:lnTo>
                  <a:lnTo>
                    <a:pt x="13132" y="27434"/>
                  </a:lnTo>
                  <a:lnTo>
                    <a:pt x="13113" y="27376"/>
                  </a:lnTo>
                  <a:lnTo>
                    <a:pt x="13074" y="27317"/>
                  </a:lnTo>
                  <a:lnTo>
                    <a:pt x="13055" y="27278"/>
                  </a:lnTo>
                  <a:lnTo>
                    <a:pt x="13093" y="27200"/>
                  </a:lnTo>
                  <a:lnTo>
                    <a:pt x="13113" y="27103"/>
                  </a:lnTo>
                  <a:lnTo>
                    <a:pt x="13113" y="27064"/>
                  </a:lnTo>
                  <a:lnTo>
                    <a:pt x="13113" y="26986"/>
                  </a:lnTo>
                  <a:lnTo>
                    <a:pt x="13093" y="26889"/>
                  </a:lnTo>
                  <a:lnTo>
                    <a:pt x="13055" y="26811"/>
                  </a:lnTo>
                  <a:lnTo>
                    <a:pt x="13016" y="26752"/>
                  </a:lnTo>
                  <a:lnTo>
                    <a:pt x="12957" y="26694"/>
                  </a:lnTo>
                  <a:lnTo>
                    <a:pt x="12879" y="26655"/>
                  </a:lnTo>
                  <a:lnTo>
                    <a:pt x="12801" y="26616"/>
                  </a:lnTo>
                  <a:lnTo>
                    <a:pt x="12645" y="26616"/>
                  </a:lnTo>
                  <a:lnTo>
                    <a:pt x="12567" y="26635"/>
                  </a:lnTo>
                  <a:lnTo>
                    <a:pt x="12489" y="26655"/>
                  </a:lnTo>
                  <a:lnTo>
                    <a:pt x="12412" y="26694"/>
                  </a:lnTo>
                  <a:lnTo>
                    <a:pt x="12353" y="26752"/>
                  </a:lnTo>
                  <a:lnTo>
                    <a:pt x="12314" y="26499"/>
                  </a:lnTo>
                  <a:lnTo>
                    <a:pt x="12217" y="26051"/>
                  </a:lnTo>
                  <a:lnTo>
                    <a:pt x="12119" y="25661"/>
                  </a:lnTo>
                  <a:lnTo>
                    <a:pt x="11963" y="25233"/>
                  </a:lnTo>
                  <a:lnTo>
                    <a:pt x="11788" y="24804"/>
                  </a:lnTo>
                  <a:lnTo>
                    <a:pt x="11535" y="24297"/>
                  </a:lnTo>
                  <a:lnTo>
                    <a:pt x="11281" y="23849"/>
                  </a:lnTo>
                  <a:lnTo>
                    <a:pt x="11028" y="23479"/>
                  </a:lnTo>
                  <a:lnTo>
                    <a:pt x="10775" y="23148"/>
                  </a:lnTo>
                  <a:lnTo>
                    <a:pt x="10483" y="22797"/>
                  </a:lnTo>
                  <a:lnTo>
                    <a:pt x="10190" y="22485"/>
                  </a:lnTo>
                  <a:lnTo>
                    <a:pt x="9898" y="22213"/>
                  </a:lnTo>
                  <a:lnTo>
                    <a:pt x="9586" y="21979"/>
                  </a:lnTo>
                  <a:lnTo>
                    <a:pt x="9684" y="21940"/>
                  </a:lnTo>
                  <a:lnTo>
                    <a:pt x="9898" y="21823"/>
                  </a:lnTo>
                  <a:lnTo>
                    <a:pt x="10054" y="21725"/>
                  </a:lnTo>
                  <a:lnTo>
                    <a:pt x="10210" y="21609"/>
                  </a:lnTo>
                  <a:lnTo>
                    <a:pt x="10346" y="21472"/>
                  </a:lnTo>
                  <a:lnTo>
                    <a:pt x="10405" y="21433"/>
                  </a:lnTo>
                  <a:lnTo>
                    <a:pt x="10463" y="21375"/>
                  </a:lnTo>
                  <a:lnTo>
                    <a:pt x="10502" y="21336"/>
                  </a:lnTo>
                  <a:lnTo>
                    <a:pt x="10522" y="21258"/>
                  </a:lnTo>
                  <a:lnTo>
                    <a:pt x="10541" y="21199"/>
                  </a:lnTo>
                  <a:lnTo>
                    <a:pt x="10541" y="21121"/>
                  </a:lnTo>
                  <a:lnTo>
                    <a:pt x="10541" y="21044"/>
                  </a:lnTo>
                  <a:lnTo>
                    <a:pt x="10522" y="20985"/>
                  </a:lnTo>
                  <a:lnTo>
                    <a:pt x="10483" y="20907"/>
                  </a:lnTo>
                  <a:lnTo>
                    <a:pt x="10424" y="20868"/>
                  </a:lnTo>
                  <a:lnTo>
                    <a:pt x="10385" y="20829"/>
                  </a:lnTo>
                  <a:lnTo>
                    <a:pt x="10307" y="20790"/>
                  </a:lnTo>
                  <a:lnTo>
                    <a:pt x="10249" y="20771"/>
                  </a:lnTo>
                  <a:lnTo>
                    <a:pt x="10463" y="20401"/>
                  </a:lnTo>
                  <a:lnTo>
                    <a:pt x="10658" y="20011"/>
                  </a:lnTo>
                  <a:lnTo>
                    <a:pt x="10814" y="19563"/>
                  </a:lnTo>
                  <a:lnTo>
                    <a:pt x="10970" y="19076"/>
                  </a:lnTo>
                  <a:lnTo>
                    <a:pt x="11067" y="18666"/>
                  </a:lnTo>
                  <a:lnTo>
                    <a:pt x="11145" y="18238"/>
                  </a:lnTo>
                  <a:lnTo>
                    <a:pt x="11204" y="17712"/>
                  </a:lnTo>
                  <a:lnTo>
                    <a:pt x="11223" y="17166"/>
                  </a:lnTo>
                  <a:lnTo>
                    <a:pt x="11223" y="16699"/>
                  </a:lnTo>
                  <a:lnTo>
                    <a:pt x="11184" y="16250"/>
                  </a:lnTo>
                  <a:lnTo>
                    <a:pt x="11184" y="16250"/>
                  </a:lnTo>
                  <a:lnTo>
                    <a:pt x="11398" y="16328"/>
                  </a:lnTo>
                  <a:lnTo>
                    <a:pt x="11496" y="16367"/>
                  </a:lnTo>
                  <a:lnTo>
                    <a:pt x="11613" y="16387"/>
                  </a:lnTo>
                  <a:lnTo>
                    <a:pt x="11652" y="16387"/>
                  </a:lnTo>
                  <a:lnTo>
                    <a:pt x="11730" y="16367"/>
                  </a:lnTo>
                  <a:lnTo>
                    <a:pt x="11808" y="16328"/>
                  </a:lnTo>
                  <a:lnTo>
                    <a:pt x="11885" y="16289"/>
                  </a:lnTo>
                  <a:lnTo>
                    <a:pt x="11944" y="16231"/>
                  </a:lnTo>
                  <a:lnTo>
                    <a:pt x="11983" y="16153"/>
                  </a:lnTo>
                  <a:lnTo>
                    <a:pt x="12022" y="16095"/>
                  </a:lnTo>
                  <a:lnTo>
                    <a:pt x="12041" y="15997"/>
                  </a:lnTo>
                  <a:lnTo>
                    <a:pt x="12041" y="15919"/>
                  </a:lnTo>
                  <a:lnTo>
                    <a:pt x="12022" y="15841"/>
                  </a:lnTo>
                  <a:lnTo>
                    <a:pt x="11983" y="15763"/>
                  </a:lnTo>
                  <a:lnTo>
                    <a:pt x="11944" y="15705"/>
                  </a:lnTo>
                  <a:lnTo>
                    <a:pt x="11905" y="15646"/>
                  </a:lnTo>
                  <a:lnTo>
                    <a:pt x="11827" y="15588"/>
                  </a:lnTo>
                  <a:lnTo>
                    <a:pt x="12080" y="15510"/>
                  </a:lnTo>
                  <a:lnTo>
                    <a:pt x="12509" y="15354"/>
                  </a:lnTo>
                  <a:lnTo>
                    <a:pt x="12879" y="15198"/>
                  </a:lnTo>
                  <a:lnTo>
                    <a:pt x="13288" y="14984"/>
                  </a:lnTo>
                  <a:lnTo>
                    <a:pt x="13698" y="14731"/>
                  </a:lnTo>
                  <a:lnTo>
                    <a:pt x="14146" y="14419"/>
                  </a:lnTo>
                  <a:lnTo>
                    <a:pt x="14555" y="14088"/>
                  </a:lnTo>
                  <a:lnTo>
                    <a:pt x="14886" y="13795"/>
                  </a:lnTo>
                  <a:lnTo>
                    <a:pt x="15178" y="13503"/>
                  </a:lnTo>
                  <a:lnTo>
                    <a:pt x="15510" y="13114"/>
                  </a:lnTo>
                  <a:lnTo>
                    <a:pt x="15802" y="12743"/>
                  </a:lnTo>
                  <a:lnTo>
                    <a:pt x="16036" y="12373"/>
                  </a:lnTo>
                  <a:lnTo>
                    <a:pt x="16230" y="11983"/>
                  </a:lnTo>
                  <a:lnTo>
                    <a:pt x="16289" y="12042"/>
                  </a:lnTo>
                  <a:lnTo>
                    <a:pt x="16347" y="12081"/>
                  </a:lnTo>
                  <a:lnTo>
                    <a:pt x="16406" y="12100"/>
                  </a:lnTo>
                  <a:lnTo>
                    <a:pt x="16484" y="12120"/>
                  </a:lnTo>
                  <a:lnTo>
                    <a:pt x="16562" y="12120"/>
                  </a:lnTo>
                  <a:lnTo>
                    <a:pt x="16620" y="12100"/>
                  </a:lnTo>
                  <a:lnTo>
                    <a:pt x="16698" y="12081"/>
                  </a:lnTo>
                  <a:lnTo>
                    <a:pt x="16756" y="12022"/>
                  </a:lnTo>
                  <a:lnTo>
                    <a:pt x="16795" y="11983"/>
                  </a:lnTo>
                  <a:lnTo>
                    <a:pt x="16834" y="11925"/>
                  </a:lnTo>
                  <a:lnTo>
                    <a:pt x="16873" y="11847"/>
                  </a:lnTo>
                  <a:lnTo>
                    <a:pt x="16873" y="11789"/>
                  </a:lnTo>
                  <a:lnTo>
                    <a:pt x="16873" y="11730"/>
                  </a:lnTo>
                  <a:lnTo>
                    <a:pt x="16932" y="11516"/>
                  </a:lnTo>
                  <a:lnTo>
                    <a:pt x="16951" y="11340"/>
                  </a:lnTo>
                  <a:lnTo>
                    <a:pt x="16951" y="11146"/>
                  </a:lnTo>
                  <a:lnTo>
                    <a:pt x="16932" y="10912"/>
                  </a:lnTo>
                  <a:lnTo>
                    <a:pt x="16912" y="10795"/>
                  </a:lnTo>
                  <a:lnTo>
                    <a:pt x="17283" y="10931"/>
                  </a:lnTo>
                  <a:lnTo>
                    <a:pt x="17672" y="11048"/>
                  </a:lnTo>
                  <a:lnTo>
                    <a:pt x="18081" y="11126"/>
                  </a:lnTo>
                  <a:lnTo>
                    <a:pt x="18530" y="11204"/>
                  </a:lnTo>
                  <a:lnTo>
                    <a:pt x="18958" y="11243"/>
                  </a:lnTo>
                  <a:lnTo>
                    <a:pt x="19387" y="11243"/>
                  </a:lnTo>
                  <a:lnTo>
                    <a:pt x="19913" y="11224"/>
                  </a:lnTo>
                  <a:lnTo>
                    <a:pt x="20458" y="11185"/>
                  </a:lnTo>
                  <a:lnTo>
                    <a:pt x="20946" y="11107"/>
                  </a:lnTo>
                  <a:lnTo>
                    <a:pt x="21374" y="11009"/>
                  </a:lnTo>
                  <a:lnTo>
                    <a:pt x="21764" y="10892"/>
                  </a:lnTo>
                  <a:lnTo>
                    <a:pt x="22193" y="10736"/>
                  </a:lnTo>
                  <a:lnTo>
                    <a:pt x="22446" y="10639"/>
                  </a:lnTo>
                  <a:close/>
                  <a:moveTo>
                    <a:pt x="19348" y="1"/>
                  </a:moveTo>
                  <a:lnTo>
                    <a:pt x="18997" y="157"/>
                  </a:lnTo>
                  <a:lnTo>
                    <a:pt x="18666" y="332"/>
                  </a:lnTo>
                  <a:lnTo>
                    <a:pt x="18335" y="546"/>
                  </a:lnTo>
                  <a:lnTo>
                    <a:pt x="18023" y="780"/>
                  </a:lnTo>
                  <a:lnTo>
                    <a:pt x="17692" y="1053"/>
                  </a:lnTo>
                  <a:lnTo>
                    <a:pt x="17399" y="1306"/>
                  </a:lnTo>
                  <a:lnTo>
                    <a:pt x="17107" y="1618"/>
                  </a:lnTo>
                  <a:lnTo>
                    <a:pt x="16815" y="1930"/>
                  </a:lnTo>
                  <a:lnTo>
                    <a:pt x="16542" y="2280"/>
                  </a:lnTo>
                  <a:lnTo>
                    <a:pt x="16269" y="2651"/>
                  </a:lnTo>
                  <a:lnTo>
                    <a:pt x="16036" y="3021"/>
                  </a:lnTo>
                  <a:lnTo>
                    <a:pt x="15802" y="3391"/>
                  </a:lnTo>
                  <a:lnTo>
                    <a:pt x="15568" y="3820"/>
                  </a:lnTo>
                  <a:lnTo>
                    <a:pt x="15354" y="4248"/>
                  </a:lnTo>
                  <a:lnTo>
                    <a:pt x="15178" y="4677"/>
                  </a:lnTo>
                  <a:lnTo>
                    <a:pt x="15042" y="5086"/>
                  </a:lnTo>
                  <a:lnTo>
                    <a:pt x="14925" y="5456"/>
                  </a:lnTo>
                  <a:lnTo>
                    <a:pt x="14828" y="5846"/>
                  </a:lnTo>
                  <a:lnTo>
                    <a:pt x="14769" y="6255"/>
                  </a:lnTo>
                  <a:lnTo>
                    <a:pt x="14711" y="6684"/>
                  </a:lnTo>
                  <a:lnTo>
                    <a:pt x="14672" y="7132"/>
                  </a:lnTo>
                  <a:lnTo>
                    <a:pt x="14282" y="6820"/>
                  </a:lnTo>
                  <a:lnTo>
                    <a:pt x="13912" y="6567"/>
                  </a:lnTo>
                  <a:lnTo>
                    <a:pt x="13522" y="6353"/>
                  </a:lnTo>
                  <a:lnTo>
                    <a:pt x="13113" y="6138"/>
                  </a:lnTo>
                  <a:lnTo>
                    <a:pt x="12684" y="5943"/>
                  </a:lnTo>
                  <a:lnTo>
                    <a:pt x="12236" y="5768"/>
                  </a:lnTo>
                  <a:lnTo>
                    <a:pt x="11808" y="5632"/>
                  </a:lnTo>
                  <a:lnTo>
                    <a:pt x="11379" y="5515"/>
                  </a:lnTo>
                  <a:lnTo>
                    <a:pt x="10950" y="5398"/>
                  </a:lnTo>
                  <a:lnTo>
                    <a:pt x="10502" y="5320"/>
                  </a:lnTo>
                  <a:lnTo>
                    <a:pt x="10073" y="5262"/>
                  </a:lnTo>
                  <a:lnTo>
                    <a:pt x="9664" y="5223"/>
                  </a:lnTo>
                  <a:lnTo>
                    <a:pt x="9275" y="5203"/>
                  </a:lnTo>
                  <a:lnTo>
                    <a:pt x="8827" y="5203"/>
                  </a:lnTo>
                  <a:lnTo>
                    <a:pt x="8456" y="5242"/>
                  </a:lnTo>
                  <a:lnTo>
                    <a:pt x="8086" y="5281"/>
                  </a:lnTo>
                  <a:lnTo>
                    <a:pt x="7696" y="5359"/>
                  </a:lnTo>
                  <a:lnTo>
                    <a:pt x="7326" y="5456"/>
                  </a:lnTo>
                  <a:lnTo>
                    <a:pt x="7092" y="5846"/>
                  </a:lnTo>
                  <a:lnTo>
                    <a:pt x="6976" y="6099"/>
                  </a:lnTo>
                  <a:lnTo>
                    <a:pt x="6859" y="6372"/>
                  </a:lnTo>
                  <a:lnTo>
                    <a:pt x="6761" y="6664"/>
                  </a:lnTo>
                  <a:lnTo>
                    <a:pt x="6664" y="6976"/>
                  </a:lnTo>
                  <a:lnTo>
                    <a:pt x="6586" y="7346"/>
                  </a:lnTo>
                  <a:lnTo>
                    <a:pt x="6508" y="7775"/>
                  </a:lnTo>
                  <a:lnTo>
                    <a:pt x="6469" y="8184"/>
                  </a:lnTo>
                  <a:lnTo>
                    <a:pt x="6449" y="8554"/>
                  </a:lnTo>
                  <a:lnTo>
                    <a:pt x="6449" y="9119"/>
                  </a:lnTo>
                  <a:lnTo>
                    <a:pt x="6469" y="9626"/>
                  </a:lnTo>
                  <a:lnTo>
                    <a:pt x="6508" y="9938"/>
                  </a:lnTo>
                  <a:lnTo>
                    <a:pt x="6547" y="10308"/>
                  </a:lnTo>
                  <a:lnTo>
                    <a:pt x="6605" y="10620"/>
                  </a:lnTo>
                  <a:lnTo>
                    <a:pt x="6683" y="10892"/>
                  </a:lnTo>
                  <a:lnTo>
                    <a:pt x="6839" y="11457"/>
                  </a:lnTo>
                  <a:lnTo>
                    <a:pt x="7034" y="11964"/>
                  </a:lnTo>
                  <a:lnTo>
                    <a:pt x="7268" y="12471"/>
                  </a:lnTo>
                  <a:lnTo>
                    <a:pt x="7521" y="12919"/>
                  </a:lnTo>
                  <a:lnTo>
                    <a:pt x="7112" y="12880"/>
                  </a:lnTo>
                  <a:lnTo>
                    <a:pt x="6683" y="12860"/>
                  </a:lnTo>
                  <a:lnTo>
                    <a:pt x="6411" y="12860"/>
                  </a:lnTo>
                  <a:lnTo>
                    <a:pt x="6118" y="12880"/>
                  </a:lnTo>
                  <a:lnTo>
                    <a:pt x="5807" y="12899"/>
                  </a:lnTo>
                  <a:lnTo>
                    <a:pt x="5514" y="12938"/>
                  </a:lnTo>
                  <a:lnTo>
                    <a:pt x="5203" y="12997"/>
                  </a:lnTo>
                  <a:lnTo>
                    <a:pt x="4891" y="13055"/>
                  </a:lnTo>
                  <a:lnTo>
                    <a:pt x="4579" y="13133"/>
                  </a:lnTo>
                  <a:lnTo>
                    <a:pt x="4267" y="13230"/>
                  </a:lnTo>
                  <a:lnTo>
                    <a:pt x="3994" y="13328"/>
                  </a:lnTo>
                  <a:lnTo>
                    <a:pt x="3722" y="13425"/>
                  </a:lnTo>
                  <a:lnTo>
                    <a:pt x="3371" y="13581"/>
                  </a:lnTo>
                  <a:lnTo>
                    <a:pt x="3079" y="13718"/>
                  </a:lnTo>
                  <a:lnTo>
                    <a:pt x="2631" y="13971"/>
                  </a:lnTo>
                  <a:lnTo>
                    <a:pt x="2163" y="14263"/>
                  </a:lnTo>
                  <a:lnTo>
                    <a:pt x="1851" y="14477"/>
                  </a:lnTo>
                  <a:lnTo>
                    <a:pt x="1540" y="14731"/>
                  </a:lnTo>
                  <a:lnTo>
                    <a:pt x="1208" y="15023"/>
                  </a:lnTo>
                  <a:lnTo>
                    <a:pt x="936" y="15276"/>
                  </a:lnTo>
                  <a:lnTo>
                    <a:pt x="721" y="15530"/>
                  </a:lnTo>
                  <a:lnTo>
                    <a:pt x="507" y="15763"/>
                  </a:lnTo>
                  <a:lnTo>
                    <a:pt x="351" y="15997"/>
                  </a:lnTo>
                  <a:lnTo>
                    <a:pt x="195" y="16231"/>
                  </a:lnTo>
                  <a:lnTo>
                    <a:pt x="0" y="16660"/>
                  </a:lnTo>
                  <a:lnTo>
                    <a:pt x="117" y="17010"/>
                  </a:lnTo>
                  <a:lnTo>
                    <a:pt x="234" y="17381"/>
                  </a:lnTo>
                  <a:lnTo>
                    <a:pt x="390" y="17731"/>
                  </a:lnTo>
                  <a:lnTo>
                    <a:pt x="585" y="18062"/>
                  </a:lnTo>
                  <a:lnTo>
                    <a:pt x="799" y="18433"/>
                  </a:lnTo>
                  <a:lnTo>
                    <a:pt x="1013" y="18764"/>
                  </a:lnTo>
                  <a:lnTo>
                    <a:pt x="1267" y="19095"/>
                  </a:lnTo>
                  <a:lnTo>
                    <a:pt x="1540" y="19426"/>
                  </a:lnTo>
                  <a:lnTo>
                    <a:pt x="1851" y="19758"/>
                  </a:lnTo>
                  <a:lnTo>
                    <a:pt x="2182" y="20069"/>
                  </a:lnTo>
                  <a:lnTo>
                    <a:pt x="2514" y="20362"/>
                  </a:lnTo>
                  <a:lnTo>
                    <a:pt x="2845" y="20654"/>
                  </a:lnTo>
                  <a:lnTo>
                    <a:pt x="3235" y="20946"/>
                  </a:lnTo>
                  <a:lnTo>
                    <a:pt x="3624" y="21199"/>
                  </a:lnTo>
                  <a:lnTo>
                    <a:pt x="4014" y="21433"/>
                  </a:lnTo>
                  <a:lnTo>
                    <a:pt x="4404" y="21648"/>
                  </a:lnTo>
                  <a:lnTo>
                    <a:pt x="4832" y="21842"/>
                  </a:lnTo>
                  <a:lnTo>
                    <a:pt x="5280" y="22018"/>
                  </a:lnTo>
                  <a:lnTo>
                    <a:pt x="4930" y="22271"/>
                  </a:lnTo>
                  <a:lnTo>
                    <a:pt x="4599" y="22544"/>
                  </a:lnTo>
                  <a:lnTo>
                    <a:pt x="4287" y="22817"/>
                  </a:lnTo>
                  <a:lnTo>
                    <a:pt x="3994" y="23109"/>
                  </a:lnTo>
                  <a:lnTo>
                    <a:pt x="3741" y="23401"/>
                  </a:lnTo>
                  <a:lnTo>
                    <a:pt x="3468" y="23732"/>
                  </a:lnTo>
                  <a:lnTo>
                    <a:pt x="3196" y="24102"/>
                  </a:lnTo>
                  <a:lnTo>
                    <a:pt x="2942" y="24512"/>
                  </a:lnTo>
                  <a:lnTo>
                    <a:pt x="2709" y="24940"/>
                  </a:lnTo>
                  <a:lnTo>
                    <a:pt x="2514" y="25330"/>
                  </a:lnTo>
                  <a:lnTo>
                    <a:pt x="2319" y="25739"/>
                  </a:lnTo>
                  <a:lnTo>
                    <a:pt x="2163" y="26148"/>
                  </a:lnTo>
                  <a:lnTo>
                    <a:pt x="2007" y="26577"/>
                  </a:lnTo>
                  <a:lnTo>
                    <a:pt x="1871" y="26986"/>
                  </a:lnTo>
                  <a:lnTo>
                    <a:pt x="1793" y="27395"/>
                  </a:lnTo>
                  <a:lnTo>
                    <a:pt x="1715" y="27785"/>
                  </a:lnTo>
                  <a:lnTo>
                    <a:pt x="1656" y="28214"/>
                  </a:lnTo>
                  <a:lnTo>
                    <a:pt x="1617" y="28584"/>
                  </a:lnTo>
                  <a:lnTo>
                    <a:pt x="1617" y="28973"/>
                  </a:lnTo>
                  <a:lnTo>
                    <a:pt x="1637" y="29344"/>
                  </a:lnTo>
                  <a:lnTo>
                    <a:pt x="1676" y="29733"/>
                  </a:lnTo>
                  <a:lnTo>
                    <a:pt x="2027" y="30026"/>
                  </a:lnTo>
                  <a:lnTo>
                    <a:pt x="2260" y="30181"/>
                  </a:lnTo>
                  <a:lnTo>
                    <a:pt x="2514" y="30337"/>
                  </a:lnTo>
                  <a:lnTo>
                    <a:pt x="2786" y="30474"/>
                  </a:lnTo>
                  <a:lnTo>
                    <a:pt x="3098" y="30610"/>
                  </a:lnTo>
                  <a:lnTo>
                    <a:pt x="3449" y="30747"/>
                  </a:lnTo>
                  <a:lnTo>
                    <a:pt x="3858" y="30883"/>
                  </a:lnTo>
                  <a:lnTo>
                    <a:pt x="4248" y="30980"/>
                  </a:lnTo>
                  <a:lnTo>
                    <a:pt x="4618" y="31058"/>
                  </a:lnTo>
                  <a:lnTo>
                    <a:pt x="5164" y="31156"/>
                  </a:lnTo>
                  <a:lnTo>
                    <a:pt x="5670" y="31195"/>
                  </a:lnTo>
                  <a:lnTo>
                    <a:pt x="6001" y="31214"/>
                  </a:lnTo>
                  <a:lnTo>
                    <a:pt x="6372" y="31214"/>
                  </a:lnTo>
                  <a:lnTo>
                    <a:pt x="6683" y="31195"/>
                  </a:lnTo>
                  <a:lnTo>
                    <a:pt x="6956" y="31175"/>
                  </a:lnTo>
                  <a:lnTo>
                    <a:pt x="7287" y="31136"/>
                  </a:lnTo>
                  <a:lnTo>
                    <a:pt x="7599" y="31078"/>
                  </a:lnTo>
                  <a:lnTo>
                    <a:pt x="7911" y="31019"/>
                  </a:lnTo>
                  <a:lnTo>
                    <a:pt x="8223" y="30941"/>
                  </a:lnTo>
                  <a:lnTo>
                    <a:pt x="8515" y="30863"/>
                  </a:lnTo>
                  <a:lnTo>
                    <a:pt x="8788" y="30766"/>
                  </a:lnTo>
                  <a:lnTo>
                    <a:pt x="9060" y="30669"/>
                  </a:lnTo>
                  <a:lnTo>
                    <a:pt x="9333" y="30552"/>
                  </a:lnTo>
                  <a:lnTo>
                    <a:pt x="9450" y="30493"/>
                  </a:lnTo>
                  <a:lnTo>
                    <a:pt x="9333" y="30883"/>
                  </a:lnTo>
                  <a:lnTo>
                    <a:pt x="9236" y="31253"/>
                  </a:lnTo>
                  <a:lnTo>
                    <a:pt x="9138" y="31623"/>
                  </a:lnTo>
                  <a:lnTo>
                    <a:pt x="9080" y="31993"/>
                  </a:lnTo>
                  <a:lnTo>
                    <a:pt x="9041" y="32422"/>
                  </a:lnTo>
                  <a:lnTo>
                    <a:pt x="9021" y="32870"/>
                  </a:lnTo>
                  <a:lnTo>
                    <a:pt x="9021" y="33338"/>
                  </a:lnTo>
                  <a:lnTo>
                    <a:pt x="9041" y="33844"/>
                  </a:lnTo>
                  <a:lnTo>
                    <a:pt x="9080" y="34273"/>
                  </a:lnTo>
                  <a:lnTo>
                    <a:pt x="9138" y="34721"/>
                  </a:lnTo>
                  <a:lnTo>
                    <a:pt x="9216" y="35150"/>
                  </a:lnTo>
                  <a:lnTo>
                    <a:pt x="9314" y="35598"/>
                  </a:lnTo>
                  <a:lnTo>
                    <a:pt x="9431" y="36007"/>
                  </a:lnTo>
                  <a:lnTo>
                    <a:pt x="9567" y="36416"/>
                  </a:lnTo>
                  <a:lnTo>
                    <a:pt x="9723" y="36767"/>
                  </a:lnTo>
                  <a:lnTo>
                    <a:pt x="9898" y="37176"/>
                  </a:lnTo>
                  <a:lnTo>
                    <a:pt x="10073" y="37507"/>
                  </a:lnTo>
                  <a:lnTo>
                    <a:pt x="10288" y="37839"/>
                  </a:lnTo>
                  <a:lnTo>
                    <a:pt x="10502" y="38131"/>
                  </a:lnTo>
                  <a:lnTo>
                    <a:pt x="10736" y="38443"/>
                  </a:lnTo>
                  <a:lnTo>
                    <a:pt x="11204" y="38501"/>
                  </a:lnTo>
                  <a:lnTo>
                    <a:pt x="11476" y="38521"/>
                  </a:lnTo>
                  <a:lnTo>
                    <a:pt x="11769" y="38501"/>
                  </a:lnTo>
                  <a:lnTo>
                    <a:pt x="12061" y="38482"/>
                  </a:lnTo>
                  <a:lnTo>
                    <a:pt x="12392" y="38423"/>
                  </a:lnTo>
                  <a:lnTo>
                    <a:pt x="12782" y="38345"/>
                  </a:lnTo>
                  <a:lnTo>
                    <a:pt x="13191" y="38248"/>
                  </a:lnTo>
                  <a:lnTo>
                    <a:pt x="13581" y="38131"/>
                  </a:lnTo>
                  <a:lnTo>
                    <a:pt x="13931" y="37995"/>
                  </a:lnTo>
                  <a:lnTo>
                    <a:pt x="14438" y="37761"/>
                  </a:lnTo>
                  <a:lnTo>
                    <a:pt x="14906" y="37527"/>
                  </a:lnTo>
                  <a:lnTo>
                    <a:pt x="15178" y="37371"/>
                  </a:lnTo>
                  <a:lnTo>
                    <a:pt x="15490" y="37176"/>
                  </a:lnTo>
                  <a:lnTo>
                    <a:pt x="15743" y="37001"/>
                  </a:lnTo>
                  <a:lnTo>
                    <a:pt x="15977" y="36826"/>
                  </a:lnTo>
                  <a:lnTo>
                    <a:pt x="16445" y="36416"/>
                  </a:lnTo>
                  <a:lnTo>
                    <a:pt x="16893" y="35988"/>
                  </a:lnTo>
                  <a:lnTo>
                    <a:pt x="17088" y="35773"/>
                  </a:lnTo>
                  <a:lnTo>
                    <a:pt x="17263" y="35540"/>
                  </a:lnTo>
                  <a:lnTo>
                    <a:pt x="17438" y="35306"/>
                  </a:lnTo>
                  <a:lnTo>
                    <a:pt x="17614" y="35072"/>
                  </a:lnTo>
                  <a:lnTo>
                    <a:pt x="17594" y="35481"/>
                  </a:lnTo>
                  <a:lnTo>
                    <a:pt x="17809" y="35968"/>
                  </a:lnTo>
                  <a:lnTo>
                    <a:pt x="18003" y="36358"/>
                  </a:lnTo>
                  <a:lnTo>
                    <a:pt x="18237" y="36748"/>
                  </a:lnTo>
                  <a:lnTo>
                    <a:pt x="18510" y="37137"/>
                  </a:lnTo>
                  <a:lnTo>
                    <a:pt x="18802" y="37546"/>
                  </a:lnTo>
                  <a:lnTo>
                    <a:pt x="19075" y="37878"/>
                  </a:lnTo>
                  <a:lnTo>
                    <a:pt x="19367" y="38209"/>
                  </a:lnTo>
                  <a:lnTo>
                    <a:pt x="19679" y="38540"/>
                  </a:lnTo>
                  <a:lnTo>
                    <a:pt x="20010" y="38852"/>
                  </a:lnTo>
                  <a:lnTo>
                    <a:pt x="20342" y="39125"/>
                  </a:lnTo>
                  <a:lnTo>
                    <a:pt x="20673" y="39378"/>
                  </a:lnTo>
                  <a:lnTo>
                    <a:pt x="20984" y="39592"/>
                  </a:lnTo>
                  <a:lnTo>
                    <a:pt x="21374" y="39826"/>
                  </a:lnTo>
                  <a:lnTo>
                    <a:pt x="21705" y="40001"/>
                  </a:lnTo>
                  <a:lnTo>
                    <a:pt x="22056" y="40177"/>
                  </a:lnTo>
                  <a:lnTo>
                    <a:pt x="22407" y="40294"/>
                  </a:lnTo>
                  <a:lnTo>
                    <a:pt x="22777" y="40411"/>
                  </a:lnTo>
                  <a:lnTo>
                    <a:pt x="23186" y="40216"/>
                  </a:lnTo>
                  <a:lnTo>
                    <a:pt x="23420" y="40079"/>
                  </a:lnTo>
                  <a:lnTo>
                    <a:pt x="23654" y="39904"/>
                  </a:lnTo>
                  <a:lnTo>
                    <a:pt x="23888" y="39709"/>
                  </a:lnTo>
                  <a:lnTo>
                    <a:pt x="24141" y="39495"/>
                  </a:lnTo>
                  <a:lnTo>
                    <a:pt x="24414" y="39222"/>
                  </a:lnTo>
                  <a:lnTo>
                    <a:pt x="24706" y="38891"/>
                  </a:lnTo>
                  <a:lnTo>
                    <a:pt x="24959" y="38579"/>
                  </a:lnTo>
                  <a:lnTo>
                    <a:pt x="25174" y="38287"/>
                  </a:lnTo>
                  <a:lnTo>
                    <a:pt x="25466" y="37800"/>
                  </a:lnTo>
                  <a:lnTo>
                    <a:pt x="25719" y="37352"/>
                  </a:lnTo>
                  <a:lnTo>
                    <a:pt x="25875" y="37059"/>
                  </a:lnTo>
                  <a:lnTo>
                    <a:pt x="26011" y="36728"/>
                  </a:lnTo>
                  <a:lnTo>
                    <a:pt x="26128" y="36436"/>
                  </a:lnTo>
                  <a:lnTo>
                    <a:pt x="26226" y="36163"/>
                  </a:lnTo>
                  <a:lnTo>
                    <a:pt x="26382" y="35618"/>
                  </a:lnTo>
                  <a:lnTo>
                    <a:pt x="26498" y="35091"/>
                  </a:lnTo>
                  <a:lnTo>
                    <a:pt x="26557" y="34565"/>
                  </a:lnTo>
                  <a:lnTo>
                    <a:pt x="26596" y="34059"/>
                  </a:lnTo>
                  <a:lnTo>
                    <a:pt x="26966" y="34390"/>
                  </a:lnTo>
                  <a:lnTo>
                    <a:pt x="27356" y="34702"/>
                  </a:lnTo>
                  <a:lnTo>
                    <a:pt x="27784" y="35014"/>
                  </a:lnTo>
                  <a:lnTo>
                    <a:pt x="28252" y="35286"/>
                  </a:lnTo>
                  <a:lnTo>
                    <a:pt x="28505" y="35423"/>
                  </a:lnTo>
                  <a:lnTo>
                    <a:pt x="28778" y="35559"/>
                  </a:lnTo>
                  <a:lnTo>
                    <a:pt x="29129" y="35715"/>
                  </a:lnTo>
                  <a:lnTo>
                    <a:pt x="29421" y="35832"/>
                  </a:lnTo>
                  <a:lnTo>
                    <a:pt x="29908" y="35988"/>
                  </a:lnTo>
                  <a:lnTo>
                    <a:pt x="30454" y="36124"/>
                  </a:lnTo>
                  <a:lnTo>
                    <a:pt x="30804" y="36202"/>
                  </a:lnTo>
                  <a:lnTo>
                    <a:pt x="31233" y="36260"/>
                  </a:lnTo>
                  <a:lnTo>
                    <a:pt x="31642" y="36299"/>
                  </a:lnTo>
                  <a:lnTo>
                    <a:pt x="32032" y="36319"/>
                  </a:lnTo>
                  <a:lnTo>
                    <a:pt x="32363" y="36319"/>
                  </a:lnTo>
                  <a:lnTo>
                    <a:pt x="32675" y="36299"/>
                  </a:lnTo>
                  <a:lnTo>
                    <a:pt x="32967" y="36260"/>
                  </a:lnTo>
                  <a:lnTo>
                    <a:pt x="33240" y="36202"/>
                  </a:lnTo>
                  <a:lnTo>
                    <a:pt x="33669" y="36066"/>
                  </a:lnTo>
                  <a:lnTo>
                    <a:pt x="33863" y="35734"/>
                  </a:lnTo>
                  <a:lnTo>
                    <a:pt x="34039" y="35403"/>
                  </a:lnTo>
                  <a:lnTo>
                    <a:pt x="34175" y="35033"/>
                  </a:lnTo>
                  <a:lnTo>
                    <a:pt x="34312" y="34682"/>
                  </a:lnTo>
                  <a:lnTo>
                    <a:pt x="34428" y="34254"/>
                  </a:lnTo>
                  <a:lnTo>
                    <a:pt x="34506" y="33883"/>
                  </a:lnTo>
                  <a:lnTo>
                    <a:pt x="34584" y="33474"/>
                  </a:lnTo>
                  <a:lnTo>
                    <a:pt x="34623" y="33046"/>
                  </a:lnTo>
                  <a:lnTo>
                    <a:pt x="34662" y="32598"/>
                  </a:lnTo>
                  <a:lnTo>
                    <a:pt x="34682" y="32149"/>
                  </a:lnTo>
                  <a:lnTo>
                    <a:pt x="34662" y="31701"/>
                  </a:lnTo>
                  <a:lnTo>
                    <a:pt x="34643" y="31253"/>
                  </a:lnTo>
                  <a:lnTo>
                    <a:pt x="34584" y="30766"/>
                  </a:lnTo>
                  <a:lnTo>
                    <a:pt x="34506" y="30298"/>
                  </a:lnTo>
                  <a:lnTo>
                    <a:pt x="34409" y="29850"/>
                  </a:lnTo>
                  <a:lnTo>
                    <a:pt x="34292" y="29441"/>
                  </a:lnTo>
                  <a:lnTo>
                    <a:pt x="34175" y="29090"/>
                  </a:lnTo>
                  <a:lnTo>
                    <a:pt x="34039" y="28740"/>
                  </a:lnTo>
                  <a:lnTo>
                    <a:pt x="33883" y="28369"/>
                  </a:lnTo>
                  <a:lnTo>
                    <a:pt x="33688" y="28019"/>
                  </a:lnTo>
                  <a:lnTo>
                    <a:pt x="33824" y="28058"/>
                  </a:lnTo>
                  <a:lnTo>
                    <a:pt x="34117" y="28116"/>
                  </a:lnTo>
                  <a:lnTo>
                    <a:pt x="34409" y="28194"/>
                  </a:lnTo>
                  <a:lnTo>
                    <a:pt x="34701" y="28233"/>
                  </a:lnTo>
                  <a:lnTo>
                    <a:pt x="34993" y="28272"/>
                  </a:lnTo>
                  <a:lnTo>
                    <a:pt x="35305" y="28292"/>
                  </a:lnTo>
                  <a:lnTo>
                    <a:pt x="35617" y="28311"/>
                  </a:lnTo>
                  <a:lnTo>
                    <a:pt x="35948" y="28311"/>
                  </a:lnTo>
                  <a:lnTo>
                    <a:pt x="36260" y="28292"/>
                  </a:lnTo>
                  <a:lnTo>
                    <a:pt x="36552" y="28272"/>
                  </a:lnTo>
                  <a:lnTo>
                    <a:pt x="36864" y="28253"/>
                  </a:lnTo>
                  <a:lnTo>
                    <a:pt x="37234" y="28194"/>
                  </a:lnTo>
                  <a:lnTo>
                    <a:pt x="37546" y="28116"/>
                  </a:lnTo>
                  <a:lnTo>
                    <a:pt x="38033" y="27999"/>
                  </a:lnTo>
                  <a:lnTo>
                    <a:pt x="38578" y="27824"/>
                  </a:lnTo>
                  <a:lnTo>
                    <a:pt x="38910" y="27688"/>
                  </a:lnTo>
                  <a:lnTo>
                    <a:pt x="39299" y="27532"/>
                  </a:lnTo>
                  <a:lnTo>
                    <a:pt x="39670" y="27337"/>
                  </a:lnTo>
                  <a:lnTo>
                    <a:pt x="40001" y="27142"/>
                  </a:lnTo>
                  <a:lnTo>
                    <a:pt x="40293" y="26967"/>
                  </a:lnTo>
                  <a:lnTo>
                    <a:pt x="40546" y="26772"/>
                  </a:lnTo>
                  <a:lnTo>
                    <a:pt x="40761" y="26596"/>
                  </a:lnTo>
                  <a:lnTo>
                    <a:pt x="40956" y="26402"/>
                  </a:lnTo>
                  <a:lnTo>
                    <a:pt x="41248" y="26051"/>
                  </a:lnTo>
                  <a:lnTo>
                    <a:pt x="41248" y="25661"/>
                  </a:lnTo>
                  <a:lnTo>
                    <a:pt x="41209" y="25291"/>
                  </a:lnTo>
                  <a:lnTo>
                    <a:pt x="41131" y="24921"/>
                  </a:lnTo>
                  <a:lnTo>
                    <a:pt x="41053" y="24551"/>
                  </a:lnTo>
                  <a:lnTo>
                    <a:pt x="40917" y="24122"/>
                  </a:lnTo>
                  <a:lnTo>
                    <a:pt x="40800" y="23752"/>
                  </a:lnTo>
                  <a:lnTo>
                    <a:pt x="40644" y="23382"/>
                  </a:lnTo>
                  <a:lnTo>
                    <a:pt x="40449" y="22992"/>
                  </a:lnTo>
                  <a:lnTo>
                    <a:pt x="40235" y="22583"/>
                  </a:lnTo>
                  <a:lnTo>
                    <a:pt x="40001" y="22193"/>
                  </a:lnTo>
                  <a:lnTo>
                    <a:pt x="39748" y="21823"/>
                  </a:lnTo>
                  <a:lnTo>
                    <a:pt x="39494" y="21472"/>
                  </a:lnTo>
                  <a:lnTo>
                    <a:pt x="39182" y="21082"/>
                  </a:lnTo>
                  <a:lnTo>
                    <a:pt x="38871" y="20732"/>
                  </a:lnTo>
                  <a:lnTo>
                    <a:pt x="38559" y="20420"/>
                  </a:lnTo>
                  <a:lnTo>
                    <a:pt x="38228" y="20108"/>
                  </a:lnTo>
                  <a:lnTo>
                    <a:pt x="37936" y="19874"/>
                  </a:lnTo>
                  <a:lnTo>
                    <a:pt x="37624" y="19641"/>
                  </a:lnTo>
                  <a:lnTo>
                    <a:pt x="37273" y="19407"/>
                  </a:lnTo>
                  <a:lnTo>
                    <a:pt x="36883" y="19193"/>
                  </a:lnTo>
                  <a:lnTo>
                    <a:pt x="36494" y="18998"/>
                  </a:lnTo>
                  <a:lnTo>
                    <a:pt x="36922" y="18744"/>
                  </a:lnTo>
                  <a:lnTo>
                    <a:pt x="37312" y="18491"/>
                  </a:lnTo>
                  <a:lnTo>
                    <a:pt x="37663" y="18238"/>
                  </a:lnTo>
                  <a:lnTo>
                    <a:pt x="38013" y="17946"/>
                  </a:lnTo>
                  <a:lnTo>
                    <a:pt x="38345" y="17614"/>
                  </a:lnTo>
                  <a:lnTo>
                    <a:pt x="38695" y="17264"/>
                  </a:lnTo>
                  <a:lnTo>
                    <a:pt x="38988" y="16932"/>
                  </a:lnTo>
                  <a:lnTo>
                    <a:pt x="39260" y="16582"/>
                  </a:lnTo>
                  <a:lnTo>
                    <a:pt x="39533" y="16231"/>
                  </a:lnTo>
                  <a:lnTo>
                    <a:pt x="39787" y="15841"/>
                  </a:lnTo>
                  <a:lnTo>
                    <a:pt x="40001" y="15471"/>
                  </a:lnTo>
                  <a:lnTo>
                    <a:pt x="40196" y="15101"/>
                  </a:lnTo>
                  <a:lnTo>
                    <a:pt x="40352" y="14750"/>
                  </a:lnTo>
                  <a:lnTo>
                    <a:pt x="40527" y="14341"/>
                  </a:lnTo>
                  <a:lnTo>
                    <a:pt x="40644" y="13990"/>
                  </a:lnTo>
                  <a:lnTo>
                    <a:pt x="40741" y="13620"/>
                  </a:lnTo>
                  <a:lnTo>
                    <a:pt x="40819" y="13250"/>
                  </a:lnTo>
                  <a:lnTo>
                    <a:pt x="40878" y="12860"/>
                  </a:lnTo>
                  <a:lnTo>
                    <a:pt x="40605" y="12490"/>
                  </a:lnTo>
                  <a:lnTo>
                    <a:pt x="40429" y="12276"/>
                  </a:lnTo>
                  <a:lnTo>
                    <a:pt x="40235" y="12081"/>
                  </a:lnTo>
                  <a:lnTo>
                    <a:pt x="40001" y="11867"/>
                  </a:lnTo>
                  <a:lnTo>
                    <a:pt x="39728" y="11672"/>
                  </a:lnTo>
                  <a:lnTo>
                    <a:pt x="39416" y="11438"/>
                  </a:lnTo>
                  <a:lnTo>
                    <a:pt x="39066" y="11224"/>
                  </a:lnTo>
                  <a:lnTo>
                    <a:pt x="38695" y="11009"/>
                  </a:lnTo>
                  <a:lnTo>
                    <a:pt x="38384" y="10853"/>
                  </a:lnTo>
                  <a:lnTo>
                    <a:pt x="37858" y="10639"/>
                  </a:lnTo>
                  <a:lnTo>
                    <a:pt x="37370" y="10444"/>
                  </a:lnTo>
                  <a:lnTo>
                    <a:pt x="37059" y="10366"/>
                  </a:lnTo>
                  <a:lnTo>
                    <a:pt x="36708" y="10269"/>
                  </a:lnTo>
                  <a:lnTo>
                    <a:pt x="36396" y="10210"/>
                  </a:lnTo>
                  <a:lnTo>
                    <a:pt x="36124" y="10152"/>
                  </a:lnTo>
                  <a:lnTo>
                    <a:pt x="35792" y="10113"/>
                  </a:lnTo>
                  <a:lnTo>
                    <a:pt x="35481" y="10094"/>
                  </a:lnTo>
                  <a:lnTo>
                    <a:pt x="35169" y="10074"/>
                  </a:lnTo>
                  <a:lnTo>
                    <a:pt x="34545" y="10074"/>
                  </a:lnTo>
                  <a:lnTo>
                    <a:pt x="34253" y="10094"/>
                  </a:lnTo>
                  <a:lnTo>
                    <a:pt x="33961" y="10132"/>
                  </a:lnTo>
                  <a:lnTo>
                    <a:pt x="33669" y="10171"/>
                  </a:lnTo>
                  <a:lnTo>
                    <a:pt x="33337" y="10249"/>
                  </a:lnTo>
                  <a:lnTo>
                    <a:pt x="33006" y="10327"/>
                  </a:lnTo>
                  <a:lnTo>
                    <a:pt x="32675" y="10425"/>
                  </a:lnTo>
                  <a:lnTo>
                    <a:pt x="32344" y="10522"/>
                  </a:lnTo>
                  <a:lnTo>
                    <a:pt x="32538" y="10035"/>
                  </a:lnTo>
                  <a:lnTo>
                    <a:pt x="32694" y="9509"/>
                  </a:lnTo>
                  <a:lnTo>
                    <a:pt x="32811" y="8963"/>
                  </a:lnTo>
                  <a:lnTo>
                    <a:pt x="32909" y="8398"/>
                  </a:lnTo>
                  <a:lnTo>
                    <a:pt x="32928" y="8106"/>
                  </a:lnTo>
                  <a:lnTo>
                    <a:pt x="32948" y="7814"/>
                  </a:lnTo>
                  <a:lnTo>
                    <a:pt x="32948" y="7444"/>
                  </a:lnTo>
                  <a:lnTo>
                    <a:pt x="32928" y="7112"/>
                  </a:lnTo>
                  <a:lnTo>
                    <a:pt x="32889" y="6606"/>
                  </a:lnTo>
                  <a:lnTo>
                    <a:pt x="32811" y="6041"/>
                  </a:lnTo>
                  <a:lnTo>
                    <a:pt x="32733" y="5690"/>
                  </a:lnTo>
                  <a:lnTo>
                    <a:pt x="32636" y="5281"/>
                  </a:lnTo>
                  <a:lnTo>
                    <a:pt x="32519" y="4872"/>
                  </a:lnTo>
                  <a:lnTo>
                    <a:pt x="32383" y="4521"/>
                  </a:lnTo>
                  <a:lnTo>
                    <a:pt x="32246" y="4209"/>
                  </a:lnTo>
                  <a:lnTo>
                    <a:pt x="32110" y="3937"/>
                  </a:lnTo>
                  <a:lnTo>
                    <a:pt x="31954" y="3683"/>
                  </a:lnTo>
                  <a:lnTo>
                    <a:pt x="31798" y="3449"/>
                  </a:lnTo>
                  <a:lnTo>
                    <a:pt x="31506" y="3099"/>
                  </a:lnTo>
                  <a:lnTo>
                    <a:pt x="31136" y="3060"/>
                  </a:lnTo>
                  <a:lnTo>
                    <a:pt x="30746" y="3040"/>
                  </a:lnTo>
                  <a:lnTo>
                    <a:pt x="30376" y="3040"/>
                  </a:lnTo>
                  <a:lnTo>
                    <a:pt x="29986" y="3060"/>
                  </a:lnTo>
                  <a:lnTo>
                    <a:pt x="29557" y="3118"/>
                  </a:lnTo>
                  <a:lnTo>
                    <a:pt x="29168" y="3177"/>
                  </a:lnTo>
                  <a:lnTo>
                    <a:pt x="28759" y="3274"/>
                  </a:lnTo>
                  <a:lnTo>
                    <a:pt x="28349" y="3391"/>
                  </a:lnTo>
                  <a:lnTo>
                    <a:pt x="27921" y="3547"/>
                  </a:lnTo>
                  <a:lnTo>
                    <a:pt x="27512" y="3703"/>
                  </a:lnTo>
                  <a:lnTo>
                    <a:pt x="27102" y="3878"/>
                  </a:lnTo>
                  <a:lnTo>
                    <a:pt x="26693" y="4073"/>
                  </a:lnTo>
                  <a:lnTo>
                    <a:pt x="26265" y="4326"/>
                  </a:lnTo>
                  <a:lnTo>
                    <a:pt x="25875" y="4560"/>
                  </a:lnTo>
                  <a:lnTo>
                    <a:pt x="25505" y="4833"/>
                  </a:lnTo>
                  <a:lnTo>
                    <a:pt x="25154" y="5106"/>
                  </a:lnTo>
                  <a:lnTo>
                    <a:pt x="24881" y="5339"/>
                  </a:lnTo>
                  <a:lnTo>
                    <a:pt x="24609" y="5612"/>
                  </a:lnTo>
                  <a:lnTo>
                    <a:pt x="24336" y="5885"/>
                  </a:lnTo>
                  <a:lnTo>
                    <a:pt x="24082" y="6197"/>
                  </a:lnTo>
                  <a:lnTo>
                    <a:pt x="24063" y="6060"/>
                  </a:lnTo>
                  <a:lnTo>
                    <a:pt x="24024" y="5768"/>
                  </a:lnTo>
                  <a:lnTo>
                    <a:pt x="23966" y="5495"/>
                  </a:lnTo>
                  <a:lnTo>
                    <a:pt x="23888" y="5203"/>
                  </a:lnTo>
                  <a:lnTo>
                    <a:pt x="23810" y="4911"/>
                  </a:lnTo>
                  <a:lnTo>
                    <a:pt x="23712" y="4619"/>
                  </a:lnTo>
                  <a:lnTo>
                    <a:pt x="23595" y="4307"/>
                  </a:lnTo>
                  <a:lnTo>
                    <a:pt x="23478" y="4015"/>
                  </a:lnTo>
                  <a:lnTo>
                    <a:pt x="23342" y="3722"/>
                  </a:lnTo>
                  <a:lnTo>
                    <a:pt x="23206" y="3469"/>
                  </a:lnTo>
                  <a:lnTo>
                    <a:pt x="23069" y="3196"/>
                  </a:lnTo>
                  <a:lnTo>
                    <a:pt x="22874" y="2884"/>
                  </a:lnTo>
                  <a:lnTo>
                    <a:pt x="22680" y="2612"/>
                  </a:lnTo>
                  <a:lnTo>
                    <a:pt x="22387" y="2222"/>
                  </a:lnTo>
                  <a:lnTo>
                    <a:pt x="22017" y="1774"/>
                  </a:lnTo>
                  <a:lnTo>
                    <a:pt x="21764" y="1521"/>
                  </a:lnTo>
                  <a:lnTo>
                    <a:pt x="21452" y="1228"/>
                  </a:lnTo>
                  <a:lnTo>
                    <a:pt x="21140" y="956"/>
                  </a:lnTo>
                  <a:lnTo>
                    <a:pt x="20829" y="722"/>
                  </a:lnTo>
                  <a:lnTo>
                    <a:pt x="20556" y="546"/>
                  </a:lnTo>
                  <a:lnTo>
                    <a:pt x="20283" y="371"/>
                  </a:lnTo>
                  <a:lnTo>
                    <a:pt x="20030" y="235"/>
                  </a:lnTo>
                  <a:lnTo>
                    <a:pt x="19776" y="137"/>
                  </a:lnTo>
                  <a:lnTo>
                    <a:pt x="1934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1533;p37">
              <a:extLst>
                <a:ext uri="{FF2B5EF4-FFF2-40B4-BE49-F238E27FC236}">
                  <a16:creationId xmlns:a16="http://schemas.microsoft.com/office/drawing/2014/main" id="{DDC45FAA-7A5B-706C-2282-FA6B308D069D}"/>
                </a:ext>
              </a:extLst>
            </p:cNvPr>
            <p:cNvSpPr/>
            <p:nvPr/>
          </p:nvSpPr>
          <p:spPr>
            <a:xfrm>
              <a:off x="5391825" y="481175"/>
              <a:ext cx="114500" cy="135925"/>
            </a:xfrm>
            <a:custGeom>
              <a:avLst/>
              <a:gdLst/>
              <a:ahLst/>
              <a:cxnLst/>
              <a:rect l="l" t="t" r="r" b="b"/>
              <a:pathLst>
                <a:path w="4580" h="5437" extrusionOk="0">
                  <a:moveTo>
                    <a:pt x="2261" y="0"/>
                  </a:moveTo>
                  <a:lnTo>
                    <a:pt x="2085" y="78"/>
                  </a:lnTo>
                  <a:lnTo>
                    <a:pt x="1930" y="176"/>
                  </a:lnTo>
                  <a:lnTo>
                    <a:pt x="1774" y="273"/>
                  </a:lnTo>
                  <a:lnTo>
                    <a:pt x="1618" y="371"/>
                  </a:lnTo>
                  <a:lnTo>
                    <a:pt x="1326" y="643"/>
                  </a:lnTo>
                  <a:lnTo>
                    <a:pt x="1189" y="780"/>
                  </a:lnTo>
                  <a:lnTo>
                    <a:pt x="1053" y="936"/>
                  </a:lnTo>
                  <a:lnTo>
                    <a:pt x="780" y="1286"/>
                  </a:lnTo>
                  <a:lnTo>
                    <a:pt x="546" y="1637"/>
                  </a:lnTo>
                  <a:lnTo>
                    <a:pt x="332" y="2066"/>
                  </a:lnTo>
                  <a:lnTo>
                    <a:pt x="254" y="2261"/>
                  </a:lnTo>
                  <a:lnTo>
                    <a:pt x="176" y="2455"/>
                  </a:lnTo>
                  <a:lnTo>
                    <a:pt x="79" y="2826"/>
                  </a:lnTo>
                  <a:lnTo>
                    <a:pt x="20" y="3235"/>
                  </a:lnTo>
                  <a:lnTo>
                    <a:pt x="1" y="3605"/>
                  </a:lnTo>
                  <a:lnTo>
                    <a:pt x="20" y="3800"/>
                  </a:lnTo>
                  <a:lnTo>
                    <a:pt x="40" y="4014"/>
                  </a:lnTo>
                  <a:lnTo>
                    <a:pt x="59" y="4190"/>
                  </a:lnTo>
                  <a:lnTo>
                    <a:pt x="118" y="4365"/>
                  </a:lnTo>
                  <a:lnTo>
                    <a:pt x="176" y="4540"/>
                  </a:lnTo>
                  <a:lnTo>
                    <a:pt x="254" y="4716"/>
                  </a:lnTo>
                  <a:lnTo>
                    <a:pt x="332" y="4871"/>
                  </a:lnTo>
                  <a:lnTo>
                    <a:pt x="410" y="5008"/>
                  </a:lnTo>
                  <a:lnTo>
                    <a:pt x="546" y="5164"/>
                  </a:lnTo>
                  <a:lnTo>
                    <a:pt x="683" y="5300"/>
                  </a:lnTo>
                  <a:lnTo>
                    <a:pt x="702" y="5320"/>
                  </a:lnTo>
                  <a:lnTo>
                    <a:pt x="760" y="5359"/>
                  </a:lnTo>
                  <a:lnTo>
                    <a:pt x="838" y="5378"/>
                  </a:lnTo>
                  <a:lnTo>
                    <a:pt x="897" y="5359"/>
                  </a:lnTo>
                  <a:lnTo>
                    <a:pt x="955" y="5320"/>
                  </a:lnTo>
                  <a:lnTo>
                    <a:pt x="994" y="5261"/>
                  </a:lnTo>
                  <a:lnTo>
                    <a:pt x="1014" y="5183"/>
                  </a:lnTo>
                  <a:lnTo>
                    <a:pt x="1209" y="5261"/>
                  </a:lnTo>
                  <a:lnTo>
                    <a:pt x="1403" y="5339"/>
                  </a:lnTo>
                  <a:lnTo>
                    <a:pt x="1637" y="5378"/>
                  </a:lnTo>
                  <a:lnTo>
                    <a:pt x="1871" y="5417"/>
                  </a:lnTo>
                  <a:lnTo>
                    <a:pt x="2280" y="5437"/>
                  </a:lnTo>
                  <a:lnTo>
                    <a:pt x="2534" y="5437"/>
                  </a:lnTo>
                  <a:lnTo>
                    <a:pt x="2806" y="5417"/>
                  </a:lnTo>
                  <a:lnTo>
                    <a:pt x="3040" y="5378"/>
                  </a:lnTo>
                  <a:lnTo>
                    <a:pt x="3254" y="5320"/>
                  </a:lnTo>
                  <a:lnTo>
                    <a:pt x="3430" y="5281"/>
                  </a:lnTo>
                  <a:lnTo>
                    <a:pt x="3644" y="5203"/>
                  </a:lnTo>
                  <a:lnTo>
                    <a:pt x="3761" y="5144"/>
                  </a:lnTo>
                  <a:lnTo>
                    <a:pt x="3742" y="5222"/>
                  </a:lnTo>
                  <a:lnTo>
                    <a:pt x="3761" y="5300"/>
                  </a:lnTo>
                  <a:lnTo>
                    <a:pt x="3819" y="5359"/>
                  </a:lnTo>
                  <a:lnTo>
                    <a:pt x="3878" y="5398"/>
                  </a:lnTo>
                  <a:lnTo>
                    <a:pt x="3956" y="5417"/>
                  </a:lnTo>
                  <a:lnTo>
                    <a:pt x="4053" y="5398"/>
                  </a:lnTo>
                  <a:lnTo>
                    <a:pt x="4073" y="5378"/>
                  </a:lnTo>
                  <a:lnTo>
                    <a:pt x="4092" y="5378"/>
                  </a:lnTo>
                  <a:lnTo>
                    <a:pt x="4131" y="5339"/>
                  </a:lnTo>
                  <a:lnTo>
                    <a:pt x="4151" y="5281"/>
                  </a:lnTo>
                  <a:lnTo>
                    <a:pt x="4268" y="5027"/>
                  </a:lnTo>
                  <a:lnTo>
                    <a:pt x="4384" y="4716"/>
                  </a:lnTo>
                  <a:lnTo>
                    <a:pt x="4384" y="4696"/>
                  </a:lnTo>
                  <a:lnTo>
                    <a:pt x="4443" y="4599"/>
                  </a:lnTo>
                  <a:lnTo>
                    <a:pt x="4482" y="4482"/>
                  </a:lnTo>
                  <a:lnTo>
                    <a:pt x="4521" y="4365"/>
                  </a:lnTo>
                  <a:lnTo>
                    <a:pt x="4540" y="4229"/>
                  </a:lnTo>
                  <a:lnTo>
                    <a:pt x="4521" y="4151"/>
                  </a:lnTo>
                  <a:lnTo>
                    <a:pt x="4521" y="4112"/>
                  </a:lnTo>
                  <a:lnTo>
                    <a:pt x="4560" y="3819"/>
                  </a:lnTo>
                  <a:lnTo>
                    <a:pt x="4579" y="3527"/>
                  </a:lnTo>
                  <a:lnTo>
                    <a:pt x="4579" y="3235"/>
                  </a:lnTo>
                  <a:lnTo>
                    <a:pt x="4540" y="2943"/>
                  </a:lnTo>
                  <a:lnTo>
                    <a:pt x="4501" y="2650"/>
                  </a:lnTo>
                  <a:lnTo>
                    <a:pt x="4423" y="2378"/>
                  </a:lnTo>
                  <a:lnTo>
                    <a:pt x="4326" y="2085"/>
                  </a:lnTo>
                  <a:lnTo>
                    <a:pt x="4209" y="1813"/>
                  </a:lnTo>
                  <a:lnTo>
                    <a:pt x="4073" y="1559"/>
                  </a:lnTo>
                  <a:lnTo>
                    <a:pt x="3878" y="1267"/>
                  </a:lnTo>
                  <a:lnTo>
                    <a:pt x="3722" y="1072"/>
                  </a:lnTo>
                  <a:lnTo>
                    <a:pt x="3547" y="858"/>
                  </a:lnTo>
                  <a:lnTo>
                    <a:pt x="3293" y="605"/>
                  </a:lnTo>
                  <a:lnTo>
                    <a:pt x="2982" y="351"/>
                  </a:lnTo>
                  <a:lnTo>
                    <a:pt x="2728" y="195"/>
                  </a:lnTo>
                  <a:lnTo>
                    <a:pt x="2475" y="78"/>
                  </a:lnTo>
                  <a:lnTo>
                    <a:pt x="2300" y="2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1534;p37">
              <a:extLst>
                <a:ext uri="{FF2B5EF4-FFF2-40B4-BE49-F238E27FC236}">
                  <a16:creationId xmlns:a16="http://schemas.microsoft.com/office/drawing/2014/main" id="{2CD9C33B-D397-5938-36F0-0015AD30A92F}"/>
                </a:ext>
              </a:extLst>
            </p:cNvPr>
            <p:cNvSpPr/>
            <p:nvPr/>
          </p:nvSpPr>
          <p:spPr>
            <a:xfrm>
              <a:off x="5592025" y="544000"/>
              <a:ext cx="123250" cy="138850"/>
            </a:xfrm>
            <a:custGeom>
              <a:avLst/>
              <a:gdLst/>
              <a:ahLst/>
              <a:cxnLst/>
              <a:rect l="l" t="t" r="r" b="b"/>
              <a:pathLst>
                <a:path w="4930" h="5554" extrusionOk="0">
                  <a:moveTo>
                    <a:pt x="3683" y="1"/>
                  </a:moveTo>
                  <a:lnTo>
                    <a:pt x="3488" y="20"/>
                  </a:lnTo>
                  <a:lnTo>
                    <a:pt x="3098" y="79"/>
                  </a:lnTo>
                  <a:lnTo>
                    <a:pt x="2904" y="118"/>
                  </a:lnTo>
                  <a:lnTo>
                    <a:pt x="2709" y="176"/>
                  </a:lnTo>
                  <a:lnTo>
                    <a:pt x="2300" y="332"/>
                  </a:lnTo>
                  <a:lnTo>
                    <a:pt x="1910" y="508"/>
                  </a:lnTo>
                  <a:lnTo>
                    <a:pt x="1501" y="741"/>
                  </a:lnTo>
                  <a:lnTo>
                    <a:pt x="1325" y="878"/>
                  </a:lnTo>
                  <a:lnTo>
                    <a:pt x="1150" y="995"/>
                  </a:lnTo>
                  <a:lnTo>
                    <a:pt x="877" y="1248"/>
                  </a:lnTo>
                  <a:lnTo>
                    <a:pt x="605" y="1579"/>
                  </a:lnTo>
                  <a:lnTo>
                    <a:pt x="390" y="1871"/>
                  </a:lnTo>
                  <a:lnTo>
                    <a:pt x="312" y="2027"/>
                  </a:lnTo>
                  <a:lnTo>
                    <a:pt x="195" y="2242"/>
                  </a:lnTo>
                  <a:lnTo>
                    <a:pt x="137" y="2397"/>
                  </a:lnTo>
                  <a:lnTo>
                    <a:pt x="78" y="2573"/>
                  </a:lnTo>
                  <a:lnTo>
                    <a:pt x="39" y="2748"/>
                  </a:lnTo>
                  <a:lnTo>
                    <a:pt x="1" y="2943"/>
                  </a:lnTo>
                  <a:lnTo>
                    <a:pt x="1" y="3099"/>
                  </a:lnTo>
                  <a:lnTo>
                    <a:pt x="1" y="3274"/>
                  </a:lnTo>
                  <a:lnTo>
                    <a:pt x="20" y="3489"/>
                  </a:lnTo>
                  <a:lnTo>
                    <a:pt x="78" y="3664"/>
                  </a:lnTo>
                  <a:lnTo>
                    <a:pt x="78" y="3683"/>
                  </a:lnTo>
                  <a:lnTo>
                    <a:pt x="98" y="3761"/>
                  </a:lnTo>
                  <a:lnTo>
                    <a:pt x="156" y="3800"/>
                  </a:lnTo>
                  <a:lnTo>
                    <a:pt x="215" y="3839"/>
                  </a:lnTo>
                  <a:lnTo>
                    <a:pt x="293" y="3839"/>
                  </a:lnTo>
                  <a:lnTo>
                    <a:pt x="351" y="3800"/>
                  </a:lnTo>
                  <a:lnTo>
                    <a:pt x="410" y="3742"/>
                  </a:lnTo>
                  <a:lnTo>
                    <a:pt x="527" y="3917"/>
                  </a:lnTo>
                  <a:lnTo>
                    <a:pt x="663" y="4073"/>
                  </a:lnTo>
                  <a:lnTo>
                    <a:pt x="819" y="4248"/>
                  </a:lnTo>
                  <a:lnTo>
                    <a:pt x="1014" y="4404"/>
                  </a:lnTo>
                  <a:lnTo>
                    <a:pt x="1170" y="4521"/>
                  </a:lnTo>
                  <a:lnTo>
                    <a:pt x="1345" y="4638"/>
                  </a:lnTo>
                  <a:lnTo>
                    <a:pt x="1559" y="4774"/>
                  </a:lnTo>
                  <a:lnTo>
                    <a:pt x="1793" y="4891"/>
                  </a:lnTo>
                  <a:lnTo>
                    <a:pt x="2007" y="4989"/>
                  </a:lnTo>
                  <a:lnTo>
                    <a:pt x="2222" y="5067"/>
                  </a:lnTo>
                  <a:lnTo>
                    <a:pt x="2397" y="5106"/>
                  </a:lnTo>
                  <a:lnTo>
                    <a:pt x="2611" y="5164"/>
                  </a:lnTo>
                  <a:lnTo>
                    <a:pt x="2748" y="5184"/>
                  </a:lnTo>
                  <a:lnTo>
                    <a:pt x="2689" y="5242"/>
                  </a:lnTo>
                  <a:lnTo>
                    <a:pt x="2670" y="5320"/>
                  </a:lnTo>
                  <a:lnTo>
                    <a:pt x="2670" y="5398"/>
                  </a:lnTo>
                  <a:lnTo>
                    <a:pt x="2709" y="5476"/>
                  </a:lnTo>
                  <a:lnTo>
                    <a:pt x="2767" y="5515"/>
                  </a:lnTo>
                  <a:lnTo>
                    <a:pt x="2845" y="5554"/>
                  </a:lnTo>
                  <a:lnTo>
                    <a:pt x="2904" y="5554"/>
                  </a:lnTo>
                  <a:lnTo>
                    <a:pt x="2962" y="5534"/>
                  </a:lnTo>
                  <a:lnTo>
                    <a:pt x="3001" y="5515"/>
                  </a:lnTo>
                  <a:lnTo>
                    <a:pt x="3235" y="5359"/>
                  </a:lnTo>
                  <a:lnTo>
                    <a:pt x="3488" y="5164"/>
                  </a:lnTo>
                  <a:lnTo>
                    <a:pt x="3508" y="5145"/>
                  </a:lnTo>
                  <a:lnTo>
                    <a:pt x="3625" y="5086"/>
                  </a:lnTo>
                  <a:lnTo>
                    <a:pt x="3722" y="5008"/>
                  </a:lnTo>
                  <a:lnTo>
                    <a:pt x="3800" y="4930"/>
                  </a:lnTo>
                  <a:lnTo>
                    <a:pt x="3878" y="4833"/>
                  </a:lnTo>
                  <a:lnTo>
                    <a:pt x="3917" y="4736"/>
                  </a:lnTo>
                  <a:lnTo>
                    <a:pt x="3936" y="4716"/>
                  </a:lnTo>
                  <a:lnTo>
                    <a:pt x="4131" y="4502"/>
                  </a:lnTo>
                  <a:lnTo>
                    <a:pt x="4306" y="4248"/>
                  </a:lnTo>
                  <a:lnTo>
                    <a:pt x="4462" y="3995"/>
                  </a:lnTo>
                  <a:lnTo>
                    <a:pt x="4599" y="3742"/>
                  </a:lnTo>
                  <a:lnTo>
                    <a:pt x="4696" y="3469"/>
                  </a:lnTo>
                  <a:lnTo>
                    <a:pt x="4794" y="3196"/>
                  </a:lnTo>
                  <a:lnTo>
                    <a:pt x="4852" y="2904"/>
                  </a:lnTo>
                  <a:lnTo>
                    <a:pt x="4910" y="2592"/>
                  </a:lnTo>
                  <a:lnTo>
                    <a:pt x="4930" y="2320"/>
                  </a:lnTo>
                  <a:lnTo>
                    <a:pt x="4930" y="1969"/>
                  </a:lnTo>
                  <a:lnTo>
                    <a:pt x="4891" y="1735"/>
                  </a:lnTo>
                  <a:lnTo>
                    <a:pt x="4871" y="1462"/>
                  </a:lnTo>
                  <a:lnTo>
                    <a:pt x="4774" y="1092"/>
                  </a:lnTo>
                  <a:lnTo>
                    <a:pt x="4657" y="722"/>
                  </a:lnTo>
                  <a:lnTo>
                    <a:pt x="4521" y="430"/>
                  </a:lnTo>
                  <a:lnTo>
                    <a:pt x="4384" y="215"/>
                  </a:lnTo>
                  <a:lnTo>
                    <a:pt x="4267" y="79"/>
                  </a:lnTo>
                  <a:lnTo>
                    <a:pt x="4229" y="40"/>
                  </a:lnTo>
                  <a:lnTo>
                    <a:pt x="4053" y="20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1535;p37">
              <a:extLst>
                <a:ext uri="{FF2B5EF4-FFF2-40B4-BE49-F238E27FC236}">
                  <a16:creationId xmlns:a16="http://schemas.microsoft.com/office/drawing/2014/main" id="{41E7EF94-B5C9-615B-D1D2-320A5FE2D87A}"/>
                </a:ext>
              </a:extLst>
            </p:cNvPr>
            <p:cNvSpPr/>
            <p:nvPr/>
          </p:nvSpPr>
          <p:spPr>
            <a:xfrm>
              <a:off x="5197475" y="592725"/>
              <a:ext cx="126675" cy="135425"/>
            </a:xfrm>
            <a:custGeom>
              <a:avLst/>
              <a:gdLst/>
              <a:ahLst/>
              <a:cxnLst/>
              <a:rect l="l" t="t" r="r" b="b"/>
              <a:pathLst>
                <a:path w="5067" h="5417" extrusionOk="0">
                  <a:moveTo>
                    <a:pt x="1150" y="0"/>
                  </a:moveTo>
                  <a:lnTo>
                    <a:pt x="975" y="20"/>
                  </a:lnTo>
                  <a:lnTo>
                    <a:pt x="780" y="39"/>
                  </a:lnTo>
                  <a:lnTo>
                    <a:pt x="605" y="78"/>
                  </a:lnTo>
                  <a:lnTo>
                    <a:pt x="429" y="137"/>
                  </a:lnTo>
                  <a:lnTo>
                    <a:pt x="410" y="176"/>
                  </a:lnTo>
                  <a:lnTo>
                    <a:pt x="312" y="312"/>
                  </a:lnTo>
                  <a:lnTo>
                    <a:pt x="195" y="565"/>
                  </a:lnTo>
                  <a:lnTo>
                    <a:pt x="98" y="858"/>
                  </a:lnTo>
                  <a:lnTo>
                    <a:pt x="39" y="1247"/>
                  </a:lnTo>
                  <a:lnTo>
                    <a:pt x="1" y="1617"/>
                  </a:lnTo>
                  <a:lnTo>
                    <a:pt x="1" y="2144"/>
                  </a:lnTo>
                  <a:lnTo>
                    <a:pt x="59" y="2475"/>
                  </a:lnTo>
                  <a:lnTo>
                    <a:pt x="117" y="2748"/>
                  </a:lnTo>
                  <a:lnTo>
                    <a:pt x="195" y="3059"/>
                  </a:lnTo>
                  <a:lnTo>
                    <a:pt x="312" y="3332"/>
                  </a:lnTo>
                  <a:lnTo>
                    <a:pt x="429" y="3605"/>
                  </a:lnTo>
                  <a:lnTo>
                    <a:pt x="585" y="3839"/>
                  </a:lnTo>
                  <a:lnTo>
                    <a:pt x="741" y="4092"/>
                  </a:lnTo>
                  <a:lnTo>
                    <a:pt x="936" y="4326"/>
                  </a:lnTo>
                  <a:lnTo>
                    <a:pt x="1150" y="4540"/>
                  </a:lnTo>
                  <a:lnTo>
                    <a:pt x="1364" y="4735"/>
                  </a:lnTo>
                  <a:lnTo>
                    <a:pt x="1384" y="4754"/>
                  </a:lnTo>
                  <a:lnTo>
                    <a:pt x="1403" y="4793"/>
                  </a:lnTo>
                  <a:lnTo>
                    <a:pt x="1423" y="4832"/>
                  </a:lnTo>
                  <a:lnTo>
                    <a:pt x="1520" y="4910"/>
                  </a:lnTo>
                  <a:lnTo>
                    <a:pt x="1618" y="4988"/>
                  </a:lnTo>
                  <a:lnTo>
                    <a:pt x="1735" y="5047"/>
                  </a:lnTo>
                  <a:lnTo>
                    <a:pt x="1851" y="5086"/>
                  </a:lnTo>
                  <a:lnTo>
                    <a:pt x="1851" y="5105"/>
                  </a:lnTo>
                  <a:lnTo>
                    <a:pt x="2144" y="5261"/>
                  </a:lnTo>
                  <a:lnTo>
                    <a:pt x="2397" y="5378"/>
                  </a:lnTo>
                  <a:lnTo>
                    <a:pt x="2436" y="5397"/>
                  </a:lnTo>
                  <a:lnTo>
                    <a:pt x="2494" y="5417"/>
                  </a:lnTo>
                  <a:lnTo>
                    <a:pt x="2514" y="5417"/>
                  </a:lnTo>
                  <a:lnTo>
                    <a:pt x="2553" y="5397"/>
                  </a:lnTo>
                  <a:lnTo>
                    <a:pt x="2631" y="5358"/>
                  </a:lnTo>
                  <a:lnTo>
                    <a:pt x="2670" y="5300"/>
                  </a:lnTo>
                  <a:lnTo>
                    <a:pt x="2709" y="5222"/>
                  </a:lnTo>
                  <a:lnTo>
                    <a:pt x="2689" y="5144"/>
                  </a:lnTo>
                  <a:lnTo>
                    <a:pt x="2670" y="5086"/>
                  </a:lnTo>
                  <a:lnTo>
                    <a:pt x="2611" y="5027"/>
                  </a:lnTo>
                  <a:lnTo>
                    <a:pt x="2728" y="4988"/>
                  </a:lnTo>
                  <a:lnTo>
                    <a:pt x="2943" y="4910"/>
                  </a:lnTo>
                  <a:lnTo>
                    <a:pt x="3118" y="4832"/>
                  </a:lnTo>
                  <a:lnTo>
                    <a:pt x="3293" y="4735"/>
                  </a:lnTo>
                  <a:lnTo>
                    <a:pt x="3508" y="4618"/>
                  </a:lnTo>
                  <a:lnTo>
                    <a:pt x="3722" y="4462"/>
                  </a:lnTo>
                  <a:lnTo>
                    <a:pt x="3917" y="4306"/>
                  </a:lnTo>
                  <a:lnTo>
                    <a:pt x="4073" y="4170"/>
                  </a:lnTo>
                  <a:lnTo>
                    <a:pt x="4229" y="4014"/>
                  </a:lnTo>
                  <a:lnTo>
                    <a:pt x="4384" y="3839"/>
                  </a:lnTo>
                  <a:lnTo>
                    <a:pt x="4521" y="3644"/>
                  </a:lnTo>
                  <a:lnTo>
                    <a:pt x="4638" y="3468"/>
                  </a:lnTo>
                  <a:lnTo>
                    <a:pt x="4735" y="3293"/>
                  </a:lnTo>
                  <a:lnTo>
                    <a:pt x="4774" y="3332"/>
                  </a:lnTo>
                  <a:lnTo>
                    <a:pt x="4852" y="3352"/>
                  </a:lnTo>
                  <a:lnTo>
                    <a:pt x="4910" y="3352"/>
                  </a:lnTo>
                  <a:lnTo>
                    <a:pt x="4988" y="3313"/>
                  </a:lnTo>
                  <a:lnTo>
                    <a:pt x="5027" y="3254"/>
                  </a:lnTo>
                  <a:lnTo>
                    <a:pt x="5047" y="3176"/>
                  </a:lnTo>
                  <a:lnTo>
                    <a:pt x="5047" y="3157"/>
                  </a:lnTo>
                  <a:lnTo>
                    <a:pt x="5066" y="2981"/>
                  </a:lnTo>
                  <a:lnTo>
                    <a:pt x="5066" y="2767"/>
                  </a:lnTo>
                  <a:lnTo>
                    <a:pt x="5047" y="2592"/>
                  </a:lnTo>
                  <a:lnTo>
                    <a:pt x="5008" y="2436"/>
                  </a:lnTo>
                  <a:lnTo>
                    <a:pt x="4949" y="2241"/>
                  </a:lnTo>
                  <a:lnTo>
                    <a:pt x="4891" y="2066"/>
                  </a:lnTo>
                  <a:lnTo>
                    <a:pt x="4813" y="1910"/>
                  </a:lnTo>
                  <a:lnTo>
                    <a:pt x="4716" y="1754"/>
                  </a:lnTo>
                  <a:lnTo>
                    <a:pt x="4599" y="1579"/>
                  </a:lnTo>
                  <a:lnTo>
                    <a:pt x="4482" y="1423"/>
                  </a:lnTo>
                  <a:lnTo>
                    <a:pt x="4229" y="1150"/>
                  </a:lnTo>
                  <a:lnTo>
                    <a:pt x="3917" y="877"/>
                  </a:lnTo>
                  <a:lnTo>
                    <a:pt x="3605" y="663"/>
                  </a:lnTo>
                  <a:lnTo>
                    <a:pt x="3410" y="565"/>
                  </a:lnTo>
                  <a:lnTo>
                    <a:pt x="3215" y="448"/>
                  </a:lnTo>
                  <a:lnTo>
                    <a:pt x="2787" y="273"/>
                  </a:lnTo>
                  <a:lnTo>
                    <a:pt x="2397" y="156"/>
                  </a:lnTo>
                  <a:lnTo>
                    <a:pt x="1968" y="59"/>
                  </a:lnTo>
                  <a:lnTo>
                    <a:pt x="1754" y="20"/>
                  </a:lnTo>
                  <a:lnTo>
                    <a:pt x="1559" y="2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1536;p37">
              <a:extLst>
                <a:ext uri="{FF2B5EF4-FFF2-40B4-BE49-F238E27FC236}">
                  <a16:creationId xmlns:a16="http://schemas.microsoft.com/office/drawing/2014/main" id="{7ECAE69E-20CB-14DB-B841-11E454A81132}"/>
                </a:ext>
              </a:extLst>
            </p:cNvPr>
            <p:cNvSpPr/>
            <p:nvPr/>
          </p:nvSpPr>
          <p:spPr>
            <a:xfrm>
              <a:off x="5756675" y="902525"/>
              <a:ext cx="141750" cy="119350"/>
            </a:xfrm>
            <a:custGeom>
              <a:avLst/>
              <a:gdLst/>
              <a:ahLst/>
              <a:cxnLst/>
              <a:rect l="l" t="t" r="r" b="b"/>
              <a:pathLst>
                <a:path w="5670" h="4774" extrusionOk="0">
                  <a:moveTo>
                    <a:pt x="2104" y="0"/>
                  </a:moveTo>
                  <a:lnTo>
                    <a:pt x="1929" y="20"/>
                  </a:lnTo>
                  <a:lnTo>
                    <a:pt x="1773" y="39"/>
                  </a:lnTo>
                  <a:lnTo>
                    <a:pt x="1559" y="98"/>
                  </a:lnTo>
                  <a:lnTo>
                    <a:pt x="1403" y="195"/>
                  </a:lnTo>
                  <a:lnTo>
                    <a:pt x="1364" y="195"/>
                  </a:lnTo>
                  <a:lnTo>
                    <a:pt x="1306" y="234"/>
                  </a:lnTo>
                  <a:lnTo>
                    <a:pt x="1267" y="292"/>
                  </a:lnTo>
                  <a:lnTo>
                    <a:pt x="1267" y="370"/>
                  </a:lnTo>
                  <a:lnTo>
                    <a:pt x="1267" y="429"/>
                  </a:lnTo>
                  <a:lnTo>
                    <a:pt x="1306" y="487"/>
                  </a:lnTo>
                  <a:lnTo>
                    <a:pt x="1364" y="526"/>
                  </a:lnTo>
                  <a:lnTo>
                    <a:pt x="1228" y="663"/>
                  </a:lnTo>
                  <a:lnTo>
                    <a:pt x="1091" y="838"/>
                  </a:lnTo>
                  <a:lnTo>
                    <a:pt x="955" y="1013"/>
                  </a:lnTo>
                  <a:lnTo>
                    <a:pt x="818" y="1228"/>
                  </a:lnTo>
                  <a:lnTo>
                    <a:pt x="643" y="1598"/>
                  </a:lnTo>
                  <a:lnTo>
                    <a:pt x="546" y="1832"/>
                  </a:lnTo>
                  <a:lnTo>
                    <a:pt x="468" y="2085"/>
                  </a:lnTo>
                  <a:lnTo>
                    <a:pt x="409" y="2319"/>
                  </a:lnTo>
                  <a:lnTo>
                    <a:pt x="370" y="2533"/>
                  </a:lnTo>
                  <a:lnTo>
                    <a:pt x="351" y="2728"/>
                  </a:lnTo>
                  <a:lnTo>
                    <a:pt x="351" y="2942"/>
                  </a:lnTo>
                  <a:lnTo>
                    <a:pt x="351" y="3079"/>
                  </a:lnTo>
                  <a:lnTo>
                    <a:pt x="273" y="3040"/>
                  </a:lnTo>
                  <a:lnTo>
                    <a:pt x="195" y="3020"/>
                  </a:lnTo>
                  <a:lnTo>
                    <a:pt x="117" y="3040"/>
                  </a:lnTo>
                  <a:lnTo>
                    <a:pt x="59" y="3079"/>
                  </a:lnTo>
                  <a:lnTo>
                    <a:pt x="20" y="3157"/>
                  </a:lnTo>
                  <a:lnTo>
                    <a:pt x="0" y="3234"/>
                  </a:lnTo>
                  <a:lnTo>
                    <a:pt x="0" y="3273"/>
                  </a:lnTo>
                  <a:lnTo>
                    <a:pt x="0" y="3293"/>
                  </a:lnTo>
                  <a:lnTo>
                    <a:pt x="39" y="3351"/>
                  </a:lnTo>
                  <a:lnTo>
                    <a:pt x="59" y="3390"/>
                  </a:lnTo>
                  <a:lnTo>
                    <a:pt x="253" y="3585"/>
                  </a:lnTo>
                  <a:lnTo>
                    <a:pt x="487" y="3799"/>
                  </a:lnTo>
                  <a:lnTo>
                    <a:pt x="507" y="3819"/>
                  </a:lnTo>
                  <a:lnTo>
                    <a:pt x="585" y="3916"/>
                  </a:lnTo>
                  <a:lnTo>
                    <a:pt x="682" y="4014"/>
                  </a:lnTo>
                  <a:lnTo>
                    <a:pt x="779" y="4072"/>
                  </a:lnTo>
                  <a:lnTo>
                    <a:pt x="877" y="4150"/>
                  </a:lnTo>
                  <a:lnTo>
                    <a:pt x="974" y="4150"/>
                  </a:lnTo>
                  <a:lnTo>
                    <a:pt x="994" y="4170"/>
                  </a:lnTo>
                  <a:lnTo>
                    <a:pt x="1247" y="4326"/>
                  </a:lnTo>
                  <a:lnTo>
                    <a:pt x="1520" y="4462"/>
                  </a:lnTo>
                  <a:lnTo>
                    <a:pt x="1793" y="4559"/>
                  </a:lnTo>
                  <a:lnTo>
                    <a:pt x="2085" y="4657"/>
                  </a:lnTo>
                  <a:lnTo>
                    <a:pt x="2358" y="4715"/>
                  </a:lnTo>
                  <a:lnTo>
                    <a:pt x="2650" y="4754"/>
                  </a:lnTo>
                  <a:lnTo>
                    <a:pt x="2942" y="4774"/>
                  </a:lnTo>
                  <a:lnTo>
                    <a:pt x="3254" y="4774"/>
                  </a:lnTo>
                  <a:lnTo>
                    <a:pt x="3546" y="4754"/>
                  </a:lnTo>
                  <a:lnTo>
                    <a:pt x="3877" y="4696"/>
                  </a:lnTo>
                  <a:lnTo>
                    <a:pt x="4364" y="4540"/>
                  </a:lnTo>
                  <a:lnTo>
                    <a:pt x="4715" y="4403"/>
                  </a:lnTo>
                  <a:lnTo>
                    <a:pt x="5066" y="4209"/>
                  </a:lnTo>
                  <a:lnTo>
                    <a:pt x="5319" y="4033"/>
                  </a:lnTo>
                  <a:lnTo>
                    <a:pt x="5514" y="3858"/>
                  </a:lnTo>
                  <a:lnTo>
                    <a:pt x="5631" y="3722"/>
                  </a:lnTo>
                  <a:lnTo>
                    <a:pt x="5670" y="3683"/>
                  </a:lnTo>
                  <a:lnTo>
                    <a:pt x="5650" y="3507"/>
                  </a:lnTo>
                  <a:lnTo>
                    <a:pt x="5650" y="3312"/>
                  </a:lnTo>
                  <a:lnTo>
                    <a:pt x="5611" y="3137"/>
                  </a:lnTo>
                  <a:lnTo>
                    <a:pt x="5572" y="2962"/>
                  </a:lnTo>
                  <a:lnTo>
                    <a:pt x="5436" y="2572"/>
                  </a:lnTo>
                  <a:lnTo>
                    <a:pt x="5358" y="2397"/>
                  </a:lnTo>
                  <a:lnTo>
                    <a:pt x="5280" y="2202"/>
                  </a:lnTo>
                  <a:lnTo>
                    <a:pt x="5066" y="1832"/>
                  </a:lnTo>
                  <a:lnTo>
                    <a:pt x="4813" y="1481"/>
                  </a:lnTo>
                  <a:lnTo>
                    <a:pt x="4520" y="1111"/>
                  </a:lnTo>
                  <a:lnTo>
                    <a:pt x="4364" y="955"/>
                  </a:lnTo>
                  <a:lnTo>
                    <a:pt x="4209" y="818"/>
                  </a:lnTo>
                  <a:lnTo>
                    <a:pt x="3916" y="585"/>
                  </a:lnTo>
                  <a:lnTo>
                    <a:pt x="3546" y="370"/>
                  </a:lnTo>
                  <a:lnTo>
                    <a:pt x="3234" y="214"/>
                  </a:lnTo>
                  <a:lnTo>
                    <a:pt x="3040" y="137"/>
                  </a:lnTo>
                  <a:lnTo>
                    <a:pt x="2825" y="78"/>
                  </a:lnTo>
                  <a:lnTo>
                    <a:pt x="2650" y="39"/>
                  </a:lnTo>
                  <a:lnTo>
                    <a:pt x="2475" y="2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1537;p37">
              <a:extLst>
                <a:ext uri="{FF2B5EF4-FFF2-40B4-BE49-F238E27FC236}">
                  <a16:creationId xmlns:a16="http://schemas.microsoft.com/office/drawing/2014/main" id="{DF258B8B-B4CD-1AB2-C7F8-AC45E6177B86}"/>
                </a:ext>
              </a:extLst>
            </p:cNvPr>
            <p:cNvSpPr/>
            <p:nvPr/>
          </p:nvSpPr>
          <p:spPr>
            <a:xfrm>
              <a:off x="5628550" y="1068625"/>
              <a:ext cx="126675" cy="134450"/>
            </a:xfrm>
            <a:custGeom>
              <a:avLst/>
              <a:gdLst/>
              <a:ahLst/>
              <a:cxnLst/>
              <a:rect l="l" t="t" r="r" b="b"/>
              <a:pathLst>
                <a:path w="5067" h="5378" extrusionOk="0">
                  <a:moveTo>
                    <a:pt x="2748" y="0"/>
                  </a:moveTo>
                  <a:lnTo>
                    <a:pt x="2690" y="39"/>
                  </a:lnTo>
                  <a:lnTo>
                    <a:pt x="2631" y="78"/>
                  </a:lnTo>
                  <a:lnTo>
                    <a:pt x="2612" y="156"/>
                  </a:lnTo>
                  <a:lnTo>
                    <a:pt x="2612" y="214"/>
                  </a:lnTo>
                  <a:lnTo>
                    <a:pt x="2631" y="292"/>
                  </a:lnTo>
                  <a:lnTo>
                    <a:pt x="2436" y="331"/>
                  </a:lnTo>
                  <a:lnTo>
                    <a:pt x="2241" y="390"/>
                  </a:lnTo>
                  <a:lnTo>
                    <a:pt x="2027" y="468"/>
                  </a:lnTo>
                  <a:lnTo>
                    <a:pt x="1793" y="585"/>
                  </a:lnTo>
                  <a:lnTo>
                    <a:pt x="1618" y="682"/>
                  </a:lnTo>
                  <a:lnTo>
                    <a:pt x="1443" y="799"/>
                  </a:lnTo>
                  <a:lnTo>
                    <a:pt x="1248" y="955"/>
                  </a:lnTo>
                  <a:lnTo>
                    <a:pt x="1033" y="1130"/>
                  </a:lnTo>
                  <a:lnTo>
                    <a:pt x="878" y="1286"/>
                  </a:lnTo>
                  <a:lnTo>
                    <a:pt x="722" y="1442"/>
                  </a:lnTo>
                  <a:lnTo>
                    <a:pt x="605" y="1598"/>
                  </a:lnTo>
                  <a:lnTo>
                    <a:pt x="468" y="1773"/>
                  </a:lnTo>
                  <a:lnTo>
                    <a:pt x="410" y="1890"/>
                  </a:lnTo>
                  <a:lnTo>
                    <a:pt x="371" y="1812"/>
                  </a:lnTo>
                  <a:lnTo>
                    <a:pt x="313" y="1773"/>
                  </a:lnTo>
                  <a:lnTo>
                    <a:pt x="235" y="1734"/>
                  </a:lnTo>
                  <a:lnTo>
                    <a:pt x="157" y="1734"/>
                  </a:lnTo>
                  <a:lnTo>
                    <a:pt x="98" y="1773"/>
                  </a:lnTo>
                  <a:lnTo>
                    <a:pt x="40" y="1832"/>
                  </a:lnTo>
                  <a:lnTo>
                    <a:pt x="20" y="1871"/>
                  </a:lnTo>
                  <a:lnTo>
                    <a:pt x="1" y="1890"/>
                  </a:lnTo>
                  <a:lnTo>
                    <a:pt x="1" y="1949"/>
                  </a:lnTo>
                  <a:lnTo>
                    <a:pt x="1" y="2007"/>
                  </a:lnTo>
                  <a:lnTo>
                    <a:pt x="59" y="2260"/>
                  </a:lnTo>
                  <a:lnTo>
                    <a:pt x="137" y="2592"/>
                  </a:lnTo>
                  <a:lnTo>
                    <a:pt x="157" y="2611"/>
                  </a:lnTo>
                  <a:lnTo>
                    <a:pt x="157" y="2728"/>
                  </a:lnTo>
                  <a:lnTo>
                    <a:pt x="196" y="2845"/>
                  </a:lnTo>
                  <a:lnTo>
                    <a:pt x="235" y="2962"/>
                  </a:lnTo>
                  <a:lnTo>
                    <a:pt x="293" y="3079"/>
                  </a:lnTo>
                  <a:lnTo>
                    <a:pt x="352" y="3137"/>
                  </a:lnTo>
                  <a:lnTo>
                    <a:pt x="371" y="3157"/>
                  </a:lnTo>
                  <a:lnTo>
                    <a:pt x="507" y="3429"/>
                  </a:lnTo>
                  <a:lnTo>
                    <a:pt x="663" y="3683"/>
                  </a:lnTo>
                  <a:lnTo>
                    <a:pt x="839" y="3916"/>
                  </a:lnTo>
                  <a:lnTo>
                    <a:pt x="1033" y="4150"/>
                  </a:lnTo>
                  <a:lnTo>
                    <a:pt x="1228" y="4345"/>
                  </a:lnTo>
                  <a:lnTo>
                    <a:pt x="1443" y="4540"/>
                  </a:lnTo>
                  <a:lnTo>
                    <a:pt x="1696" y="4715"/>
                  </a:lnTo>
                  <a:lnTo>
                    <a:pt x="1949" y="4871"/>
                  </a:lnTo>
                  <a:lnTo>
                    <a:pt x="2202" y="5008"/>
                  </a:lnTo>
                  <a:lnTo>
                    <a:pt x="2514" y="5144"/>
                  </a:lnTo>
                  <a:lnTo>
                    <a:pt x="2748" y="5222"/>
                  </a:lnTo>
                  <a:lnTo>
                    <a:pt x="3021" y="5280"/>
                  </a:lnTo>
                  <a:lnTo>
                    <a:pt x="3391" y="5358"/>
                  </a:lnTo>
                  <a:lnTo>
                    <a:pt x="3781" y="5378"/>
                  </a:lnTo>
                  <a:lnTo>
                    <a:pt x="4092" y="5358"/>
                  </a:lnTo>
                  <a:lnTo>
                    <a:pt x="4365" y="5319"/>
                  </a:lnTo>
                  <a:lnTo>
                    <a:pt x="4541" y="5261"/>
                  </a:lnTo>
                  <a:lnTo>
                    <a:pt x="4580" y="5261"/>
                  </a:lnTo>
                  <a:lnTo>
                    <a:pt x="4677" y="5085"/>
                  </a:lnTo>
                  <a:lnTo>
                    <a:pt x="4755" y="4930"/>
                  </a:lnTo>
                  <a:lnTo>
                    <a:pt x="4813" y="4754"/>
                  </a:lnTo>
                  <a:lnTo>
                    <a:pt x="4891" y="4579"/>
                  </a:lnTo>
                  <a:lnTo>
                    <a:pt x="4989" y="4189"/>
                  </a:lnTo>
                  <a:lnTo>
                    <a:pt x="5008" y="3994"/>
                  </a:lnTo>
                  <a:lnTo>
                    <a:pt x="5047" y="3800"/>
                  </a:lnTo>
                  <a:lnTo>
                    <a:pt x="5067" y="3351"/>
                  </a:lnTo>
                  <a:lnTo>
                    <a:pt x="5047" y="2923"/>
                  </a:lnTo>
                  <a:lnTo>
                    <a:pt x="4989" y="2475"/>
                  </a:lnTo>
                  <a:lnTo>
                    <a:pt x="4930" y="2260"/>
                  </a:lnTo>
                  <a:lnTo>
                    <a:pt x="4872" y="2046"/>
                  </a:lnTo>
                  <a:lnTo>
                    <a:pt x="4755" y="1695"/>
                  </a:lnTo>
                  <a:lnTo>
                    <a:pt x="4560" y="1325"/>
                  </a:lnTo>
                  <a:lnTo>
                    <a:pt x="4365" y="1013"/>
                  </a:lnTo>
                  <a:lnTo>
                    <a:pt x="4268" y="857"/>
                  </a:lnTo>
                  <a:lnTo>
                    <a:pt x="4112" y="682"/>
                  </a:lnTo>
                  <a:lnTo>
                    <a:pt x="3976" y="565"/>
                  </a:lnTo>
                  <a:lnTo>
                    <a:pt x="3859" y="448"/>
                  </a:lnTo>
                  <a:lnTo>
                    <a:pt x="3703" y="331"/>
                  </a:lnTo>
                  <a:lnTo>
                    <a:pt x="3527" y="234"/>
                  </a:lnTo>
                  <a:lnTo>
                    <a:pt x="3391" y="156"/>
                  </a:lnTo>
                  <a:lnTo>
                    <a:pt x="3235" y="98"/>
                  </a:lnTo>
                  <a:lnTo>
                    <a:pt x="3021" y="39"/>
                  </a:lnTo>
                  <a:lnTo>
                    <a:pt x="2845" y="20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1538;p37">
              <a:extLst>
                <a:ext uri="{FF2B5EF4-FFF2-40B4-BE49-F238E27FC236}">
                  <a16:creationId xmlns:a16="http://schemas.microsoft.com/office/drawing/2014/main" id="{D5E62F29-800D-DA69-6DEA-6E82402B6709}"/>
                </a:ext>
              </a:extLst>
            </p:cNvPr>
            <p:cNvSpPr/>
            <p:nvPr/>
          </p:nvSpPr>
          <p:spPr>
            <a:xfrm>
              <a:off x="5090800" y="967300"/>
              <a:ext cx="139325" cy="122775"/>
            </a:xfrm>
            <a:custGeom>
              <a:avLst/>
              <a:gdLst/>
              <a:ahLst/>
              <a:cxnLst/>
              <a:rect l="l" t="t" r="r" b="b"/>
              <a:pathLst>
                <a:path w="5573" h="4911" extrusionOk="0">
                  <a:moveTo>
                    <a:pt x="2982" y="0"/>
                  </a:moveTo>
                  <a:lnTo>
                    <a:pt x="2787" y="39"/>
                  </a:lnTo>
                  <a:lnTo>
                    <a:pt x="2611" y="78"/>
                  </a:lnTo>
                  <a:lnTo>
                    <a:pt x="2436" y="137"/>
                  </a:lnTo>
                  <a:lnTo>
                    <a:pt x="2280" y="195"/>
                  </a:lnTo>
                  <a:lnTo>
                    <a:pt x="2066" y="293"/>
                  </a:lnTo>
                  <a:lnTo>
                    <a:pt x="1910" y="390"/>
                  </a:lnTo>
                  <a:lnTo>
                    <a:pt x="1598" y="585"/>
                  </a:lnTo>
                  <a:lnTo>
                    <a:pt x="1286" y="858"/>
                  </a:lnTo>
                  <a:lnTo>
                    <a:pt x="1033" y="1131"/>
                  </a:lnTo>
                  <a:lnTo>
                    <a:pt x="897" y="1306"/>
                  </a:lnTo>
                  <a:lnTo>
                    <a:pt x="780" y="1481"/>
                  </a:lnTo>
                  <a:lnTo>
                    <a:pt x="527" y="1890"/>
                  </a:lnTo>
                  <a:lnTo>
                    <a:pt x="351" y="2261"/>
                  </a:lnTo>
                  <a:lnTo>
                    <a:pt x="195" y="2670"/>
                  </a:lnTo>
                  <a:lnTo>
                    <a:pt x="137" y="2865"/>
                  </a:lnTo>
                  <a:lnTo>
                    <a:pt x="78" y="3079"/>
                  </a:lnTo>
                  <a:lnTo>
                    <a:pt x="20" y="3469"/>
                  </a:lnTo>
                  <a:lnTo>
                    <a:pt x="1" y="3644"/>
                  </a:lnTo>
                  <a:lnTo>
                    <a:pt x="1" y="3839"/>
                  </a:lnTo>
                  <a:lnTo>
                    <a:pt x="20" y="4014"/>
                  </a:lnTo>
                  <a:lnTo>
                    <a:pt x="40" y="4209"/>
                  </a:lnTo>
                  <a:lnTo>
                    <a:pt x="78" y="4229"/>
                  </a:lnTo>
                  <a:lnTo>
                    <a:pt x="215" y="4345"/>
                  </a:lnTo>
                  <a:lnTo>
                    <a:pt x="429" y="4501"/>
                  </a:lnTo>
                  <a:lnTo>
                    <a:pt x="721" y="4638"/>
                  </a:lnTo>
                  <a:lnTo>
                    <a:pt x="1092" y="4755"/>
                  </a:lnTo>
                  <a:lnTo>
                    <a:pt x="1462" y="4852"/>
                  </a:lnTo>
                  <a:lnTo>
                    <a:pt x="1715" y="4891"/>
                  </a:lnTo>
                  <a:lnTo>
                    <a:pt x="1968" y="4910"/>
                  </a:lnTo>
                  <a:lnTo>
                    <a:pt x="2300" y="4910"/>
                  </a:lnTo>
                  <a:lnTo>
                    <a:pt x="2592" y="4891"/>
                  </a:lnTo>
                  <a:lnTo>
                    <a:pt x="2904" y="4852"/>
                  </a:lnTo>
                  <a:lnTo>
                    <a:pt x="3196" y="4794"/>
                  </a:lnTo>
                  <a:lnTo>
                    <a:pt x="3469" y="4696"/>
                  </a:lnTo>
                  <a:lnTo>
                    <a:pt x="3741" y="4599"/>
                  </a:lnTo>
                  <a:lnTo>
                    <a:pt x="3995" y="4462"/>
                  </a:lnTo>
                  <a:lnTo>
                    <a:pt x="4268" y="4306"/>
                  </a:lnTo>
                  <a:lnTo>
                    <a:pt x="4501" y="4131"/>
                  </a:lnTo>
                  <a:lnTo>
                    <a:pt x="4735" y="3956"/>
                  </a:lnTo>
                  <a:lnTo>
                    <a:pt x="4755" y="3936"/>
                  </a:lnTo>
                  <a:lnTo>
                    <a:pt x="4833" y="3897"/>
                  </a:lnTo>
                  <a:lnTo>
                    <a:pt x="4930" y="3819"/>
                  </a:lnTo>
                  <a:lnTo>
                    <a:pt x="5027" y="3741"/>
                  </a:lnTo>
                  <a:lnTo>
                    <a:pt x="5086" y="3644"/>
                  </a:lnTo>
                  <a:lnTo>
                    <a:pt x="5144" y="3527"/>
                  </a:lnTo>
                  <a:lnTo>
                    <a:pt x="5164" y="3508"/>
                  </a:lnTo>
                  <a:lnTo>
                    <a:pt x="5378" y="3254"/>
                  </a:lnTo>
                  <a:lnTo>
                    <a:pt x="5534" y="3021"/>
                  </a:lnTo>
                  <a:lnTo>
                    <a:pt x="5553" y="2982"/>
                  </a:lnTo>
                  <a:lnTo>
                    <a:pt x="5573" y="2923"/>
                  </a:lnTo>
                  <a:lnTo>
                    <a:pt x="5573" y="2904"/>
                  </a:lnTo>
                  <a:lnTo>
                    <a:pt x="5573" y="2865"/>
                  </a:lnTo>
                  <a:lnTo>
                    <a:pt x="5534" y="2787"/>
                  </a:lnTo>
                  <a:lnTo>
                    <a:pt x="5476" y="2728"/>
                  </a:lnTo>
                  <a:lnTo>
                    <a:pt x="5417" y="2689"/>
                  </a:lnTo>
                  <a:lnTo>
                    <a:pt x="5339" y="2689"/>
                  </a:lnTo>
                  <a:lnTo>
                    <a:pt x="5261" y="2709"/>
                  </a:lnTo>
                  <a:lnTo>
                    <a:pt x="5203" y="2767"/>
                  </a:lnTo>
                  <a:lnTo>
                    <a:pt x="5183" y="2631"/>
                  </a:lnTo>
                  <a:lnTo>
                    <a:pt x="5125" y="2417"/>
                  </a:lnTo>
                  <a:lnTo>
                    <a:pt x="5086" y="2241"/>
                  </a:lnTo>
                  <a:lnTo>
                    <a:pt x="5008" y="2027"/>
                  </a:lnTo>
                  <a:lnTo>
                    <a:pt x="4910" y="1812"/>
                  </a:lnTo>
                  <a:lnTo>
                    <a:pt x="4794" y="1579"/>
                  </a:lnTo>
                  <a:lnTo>
                    <a:pt x="4677" y="1364"/>
                  </a:lnTo>
                  <a:lnTo>
                    <a:pt x="4443" y="1014"/>
                  </a:lnTo>
                  <a:lnTo>
                    <a:pt x="4287" y="838"/>
                  </a:lnTo>
                  <a:lnTo>
                    <a:pt x="4112" y="663"/>
                  </a:lnTo>
                  <a:lnTo>
                    <a:pt x="3956" y="527"/>
                  </a:lnTo>
                  <a:lnTo>
                    <a:pt x="3800" y="410"/>
                  </a:lnTo>
                  <a:lnTo>
                    <a:pt x="3839" y="371"/>
                  </a:lnTo>
                  <a:lnTo>
                    <a:pt x="3878" y="293"/>
                  </a:lnTo>
                  <a:lnTo>
                    <a:pt x="3878" y="234"/>
                  </a:lnTo>
                  <a:lnTo>
                    <a:pt x="3839" y="156"/>
                  </a:lnTo>
                  <a:lnTo>
                    <a:pt x="3800" y="117"/>
                  </a:lnTo>
                  <a:lnTo>
                    <a:pt x="3741" y="78"/>
                  </a:lnTo>
                  <a:lnTo>
                    <a:pt x="3702" y="78"/>
                  </a:lnTo>
                  <a:lnTo>
                    <a:pt x="3527" y="20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1539;p37">
              <a:extLst>
                <a:ext uri="{FF2B5EF4-FFF2-40B4-BE49-F238E27FC236}">
                  <a16:creationId xmlns:a16="http://schemas.microsoft.com/office/drawing/2014/main" id="{34C305F4-87B2-B0C4-F974-B96060156954}"/>
                </a:ext>
              </a:extLst>
            </p:cNvPr>
            <p:cNvSpPr/>
            <p:nvPr/>
          </p:nvSpPr>
          <p:spPr>
            <a:xfrm>
              <a:off x="5256425" y="1113925"/>
              <a:ext cx="121300" cy="137875"/>
            </a:xfrm>
            <a:custGeom>
              <a:avLst/>
              <a:gdLst/>
              <a:ahLst/>
              <a:cxnLst/>
              <a:rect l="l" t="t" r="r" b="b"/>
              <a:pathLst>
                <a:path w="4852" h="5515" extrusionOk="0">
                  <a:moveTo>
                    <a:pt x="1832" y="0"/>
                  </a:moveTo>
                  <a:lnTo>
                    <a:pt x="1754" y="20"/>
                  </a:lnTo>
                  <a:lnTo>
                    <a:pt x="1734" y="20"/>
                  </a:lnTo>
                  <a:lnTo>
                    <a:pt x="1539" y="78"/>
                  </a:lnTo>
                  <a:lnTo>
                    <a:pt x="1364" y="156"/>
                  </a:lnTo>
                  <a:lnTo>
                    <a:pt x="1208" y="253"/>
                  </a:lnTo>
                  <a:lnTo>
                    <a:pt x="1091" y="351"/>
                  </a:lnTo>
                  <a:lnTo>
                    <a:pt x="935" y="487"/>
                  </a:lnTo>
                  <a:lnTo>
                    <a:pt x="799" y="604"/>
                  </a:lnTo>
                  <a:lnTo>
                    <a:pt x="682" y="741"/>
                  </a:lnTo>
                  <a:lnTo>
                    <a:pt x="585" y="896"/>
                  </a:lnTo>
                  <a:lnTo>
                    <a:pt x="468" y="1091"/>
                  </a:lnTo>
                  <a:lnTo>
                    <a:pt x="370" y="1247"/>
                  </a:lnTo>
                  <a:lnTo>
                    <a:pt x="234" y="1578"/>
                  </a:lnTo>
                  <a:lnTo>
                    <a:pt x="117" y="1988"/>
                  </a:lnTo>
                  <a:lnTo>
                    <a:pt x="39" y="2358"/>
                  </a:lnTo>
                  <a:lnTo>
                    <a:pt x="20" y="2572"/>
                  </a:lnTo>
                  <a:lnTo>
                    <a:pt x="0" y="2786"/>
                  </a:lnTo>
                  <a:lnTo>
                    <a:pt x="20" y="3254"/>
                  </a:lnTo>
                  <a:lnTo>
                    <a:pt x="59" y="3663"/>
                  </a:lnTo>
                  <a:lnTo>
                    <a:pt x="156" y="4111"/>
                  </a:lnTo>
                  <a:lnTo>
                    <a:pt x="273" y="4501"/>
                  </a:lnTo>
                  <a:lnTo>
                    <a:pt x="429" y="4852"/>
                  </a:lnTo>
                  <a:lnTo>
                    <a:pt x="526" y="5027"/>
                  </a:lnTo>
                  <a:lnTo>
                    <a:pt x="604" y="5183"/>
                  </a:lnTo>
                  <a:lnTo>
                    <a:pt x="721" y="5339"/>
                  </a:lnTo>
                  <a:lnTo>
                    <a:pt x="838" y="5475"/>
                  </a:lnTo>
                  <a:lnTo>
                    <a:pt x="877" y="5475"/>
                  </a:lnTo>
                  <a:lnTo>
                    <a:pt x="1052" y="5514"/>
                  </a:lnTo>
                  <a:lnTo>
                    <a:pt x="1325" y="5514"/>
                  </a:lnTo>
                  <a:lnTo>
                    <a:pt x="1637" y="5475"/>
                  </a:lnTo>
                  <a:lnTo>
                    <a:pt x="2026" y="5378"/>
                  </a:lnTo>
                  <a:lnTo>
                    <a:pt x="2377" y="5261"/>
                  </a:lnTo>
                  <a:lnTo>
                    <a:pt x="2845" y="5047"/>
                  </a:lnTo>
                  <a:lnTo>
                    <a:pt x="3137" y="4871"/>
                  </a:lnTo>
                  <a:lnTo>
                    <a:pt x="3371" y="4696"/>
                  </a:lnTo>
                  <a:lnTo>
                    <a:pt x="3605" y="4501"/>
                  </a:lnTo>
                  <a:lnTo>
                    <a:pt x="3819" y="4287"/>
                  </a:lnTo>
                  <a:lnTo>
                    <a:pt x="4014" y="4053"/>
                  </a:lnTo>
                  <a:lnTo>
                    <a:pt x="4170" y="3839"/>
                  </a:lnTo>
                  <a:lnTo>
                    <a:pt x="4326" y="3566"/>
                  </a:lnTo>
                  <a:lnTo>
                    <a:pt x="4462" y="3312"/>
                  </a:lnTo>
                  <a:lnTo>
                    <a:pt x="4579" y="3040"/>
                  </a:lnTo>
                  <a:lnTo>
                    <a:pt x="4657" y="2747"/>
                  </a:lnTo>
                  <a:lnTo>
                    <a:pt x="4676" y="2728"/>
                  </a:lnTo>
                  <a:lnTo>
                    <a:pt x="4735" y="2650"/>
                  </a:lnTo>
                  <a:lnTo>
                    <a:pt x="4774" y="2533"/>
                  </a:lnTo>
                  <a:lnTo>
                    <a:pt x="4793" y="2416"/>
                  </a:lnTo>
                  <a:lnTo>
                    <a:pt x="4793" y="2299"/>
                  </a:lnTo>
                  <a:lnTo>
                    <a:pt x="4793" y="2163"/>
                  </a:lnTo>
                  <a:lnTo>
                    <a:pt x="4793" y="2143"/>
                  </a:lnTo>
                  <a:lnTo>
                    <a:pt x="4832" y="1812"/>
                  </a:lnTo>
                  <a:lnTo>
                    <a:pt x="4852" y="1539"/>
                  </a:lnTo>
                  <a:lnTo>
                    <a:pt x="4832" y="1500"/>
                  </a:lnTo>
                  <a:lnTo>
                    <a:pt x="4832" y="1442"/>
                  </a:lnTo>
                  <a:lnTo>
                    <a:pt x="4813" y="1422"/>
                  </a:lnTo>
                  <a:lnTo>
                    <a:pt x="4793" y="1384"/>
                  </a:lnTo>
                  <a:lnTo>
                    <a:pt x="4715" y="1345"/>
                  </a:lnTo>
                  <a:lnTo>
                    <a:pt x="4657" y="1325"/>
                  </a:lnTo>
                  <a:lnTo>
                    <a:pt x="4559" y="1325"/>
                  </a:lnTo>
                  <a:lnTo>
                    <a:pt x="4501" y="1364"/>
                  </a:lnTo>
                  <a:lnTo>
                    <a:pt x="4442" y="1422"/>
                  </a:lnTo>
                  <a:lnTo>
                    <a:pt x="4423" y="1500"/>
                  </a:lnTo>
                  <a:lnTo>
                    <a:pt x="4345" y="1403"/>
                  </a:lnTo>
                  <a:lnTo>
                    <a:pt x="4189" y="1247"/>
                  </a:lnTo>
                  <a:lnTo>
                    <a:pt x="4053" y="1111"/>
                  </a:lnTo>
                  <a:lnTo>
                    <a:pt x="3877" y="974"/>
                  </a:lnTo>
                  <a:lnTo>
                    <a:pt x="3683" y="838"/>
                  </a:lnTo>
                  <a:lnTo>
                    <a:pt x="3449" y="702"/>
                  </a:lnTo>
                  <a:lnTo>
                    <a:pt x="3234" y="585"/>
                  </a:lnTo>
                  <a:lnTo>
                    <a:pt x="3040" y="507"/>
                  </a:lnTo>
                  <a:lnTo>
                    <a:pt x="2845" y="429"/>
                  </a:lnTo>
                  <a:lnTo>
                    <a:pt x="2611" y="351"/>
                  </a:lnTo>
                  <a:lnTo>
                    <a:pt x="2397" y="312"/>
                  </a:lnTo>
                  <a:lnTo>
                    <a:pt x="2182" y="273"/>
                  </a:lnTo>
                  <a:lnTo>
                    <a:pt x="1968" y="273"/>
                  </a:lnTo>
                  <a:lnTo>
                    <a:pt x="1987" y="195"/>
                  </a:lnTo>
                  <a:lnTo>
                    <a:pt x="1987" y="137"/>
                  </a:lnTo>
                  <a:lnTo>
                    <a:pt x="1948" y="59"/>
                  </a:lnTo>
                  <a:lnTo>
                    <a:pt x="1890" y="20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1540;p37">
              <a:extLst>
                <a:ext uri="{FF2B5EF4-FFF2-40B4-BE49-F238E27FC236}">
                  <a16:creationId xmlns:a16="http://schemas.microsoft.com/office/drawing/2014/main" id="{0475254C-A1D8-7577-ECC5-AE0CC9B1FB0D}"/>
                </a:ext>
              </a:extLst>
            </p:cNvPr>
            <p:cNvSpPr/>
            <p:nvPr/>
          </p:nvSpPr>
          <p:spPr>
            <a:xfrm>
              <a:off x="5062550" y="761750"/>
              <a:ext cx="140300" cy="115950"/>
            </a:xfrm>
            <a:custGeom>
              <a:avLst/>
              <a:gdLst/>
              <a:ahLst/>
              <a:cxnLst/>
              <a:rect l="l" t="t" r="r" b="b"/>
              <a:pathLst>
                <a:path w="5612" h="4638" extrusionOk="0">
                  <a:moveTo>
                    <a:pt x="3235" y="0"/>
                  </a:moveTo>
                  <a:lnTo>
                    <a:pt x="2962" y="20"/>
                  </a:lnTo>
                  <a:lnTo>
                    <a:pt x="2670" y="39"/>
                  </a:lnTo>
                  <a:lnTo>
                    <a:pt x="2378" y="98"/>
                  </a:lnTo>
                  <a:lnTo>
                    <a:pt x="2066" y="195"/>
                  </a:lnTo>
                  <a:lnTo>
                    <a:pt x="1793" y="293"/>
                  </a:lnTo>
                  <a:lnTo>
                    <a:pt x="1501" y="429"/>
                  </a:lnTo>
                  <a:lnTo>
                    <a:pt x="1286" y="546"/>
                  </a:lnTo>
                  <a:lnTo>
                    <a:pt x="1053" y="682"/>
                  </a:lnTo>
                  <a:lnTo>
                    <a:pt x="741" y="916"/>
                  </a:lnTo>
                  <a:lnTo>
                    <a:pt x="449" y="1189"/>
                  </a:lnTo>
                  <a:lnTo>
                    <a:pt x="254" y="1423"/>
                  </a:lnTo>
                  <a:lnTo>
                    <a:pt x="98" y="1637"/>
                  </a:lnTo>
                  <a:lnTo>
                    <a:pt x="20" y="1812"/>
                  </a:lnTo>
                  <a:lnTo>
                    <a:pt x="0" y="1832"/>
                  </a:lnTo>
                  <a:lnTo>
                    <a:pt x="0" y="1851"/>
                  </a:lnTo>
                  <a:lnTo>
                    <a:pt x="59" y="2027"/>
                  </a:lnTo>
                  <a:lnTo>
                    <a:pt x="117" y="2182"/>
                  </a:lnTo>
                  <a:lnTo>
                    <a:pt x="195" y="2358"/>
                  </a:lnTo>
                  <a:lnTo>
                    <a:pt x="273" y="2533"/>
                  </a:lnTo>
                  <a:lnTo>
                    <a:pt x="488" y="2864"/>
                  </a:lnTo>
                  <a:lnTo>
                    <a:pt x="624" y="3020"/>
                  </a:lnTo>
                  <a:lnTo>
                    <a:pt x="741" y="3176"/>
                  </a:lnTo>
                  <a:lnTo>
                    <a:pt x="1053" y="3488"/>
                  </a:lnTo>
                  <a:lnTo>
                    <a:pt x="1384" y="3780"/>
                  </a:lnTo>
                  <a:lnTo>
                    <a:pt x="1754" y="4053"/>
                  </a:lnTo>
                  <a:lnTo>
                    <a:pt x="1949" y="4150"/>
                  </a:lnTo>
                  <a:lnTo>
                    <a:pt x="2124" y="4267"/>
                  </a:lnTo>
                  <a:lnTo>
                    <a:pt x="2475" y="4404"/>
                  </a:lnTo>
                  <a:lnTo>
                    <a:pt x="2884" y="4521"/>
                  </a:lnTo>
                  <a:lnTo>
                    <a:pt x="3235" y="4598"/>
                  </a:lnTo>
                  <a:lnTo>
                    <a:pt x="3430" y="4618"/>
                  </a:lnTo>
                  <a:lnTo>
                    <a:pt x="3663" y="4637"/>
                  </a:lnTo>
                  <a:lnTo>
                    <a:pt x="3819" y="4618"/>
                  </a:lnTo>
                  <a:lnTo>
                    <a:pt x="3995" y="4598"/>
                  </a:lnTo>
                  <a:lnTo>
                    <a:pt x="4190" y="4560"/>
                  </a:lnTo>
                  <a:lnTo>
                    <a:pt x="4384" y="4521"/>
                  </a:lnTo>
                  <a:lnTo>
                    <a:pt x="4540" y="4462"/>
                  </a:lnTo>
                  <a:lnTo>
                    <a:pt x="4696" y="4404"/>
                  </a:lnTo>
                  <a:lnTo>
                    <a:pt x="4871" y="4287"/>
                  </a:lnTo>
                  <a:lnTo>
                    <a:pt x="5008" y="4170"/>
                  </a:lnTo>
                  <a:lnTo>
                    <a:pt x="5027" y="4150"/>
                  </a:lnTo>
                  <a:lnTo>
                    <a:pt x="5086" y="4092"/>
                  </a:lnTo>
                  <a:lnTo>
                    <a:pt x="5105" y="4033"/>
                  </a:lnTo>
                  <a:lnTo>
                    <a:pt x="5105" y="3956"/>
                  </a:lnTo>
                  <a:lnTo>
                    <a:pt x="5066" y="3897"/>
                  </a:lnTo>
                  <a:lnTo>
                    <a:pt x="5027" y="3858"/>
                  </a:lnTo>
                  <a:lnTo>
                    <a:pt x="4949" y="3839"/>
                  </a:lnTo>
                  <a:lnTo>
                    <a:pt x="5066" y="3663"/>
                  </a:lnTo>
                  <a:lnTo>
                    <a:pt x="5144" y="3468"/>
                  </a:lnTo>
                  <a:lnTo>
                    <a:pt x="5242" y="3254"/>
                  </a:lnTo>
                  <a:lnTo>
                    <a:pt x="5300" y="3020"/>
                  </a:lnTo>
                  <a:lnTo>
                    <a:pt x="5398" y="2611"/>
                  </a:lnTo>
                  <a:lnTo>
                    <a:pt x="5417" y="2358"/>
                  </a:lnTo>
                  <a:lnTo>
                    <a:pt x="5436" y="2085"/>
                  </a:lnTo>
                  <a:lnTo>
                    <a:pt x="5436" y="1851"/>
                  </a:lnTo>
                  <a:lnTo>
                    <a:pt x="5417" y="1637"/>
                  </a:lnTo>
                  <a:lnTo>
                    <a:pt x="5378" y="1462"/>
                  </a:lnTo>
                  <a:lnTo>
                    <a:pt x="5339" y="1228"/>
                  </a:lnTo>
                  <a:lnTo>
                    <a:pt x="5320" y="1111"/>
                  </a:lnTo>
                  <a:lnTo>
                    <a:pt x="5378" y="1130"/>
                  </a:lnTo>
                  <a:lnTo>
                    <a:pt x="5456" y="1130"/>
                  </a:lnTo>
                  <a:lnTo>
                    <a:pt x="5534" y="1091"/>
                  </a:lnTo>
                  <a:lnTo>
                    <a:pt x="5592" y="1033"/>
                  </a:lnTo>
                  <a:lnTo>
                    <a:pt x="5612" y="955"/>
                  </a:lnTo>
                  <a:lnTo>
                    <a:pt x="5612" y="858"/>
                  </a:lnTo>
                  <a:lnTo>
                    <a:pt x="5592" y="838"/>
                  </a:lnTo>
                  <a:lnTo>
                    <a:pt x="5573" y="819"/>
                  </a:lnTo>
                  <a:lnTo>
                    <a:pt x="5553" y="780"/>
                  </a:lnTo>
                  <a:lnTo>
                    <a:pt x="5495" y="741"/>
                  </a:lnTo>
                  <a:lnTo>
                    <a:pt x="5281" y="585"/>
                  </a:lnTo>
                  <a:lnTo>
                    <a:pt x="4988" y="448"/>
                  </a:lnTo>
                  <a:lnTo>
                    <a:pt x="4969" y="429"/>
                  </a:lnTo>
                  <a:lnTo>
                    <a:pt x="4871" y="351"/>
                  </a:lnTo>
                  <a:lnTo>
                    <a:pt x="4755" y="293"/>
                  </a:lnTo>
                  <a:lnTo>
                    <a:pt x="4638" y="234"/>
                  </a:lnTo>
                  <a:lnTo>
                    <a:pt x="4521" y="215"/>
                  </a:lnTo>
                  <a:lnTo>
                    <a:pt x="4404" y="215"/>
                  </a:lnTo>
                  <a:lnTo>
                    <a:pt x="4131" y="117"/>
                  </a:lnTo>
                  <a:lnTo>
                    <a:pt x="3839" y="59"/>
                  </a:lnTo>
                  <a:lnTo>
                    <a:pt x="3547" y="20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1541;p37">
              <a:extLst>
                <a:ext uri="{FF2B5EF4-FFF2-40B4-BE49-F238E27FC236}">
                  <a16:creationId xmlns:a16="http://schemas.microsoft.com/office/drawing/2014/main" id="{70EA4543-A50B-BAC1-0A71-6FBEF62E1B76}"/>
                </a:ext>
              </a:extLst>
            </p:cNvPr>
            <p:cNvSpPr/>
            <p:nvPr/>
          </p:nvSpPr>
          <p:spPr>
            <a:xfrm>
              <a:off x="5743025" y="695000"/>
              <a:ext cx="142750" cy="117925"/>
            </a:xfrm>
            <a:custGeom>
              <a:avLst/>
              <a:gdLst/>
              <a:ahLst/>
              <a:cxnLst/>
              <a:rect l="l" t="t" r="r" b="b"/>
              <a:pathLst>
                <a:path w="5710" h="4717" extrusionOk="0">
                  <a:moveTo>
                    <a:pt x="2806" y="1"/>
                  </a:moveTo>
                  <a:lnTo>
                    <a:pt x="2514" y="20"/>
                  </a:lnTo>
                  <a:lnTo>
                    <a:pt x="2222" y="59"/>
                  </a:lnTo>
                  <a:lnTo>
                    <a:pt x="1890" y="137"/>
                  </a:lnTo>
                  <a:lnTo>
                    <a:pt x="1559" y="235"/>
                  </a:lnTo>
                  <a:lnTo>
                    <a:pt x="1501" y="254"/>
                  </a:lnTo>
                  <a:lnTo>
                    <a:pt x="1306" y="313"/>
                  </a:lnTo>
                  <a:lnTo>
                    <a:pt x="1150" y="371"/>
                  </a:lnTo>
                  <a:lnTo>
                    <a:pt x="994" y="449"/>
                  </a:lnTo>
                  <a:lnTo>
                    <a:pt x="975" y="449"/>
                  </a:lnTo>
                  <a:lnTo>
                    <a:pt x="838" y="527"/>
                  </a:lnTo>
                  <a:lnTo>
                    <a:pt x="721" y="624"/>
                  </a:lnTo>
                  <a:lnTo>
                    <a:pt x="488" y="761"/>
                  </a:lnTo>
                  <a:lnTo>
                    <a:pt x="312" y="878"/>
                  </a:lnTo>
                  <a:lnTo>
                    <a:pt x="156" y="995"/>
                  </a:lnTo>
                  <a:lnTo>
                    <a:pt x="137" y="1014"/>
                  </a:lnTo>
                  <a:lnTo>
                    <a:pt x="137" y="1034"/>
                  </a:lnTo>
                  <a:lnTo>
                    <a:pt x="40" y="1092"/>
                  </a:lnTo>
                  <a:lnTo>
                    <a:pt x="20" y="1112"/>
                  </a:lnTo>
                  <a:lnTo>
                    <a:pt x="1" y="1151"/>
                  </a:lnTo>
                  <a:lnTo>
                    <a:pt x="1" y="1170"/>
                  </a:lnTo>
                  <a:lnTo>
                    <a:pt x="20" y="1228"/>
                  </a:lnTo>
                  <a:lnTo>
                    <a:pt x="40" y="1228"/>
                  </a:lnTo>
                  <a:lnTo>
                    <a:pt x="20" y="1267"/>
                  </a:lnTo>
                  <a:lnTo>
                    <a:pt x="40" y="1345"/>
                  </a:lnTo>
                  <a:lnTo>
                    <a:pt x="78" y="1423"/>
                  </a:lnTo>
                  <a:lnTo>
                    <a:pt x="137" y="1482"/>
                  </a:lnTo>
                  <a:lnTo>
                    <a:pt x="195" y="1501"/>
                  </a:lnTo>
                  <a:lnTo>
                    <a:pt x="332" y="1716"/>
                  </a:lnTo>
                  <a:lnTo>
                    <a:pt x="332" y="2008"/>
                  </a:lnTo>
                  <a:lnTo>
                    <a:pt x="351" y="2222"/>
                  </a:lnTo>
                  <a:lnTo>
                    <a:pt x="390" y="2456"/>
                  </a:lnTo>
                  <a:lnTo>
                    <a:pt x="449" y="2709"/>
                  </a:lnTo>
                  <a:lnTo>
                    <a:pt x="507" y="2963"/>
                  </a:lnTo>
                  <a:lnTo>
                    <a:pt x="663" y="3333"/>
                  </a:lnTo>
                  <a:lnTo>
                    <a:pt x="760" y="3567"/>
                  </a:lnTo>
                  <a:lnTo>
                    <a:pt x="877" y="3761"/>
                  </a:lnTo>
                  <a:lnTo>
                    <a:pt x="994" y="3937"/>
                  </a:lnTo>
                  <a:lnTo>
                    <a:pt x="1131" y="4093"/>
                  </a:lnTo>
                  <a:lnTo>
                    <a:pt x="1072" y="4132"/>
                  </a:lnTo>
                  <a:lnTo>
                    <a:pt x="1033" y="4171"/>
                  </a:lnTo>
                  <a:lnTo>
                    <a:pt x="1014" y="4248"/>
                  </a:lnTo>
                  <a:lnTo>
                    <a:pt x="1014" y="4326"/>
                  </a:lnTo>
                  <a:lnTo>
                    <a:pt x="1053" y="4385"/>
                  </a:lnTo>
                  <a:lnTo>
                    <a:pt x="1111" y="4424"/>
                  </a:lnTo>
                  <a:lnTo>
                    <a:pt x="1131" y="4443"/>
                  </a:lnTo>
                  <a:lnTo>
                    <a:pt x="1286" y="4541"/>
                  </a:lnTo>
                  <a:lnTo>
                    <a:pt x="1481" y="4599"/>
                  </a:lnTo>
                  <a:lnTo>
                    <a:pt x="1657" y="4658"/>
                  </a:lnTo>
                  <a:lnTo>
                    <a:pt x="1813" y="4677"/>
                  </a:lnTo>
                  <a:lnTo>
                    <a:pt x="2007" y="4697"/>
                  </a:lnTo>
                  <a:lnTo>
                    <a:pt x="2183" y="4716"/>
                  </a:lnTo>
                  <a:lnTo>
                    <a:pt x="2378" y="4697"/>
                  </a:lnTo>
                  <a:lnTo>
                    <a:pt x="2533" y="4677"/>
                  </a:lnTo>
                  <a:lnTo>
                    <a:pt x="2767" y="4638"/>
                  </a:lnTo>
                  <a:lnTo>
                    <a:pt x="2943" y="4580"/>
                  </a:lnTo>
                  <a:lnTo>
                    <a:pt x="3293" y="4463"/>
                  </a:lnTo>
                  <a:lnTo>
                    <a:pt x="3664" y="4268"/>
                  </a:lnTo>
                  <a:lnTo>
                    <a:pt x="3995" y="4073"/>
                  </a:lnTo>
                  <a:lnTo>
                    <a:pt x="4151" y="3937"/>
                  </a:lnTo>
                  <a:lnTo>
                    <a:pt x="4326" y="3800"/>
                  </a:lnTo>
                  <a:lnTo>
                    <a:pt x="4657" y="3469"/>
                  </a:lnTo>
                  <a:lnTo>
                    <a:pt x="4930" y="3157"/>
                  </a:lnTo>
                  <a:lnTo>
                    <a:pt x="5183" y="2787"/>
                  </a:lnTo>
                  <a:lnTo>
                    <a:pt x="5281" y="2612"/>
                  </a:lnTo>
                  <a:lnTo>
                    <a:pt x="5378" y="2436"/>
                  </a:lnTo>
                  <a:lnTo>
                    <a:pt x="5534" y="2066"/>
                  </a:lnTo>
                  <a:lnTo>
                    <a:pt x="5592" y="1891"/>
                  </a:lnTo>
                  <a:lnTo>
                    <a:pt x="5651" y="1716"/>
                  </a:lnTo>
                  <a:lnTo>
                    <a:pt x="5690" y="1540"/>
                  </a:lnTo>
                  <a:lnTo>
                    <a:pt x="5709" y="1365"/>
                  </a:lnTo>
                  <a:lnTo>
                    <a:pt x="5709" y="1345"/>
                  </a:lnTo>
                  <a:lnTo>
                    <a:pt x="5690" y="1326"/>
                  </a:lnTo>
                  <a:lnTo>
                    <a:pt x="5573" y="1170"/>
                  </a:lnTo>
                  <a:lnTo>
                    <a:pt x="5398" y="975"/>
                  </a:lnTo>
                  <a:lnTo>
                    <a:pt x="5164" y="780"/>
                  </a:lnTo>
                  <a:lnTo>
                    <a:pt x="4833" y="547"/>
                  </a:lnTo>
                  <a:lnTo>
                    <a:pt x="4501" y="371"/>
                  </a:lnTo>
                  <a:lnTo>
                    <a:pt x="4248" y="274"/>
                  </a:lnTo>
                  <a:lnTo>
                    <a:pt x="4014" y="176"/>
                  </a:lnTo>
                  <a:lnTo>
                    <a:pt x="3683" y="98"/>
                  </a:lnTo>
                  <a:lnTo>
                    <a:pt x="3410" y="40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1542;p37">
              <a:extLst>
                <a:ext uri="{FF2B5EF4-FFF2-40B4-BE49-F238E27FC236}">
                  <a16:creationId xmlns:a16="http://schemas.microsoft.com/office/drawing/2014/main" id="{43AB9903-34A9-DA07-12BC-69906AAC47E0}"/>
                </a:ext>
              </a:extLst>
            </p:cNvPr>
            <p:cNvSpPr/>
            <p:nvPr/>
          </p:nvSpPr>
          <p:spPr>
            <a:xfrm>
              <a:off x="5451250" y="1149475"/>
              <a:ext cx="114975" cy="139825"/>
            </a:xfrm>
            <a:custGeom>
              <a:avLst/>
              <a:gdLst/>
              <a:ahLst/>
              <a:cxnLst/>
              <a:rect l="l" t="t" r="r" b="b"/>
              <a:pathLst>
                <a:path w="4599" h="5593" extrusionOk="0">
                  <a:moveTo>
                    <a:pt x="3683" y="0"/>
                  </a:moveTo>
                  <a:lnTo>
                    <a:pt x="3605" y="20"/>
                  </a:lnTo>
                  <a:lnTo>
                    <a:pt x="3547" y="78"/>
                  </a:lnTo>
                  <a:lnTo>
                    <a:pt x="3508" y="137"/>
                  </a:lnTo>
                  <a:lnTo>
                    <a:pt x="3508" y="215"/>
                  </a:lnTo>
                  <a:lnTo>
                    <a:pt x="3527" y="293"/>
                  </a:lnTo>
                  <a:lnTo>
                    <a:pt x="3410" y="254"/>
                  </a:lnTo>
                  <a:lnTo>
                    <a:pt x="3177" y="215"/>
                  </a:lnTo>
                  <a:lnTo>
                    <a:pt x="3001" y="176"/>
                  </a:lnTo>
                  <a:lnTo>
                    <a:pt x="2787" y="176"/>
                  </a:lnTo>
                  <a:lnTo>
                    <a:pt x="2534" y="156"/>
                  </a:lnTo>
                  <a:lnTo>
                    <a:pt x="2280" y="176"/>
                  </a:lnTo>
                  <a:lnTo>
                    <a:pt x="2027" y="195"/>
                  </a:lnTo>
                  <a:lnTo>
                    <a:pt x="1813" y="234"/>
                  </a:lnTo>
                  <a:lnTo>
                    <a:pt x="1618" y="273"/>
                  </a:lnTo>
                  <a:lnTo>
                    <a:pt x="1384" y="351"/>
                  </a:lnTo>
                  <a:lnTo>
                    <a:pt x="1170" y="429"/>
                  </a:lnTo>
                  <a:lnTo>
                    <a:pt x="975" y="527"/>
                  </a:lnTo>
                  <a:lnTo>
                    <a:pt x="799" y="624"/>
                  </a:lnTo>
                  <a:lnTo>
                    <a:pt x="780" y="566"/>
                  </a:lnTo>
                  <a:lnTo>
                    <a:pt x="741" y="507"/>
                  </a:lnTo>
                  <a:lnTo>
                    <a:pt x="663" y="488"/>
                  </a:lnTo>
                  <a:lnTo>
                    <a:pt x="605" y="468"/>
                  </a:lnTo>
                  <a:lnTo>
                    <a:pt x="527" y="507"/>
                  </a:lnTo>
                  <a:lnTo>
                    <a:pt x="488" y="546"/>
                  </a:lnTo>
                  <a:lnTo>
                    <a:pt x="468" y="566"/>
                  </a:lnTo>
                  <a:lnTo>
                    <a:pt x="332" y="702"/>
                  </a:lnTo>
                  <a:lnTo>
                    <a:pt x="234" y="897"/>
                  </a:lnTo>
                  <a:lnTo>
                    <a:pt x="157" y="1053"/>
                  </a:lnTo>
                  <a:lnTo>
                    <a:pt x="98" y="1208"/>
                  </a:lnTo>
                  <a:lnTo>
                    <a:pt x="59" y="1384"/>
                  </a:lnTo>
                  <a:lnTo>
                    <a:pt x="20" y="1579"/>
                  </a:lnTo>
                  <a:lnTo>
                    <a:pt x="1" y="1754"/>
                  </a:lnTo>
                  <a:lnTo>
                    <a:pt x="1" y="1929"/>
                  </a:lnTo>
                  <a:lnTo>
                    <a:pt x="1" y="2144"/>
                  </a:lnTo>
                  <a:lnTo>
                    <a:pt x="20" y="2339"/>
                  </a:lnTo>
                  <a:lnTo>
                    <a:pt x="79" y="2689"/>
                  </a:lnTo>
                  <a:lnTo>
                    <a:pt x="215" y="3098"/>
                  </a:lnTo>
                  <a:lnTo>
                    <a:pt x="351" y="3449"/>
                  </a:lnTo>
                  <a:lnTo>
                    <a:pt x="449" y="3625"/>
                  </a:lnTo>
                  <a:lnTo>
                    <a:pt x="566" y="3819"/>
                  </a:lnTo>
                  <a:lnTo>
                    <a:pt x="838" y="4209"/>
                  </a:lnTo>
                  <a:lnTo>
                    <a:pt x="1111" y="4521"/>
                  </a:lnTo>
                  <a:lnTo>
                    <a:pt x="1423" y="4833"/>
                  </a:lnTo>
                  <a:lnTo>
                    <a:pt x="1579" y="4969"/>
                  </a:lnTo>
                  <a:lnTo>
                    <a:pt x="1735" y="5086"/>
                  </a:lnTo>
                  <a:lnTo>
                    <a:pt x="2066" y="5300"/>
                  </a:lnTo>
                  <a:lnTo>
                    <a:pt x="2241" y="5398"/>
                  </a:lnTo>
                  <a:lnTo>
                    <a:pt x="2397" y="5475"/>
                  </a:lnTo>
                  <a:lnTo>
                    <a:pt x="2573" y="5534"/>
                  </a:lnTo>
                  <a:lnTo>
                    <a:pt x="2748" y="5592"/>
                  </a:lnTo>
                  <a:lnTo>
                    <a:pt x="2787" y="5573"/>
                  </a:lnTo>
                  <a:lnTo>
                    <a:pt x="2962" y="5495"/>
                  </a:lnTo>
                  <a:lnTo>
                    <a:pt x="3177" y="5339"/>
                  </a:lnTo>
                  <a:lnTo>
                    <a:pt x="3410" y="5144"/>
                  </a:lnTo>
                  <a:lnTo>
                    <a:pt x="3683" y="4852"/>
                  </a:lnTo>
                  <a:lnTo>
                    <a:pt x="3917" y="4560"/>
                  </a:lnTo>
                  <a:lnTo>
                    <a:pt x="4053" y="4326"/>
                  </a:lnTo>
                  <a:lnTo>
                    <a:pt x="4190" y="4112"/>
                  </a:lnTo>
                  <a:lnTo>
                    <a:pt x="4326" y="3800"/>
                  </a:lnTo>
                  <a:lnTo>
                    <a:pt x="4424" y="3547"/>
                  </a:lnTo>
                  <a:lnTo>
                    <a:pt x="4501" y="3235"/>
                  </a:lnTo>
                  <a:lnTo>
                    <a:pt x="4560" y="2943"/>
                  </a:lnTo>
                  <a:lnTo>
                    <a:pt x="4599" y="2650"/>
                  </a:lnTo>
                  <a:lnTo>
                    <a:pt x="4599" y="2378"/>
                  </a:lnTo>
                  <a:lnTo>
                    <a:pt x="4599" y="2066"/>
                  </a:lnTo>
                  <a:lnTo>
                    <a:pt x="4560" y="1774"/>
                  </a:lnTo>
                  <a:lnTo>
                    <a:pt x="4501" y="1481"/>
                  </a:lnTo>
                  <a:lnTo>
                    <a:pt x="4424" y="1208"/>
                  </a:lnTo>
                  <a:lnTo>
                    <a:pt x="4404" y="1170"/>
                  </a:lnTo>
                  <a:lnTo>
                    <a:pt x="4424" y="1092"/>
                  </a:lnTo>
                  <a:lnTo>
                    <a:pt x="4385" y="955"/>
                  </a:lnTo>
                  <a:lnTo>
                    <a:pt x="4346" y="838"/>
                  </a:lnTo>
                  <a:lnTo>
                    <a:pt x="4268" y="741"/>
                  </a:lnTo>
                  <a:lnTo>
                    <a:pt x="4209" y="643"/>
                  </a:lnTo>
                  <a:lnTo>
                    <a:pt x="4190" y="624"/>
                  </a:lnTo>
                  <a:lnTo>
                    <a:pt x="4034" y="332"/>
                  </a:lnTo>
                  <a:lnTo>
                    <a:pt x="3897" y="98"/>
                  </a:lnTo>
                  <a:lnTo>
                    <a:pt x="3858" y="59"/>
                  </a:lnTo>
                  <a:lnTo>
                    <a:pt x="3820" y="20"/>
                  </a:lnTo>
                  <a:lnTo>
                    <a:pt x="3800" y="2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1543;p37">
              <a:extLst>
                <a:ext uri="{FF2B5EF4-FFF2-40B4-BE49-F238E27FC236}">
                  <a16:creationId xmlns:a16="http://schemas.microsoft.com/office/drawing/2014/main" id="{994EBC9A-4744-2625-1A47-657D81457F50}"/>
                </a:ext>
              </a:extLst>
            </p:cNvPr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extrusionOk="0">
                  <a:moveTo>
                    <a:pt x="12528" y="1"/>
                  </a:move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1544;p37">
              <a:extLst>
                <a:ext uri="{FF2B5EF4-FFF2-40B4-BE49-F238E27FC236}">
                  <a16:creationId xmlns:a16="http://schemas.microsoft.com/office/drawing/2014/main" id="{65FBB9B2-6B6E-ACC1-D33F-AA1D80D1A531}"/>
                </a:ext>
              </a:extLst>
            </p:cNvPr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fill="none" extrusionOk="0">
                  <a:moveTo>
                    <a:pt x="14652" y="25077"/>
                  </a:move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1545;p37">
              <a:extLst>
                <a:ext uri="{FF2B5EF4-FFF2-40B4-BE49-F238E27FC236}">
                  <a16:creationId xmlns:a16="http://schemas.microsoft.com/office/drawing/2014/main" id="{DBFAF970-44EC-ECFD-70E3-68F4BCFC301D}"/>
                </a:ext>
              </a:extLst>
            </p:cNvPr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1546;p37">
              <a:extLst>
                <a:ext uri="{FF2B5EF4-FFF2-40B4-BE49-F238E27FC236}">
                  <a16:creationId xmlns:a16="http://schemas.microsoft.com/office/drawing/2014/main" id="{51EA0D5A-A407-A08A-E053-EE87A5F71169}"/>
                </a:ext>
              </a:extLst>
            </p:cNvPr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extrusionOk="0">
                  <a:moveTo>
                    <a:pt x="11223" y="1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22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1" name="Google Shape;1547;p37">
              <a:extLst>
                <a:ext uri="{FF2B5EF4-FFF2-40B4-BE49-F238E27FC236}">
                  <a16:creationId xmlns:a16="http://schemas.microsoft.com/office/drawing/2014/main" id="{F8AFB67D-1AB6-B07B-2363-BC64AB5BB706}"/>
                </a:ext>
              </a:extLst>
            </p:cNvPr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fill="none" extrusionOk="0">
                  <a:moveTo>
                    <a:pt x="10619" y="79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009" y="40"/>
                  </a:lnTo>
                  <a:lnTo>
                    <a:pt x="11223" y="1"/>
                  </a:lnTo>
                  <a:lnTo>
                    <a:pt x="11223" y="1"/>
                  </a:lnTo>
                  <a:lnTo>
                    <a:pt x="10619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2" name="Google Shape;1548;p37">
              <a:extLst>
                <a:ext uri="{FF2B5EF4-FFF2-40B4-BE49-F238E27FC236}">
                  <a16:creationId xmlns:a16="http://schemas.microsoft.com/office/drawing/2014/main" id="{4830C06C-F92B-CA48-3368-A9C3746E2E8C}"/>
                </a:ext>
              </a:extLst>
            </p:cNvPr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1549;p37">
              <a:extLst>
                <a:ext uri="{FF2B5EF4-FFF2-40B4-BE49-F238E27FC236}">
                  <a16:creationId xmlns:a16="http://schemas.microsoft.com/office/drawing/2014/main" id="{25BA8969-96AF-6026-E2EF-7A39DE6C14A9}"/>
                </a:ext>
              </a:extLst>
            </p:cNvPr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1550;p37">
              <a:extLst>
                <a:ext uri="{FF2B5EF4-FFF2-40B4-BE49-F238E27FC236}">
                  <a16:creationId xmlns:a16="http://schemas.microsoft.com/office/drawing/2014/main" id="{44ABEF1B-8CD1-C4D4-23A8-F3C012C41DFA}"/>
                </a:ext>
              </a:extLst>
            </p:cNvPr>
            <p:cNvSpPr/>
            <p:nvPr/>
          </p:nvSpPr>
          <p:spPr>
            <a:xfrm>
              <a:off x="5672875" y="109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1551;p37">
              <a:extLst>
                <a:ext uri="{FF2B5EF4-FFF2-40B4-BE49-F238E27FC236}">
                  <a16:creationId xmlns:a16="http://schemas.microsoft.com/office/drawing/2014/main" id="{2D0EE6E4-4359-EAD8-5A45-1DCC6A1DB50E}"/>
                </a:ext>
              </a:extLst>
            </p:cNvPr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extrusionOk="0">
                  <a:moveTo>
                    <a:pt x="254" y="0"/>
                  </a:move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1552;p37">
              <a:extLst>
                <a:ext uri="{FF2B5EF4-FFF2-40B4-BE49-F238E27FC236}">
                  <a16:creationId xmlns:a16="http://schemas.microsoft.com/office/drawing/2014/main" id="{331E6F12-B355-A9FB-5496-94C15C699E1E}"/>
                </a:ext>
              </a:extLst>
            </p:cNvPr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fill="none" extrusionOk="0">
                  <a:moveTo>
                    <a:pt x="351" y="0"/>
                  </a:moveTo>
                  <a:lnTo>
                    <a:pt x="351" y="0"/>
                  </a:lnTo>
                  <a:lnTo>
                    <a:pt x="254" y="0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150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1553;p37">
              <a:extLst>
                <a:ext uri="{FF2B5EF4-FFF2-40B4-BE49-F238E27FC236}">
                  <a16:creationId xmlns:a16="http://schemas.microsoft.com/office/drawing/2014/main" id="{1F0905CD-8415-3587-F93D-0E257ADAEF1F}"/>
                </a:ext>
              </a:extLst>
            </p:cNvPr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extrusionOk="0">
                  <a:moveTo>
                    <a:pt x="371" y="1"/>
                  </a:moveTo>
                  <a:lnTo>
                    <a:pt x="312" y="20"/>
                  </a:ln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1554;p37">
              <a:extLst>
                <a:ext uri="{FF2B5EF4-FFF2-40B4-BE49-F238E27FC236}">
                  <a16:creationId xmlns:a16="http://schemas.microsoft.com/office/drawing/2014/main" id="{EC19176D-3027-1294-1F6F-5C03C3D82A35}"/>
                </a:ext>
              </a:extLst>
            </p:cNvPr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fill="none" extrusionOk="0">
                  <a:moveTo>
                    <a:pt x="235" y="40"/>
                  </a:move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897" y="1599"/>
                  </a:lnTo>
                  <a:lnTo>
                    <a:pt x="975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lnTo>
                    <a:pt x="371" y="1"/>
                  </a:lnTo>
                  <a:lnTo>
                    <a:pt x="312" y="20"/>
                  </a:lnTo>
                  <a:lnTo>
                    <a:pt x="235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1555;p37">
              <a:extLst>
                <a:ext uri="{FF2B5EF4-FFF2-40B4-BE49-F238E27FC236}">
                  <a16:creationId xmlns:a16="http://schemas.microsoft.com/office/drawing/2014/main" id="{759D6AA1-C8C1-F0A9-9A27-FB57273D7B04}"/>
                </a:ext>
              </a:extLst>
            </p:cNvPr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extrusionOk="0">
                  <a:moveTo>
                    <a:pt x="332" y="0"/>
                  </a:move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1556;p37">
              <a:extLst>
                <a:ext uri="{FF2B5EF4-FFF2-40B4-BE49-F238E27FC236}">
                  <a16:creationId xmlns:a16="http://schemas.microsoft.com/office/drawing/2014/main" id="{1D591508-C188-34A0-B2D0-601460EFA09F}"/>
                </a:ext>
              </a:extLst>
            </p:cNvPr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fill="none" extrusionOk="0">
                  <a:moveTo>
                    <a:pt x="0" y="332"/>
                  </a:move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760" y="1403"/>
                  </a:lnTo>
                  <a:lnTo>
                    <a:pt x="838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32" y="0"/>
                  </a:ln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1557;p37">
              <a:extLst>
                <a:ext uri="{FF2B5EF4-FFF2-40B4-BE49-F238E27FC236}">
                  <a16:creationId xmlns:a16="http://schemas.microsoft.com/office/drawing/2014/main" id="{E7D81DE9-DD05-35F2-A9B0-2528C508E54B}"/>
                </a:ext>
              </a:extLst>
            </p:cNvPr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extrusionOk="0">
                  <a:moveTo>
                    <a:pt x="332" y="1"/>
                  </a:moveTo>
                  <a:lnTo>
                    <a:pt x="273" y="20"/>
                  </a:ln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1558;p37">
              <a:extLst>
                <a:ext uri="{FF2B5EF4-FFF2-40B4-BE49-F238E27FC236}">
                  <a16:creationId xmlns:a16="http://schemas.microsoft.com/office/drawing/2014/main" id="{B2A7E0A4-9F60-50BD-7D4E-FC9202979DDC}"/>
                </a:ext>
              </a:extLst>
            </p:cNvPr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fill="none" extrusionOk="0">
                  <a:moveTo>
                    <a:pt x="215" y="39"/>
                  </a:move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3" y="20"/>
                  </a:lnTo>
                  <a:lnTo>
                    <a:pt x="215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1559;p37">
              <a:extLst>
                <a:ext uri="{FF2B5EF4-FFF2-40B4-BE49-F238E27FC236}">
                  <a16:creationId xmlns:a16="http://schemas.microsoft.com/office/drawing/2014/main" id="{A8D40029-A385-BC89-EF74-DEA4844F14F0}"/>
                </a:ext>
              </a:extLst>
            </p:cNvPr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extrusionOk="0">
                  <a:moveTo>
                    <a:pt x="274" y="1"/>
                  </a:move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1560;p37">
              <a:extLst>
                <a:ext uri="{FF2B5EF4-FFF2-40B4-BE49-F238E27FC236}">
                  <a16:creationId xmlns:a16="http://schemas.microsoft.com/office/drawing/2014/main" id="{1A67127A-4286-F5E4-71A7-824C0858583A}"/>
                </a:ext>
              </a:extLst>
            </p:cNvPr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fill="none" extrusionOk="0">
                  <a:moveTo>
                    <a:pt x="1" y="371"/>
                  </a:moveTo>
                  <a:lnTo>
                    <a:pt x="1" y="371"/>
                  </a:lnTo>
                  <a:lnTo>
                    <a:pt x="20" y="449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839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69" y="20"/>
                  </a:lnTo>
                  <a:lnTo>
                    <a:pt x="410" y="1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4" y="1"/>
                  </a:ln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1561;p37">
              <a:extLst>
                <a:ext uri="{FF2B5EF4-FFF2-40B4-BE49-F238E27FC236}">
                  <a16:creationId xmlns:a16="http://schemas.microsoft.com/office/drawing/2014/main" id="{19CA7AAE-5452-9C9C-E8D6-F5DDAF5FC364}"/>
                </a:ext>
              </a:extLst>
            </p:cNvPr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extrusionOk="0">
                  <a:moveTo>
                    <a:pt x="254" y="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1562;p37">
              <a:extLst>
                <a:ext uri="{FF2B5EF4-FFF2-40B4-BE49-F238E27FC236}">
                  <a16:creationId xmlns:a16="http://schemas.microsoft.com/office/drawing/2014/main" id="{00328ADB-256C-1499-0C91-A377A3BC8D83}"/>
                </a:ext>
              </a:extLst>
            </p:cNvPr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fill="none" extrusionOk="0">
                  <a:moveTo>
                    <a:pt x="195" y="2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54" y="0"/>
                  </a:lnTo>
                  <a:lnTo>
                    <a:pt x="195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7" name="Google Shape;1563;p37">
              <a:extLst>
                <a:ext uri="{FF2B5EF4-FFF2-40B4-BE49-F238E27FC236}">
                  <a16:creationId xmlns:a16="http://schemas.microsoft.com/office/drawing/2014/main" id="{9B0FA339-95AD-D98B-B321-218071F91117}"/>
                </a:ext>
              </a:extLst>
            </p:cNvPr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extrusionOk="0">
                  <a:moveTo>
                    <a:pt x="351" y="1"/>
                  </a:move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8" name="Google Shape;1564;p37">
              <a:extLst>
                <a:ext uri="{FF2B5EF4-FFF2-40B4-BE49-F238E27FC236}">
                  <a16:creationId xmlns:a16="http://schemas.microsoft.com/office/drawing/2014/main" id="{6898BA1B-F1D2-311C-DEAB-EC10A602D77C}"/>
                </a:ext>
              </a:extLst>
            </p:cNvPr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9" name="Google Shape;1565;p37">
              <a:extLst>
                <a:ext uri="{FF2B5EF4-FFF2-40B4-BE49-F238E27FC236}">
                  <a16:creationId xmlns:a16="http://schemas.microsoft.com/office/drawing/2014/main" id="{145FDFD4-22D9-D8CA-815D-BD6A574B3C1A}"/>
                </a:ext>
              </a:extLst>
            </p:cNvPr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extrusionOk="0">
                  <a:moveTo>
                    <a:pt x="312" y="1"/>
                  </a:move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0" name="Google Shape;1566;p37">
              <a:extLst>
                <a:ext uri="{FF2B5EF4-FFF2-40B4-BE49-F238E27FC236}">
                  <a16:creationId xmlns:a16="http://schemas.microsoft.com/office/drawing/2014/main" id="{8302150D-5214-0700-9209-4F7BF2E77F4E}"/>
                </a:ext>
              </a:extLst>
            </p:cNvPr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1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1" name="Google Shape;1567;p37">
              <a:extLst>
                <a:ext uri="{FF2B5EF4-FFF2-40B4-BE49-F238E27FC236}">
                  <a16:creationId xmlns:a16="http://schemas.microsoft.com/office/drawing/2014/main" id="{87653CBA-B1D5-B1F5-5CAA-44A8BEA14CA6}"/>
                </a:ext>
              </a:extLst>
            </p:cNvPr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extrusionOk="0">
                  <a:moveTo>
                    <a:pt x="312" y="0"/>
                  </a:moveTo>
                  <a:lnTo>
                    <a:pt x="215" y="19"/>
                  </a:ln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2" name="Google Shape;1568;p37">
              <a:extLst>
                <a:ext uri="{FF2B5EF4-FFF2-40B4-BE49-F238E27FC236}">
                  <a16:creationId xmlns:a16="http://schemas.microsoft.com/office/drawing/2014/main" id="{9604A472-64A4-C003-FBD5-2C859DB15866}"/>
                </a:ext>
              </a:extLst>
            </p:cNvPr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fill="none" extrusionOk="0">
                  <a:moveTo>
                    <a:pt x="117" y="78"/>
                  </a:move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468" y="799"/>
                  </a:lnTo>
                  <a:lnTo>
                    <a:pt x="546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15" y="19"/>
                  </a:lnTo>
                  <a:lnTo>
                    <a:pt x="117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3" name="Google Shape;1569;p37">
              <a:extLst>
                <a:ext uri="{FF2B5EF4-FFF2-40B4-BE49-F238E27FC236}">
                  <a16:creationId xmlns:a16="http://schemas.microsoft.com/office/drawing/2014/main" id="{0201441F-45E5-1104-02DB-5517A03BD4D5}"/>
                </a:ext>
              </a:extLst>
            </p:cNvPr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extrusionOk="0">
                  <a:moveTo>
                    <a:pt x="371" y="0"/>
                  </a:move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4" name="Google Shape;1570;p37">
              <a:extLst>
                <a:ext uri="{FF2B5EF4-FFF2-40B4-BE49-F238E27FC236}">
                  <a16:creationId xmlns:a16="http://schemas.microsoft.com/office/drawing/2014/main" id="{194930A0-2AD8-1F29-8FC9-A0E7330967FD}"/>
                </a:ext>
              </a:extLst>
            </p:cNvPr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fill="none" extrusionOk="0">
                  <a:moveTo>
                    <a:pt x="40" y="487"/>
                  </a:move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975" y="1091"/>
                  </a:lnTo>
                  <a:lnTo>
                    <a:pt x="1053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5" name="Google Shape;1571;p37">
              <a:extLst>
                <a:ext uri="{FF2B5EF4-FFF2-40B4-BE49-F238E27FC236}">
                  <a16:creationId xmlns:a16="http://schemas.microsoft.com/office/drawing/2014/main" id="{C76E602E-078A-9121-72B0-357AF3AFA950}"/>
                </a:ext>
              </a:extLst>
            </p:cNvPr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extrusionOk="0">
                  <a:moveTo>
                    <a:pt x="215" y="0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468" y="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6" name="Google Shape;1572;p37">
              <a:extLst>
                <a:ext uri="{FF2B5EF4-FFF2-40B4-BE49-F238E27FC236}">
                  <a16:creationId xmlns:a16="http://schemas.microsoft.com/office/drawing/2014/main" id="{E6E7F3EC-5F17-F16E-48C7-124E77BEB78A}"/>
                </a:ext>
              </a:extLst>
            </p:cNvPr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546" y="2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15" y="0"/>
                  </a:lnTo>
                  <a:lnTo>
                    <a:pt x="137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7" name="Google Shape;1573;p37">
              <a:extLst>
                <a:ext uri="{FF2B5EF4-FFF2-40B4-BE49-F238E27FC236}">
                  <a16:creationId xmlns:a16="http://schemas.microsoft.com/office/drawing/2014/main" id="{EAA38402-CBE9-BC6E-0A28-1E252405A5A3}"/>
                </a:ext>
              </a:extLst>
            </p:cNvPr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extrusionOk="0">
                  <a:moveTo>
                    <a:pt x="273" y="0"/>
                  </a:moveTo>
                  <a:lnTo>
                    <a:pt x="195" y="20"/>
                  </a:ln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8" name="Google Shape;1574;p37">
              <a:extLst>
                <a:ext uri="{FF2B5EF4-FFF2-40B4-BE49-F238E27FC236}">
                  <a16:creationId xmlns:a16="http://schemas.microsoft.com/office/drawing/2014/main" id="{325CFD8E-8AC8-1EA5-0ED7-DFEA824086EA}"/>
                </a:ext>
              </a:extLst>
            </p:cNvPr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04" y="955"/>
                  </a:lnTo>
                  <a:lnTo>
                    <a:pt x="604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195" y="20"/>
                  </a:lnTo>
                  <a:lnTo>
                    <a:pt x="137" y="3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9" name="Google Shape;1575;p37">
              <a:extLst>
                <a:ext uri="{FF2B5EF4-FFF2-40B4-BE49-F238E27FC236}">
                  <a16:creationId xmlns:a16="http://schemas.microsoft.com/office/drawing/2014/main" id="{8DA0CE0C-CD54-6196-7250-89D7DD5AB584}"/>
                </a:ext>
              </a:extLst>
            </p:cNvPr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extrusionOk="0">
                  <a:moveTo>
                    <a:pt x="234" y="0"/>
                  </a:move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0" name="Google Shape;1576;p37">
              <a:extLst>
                <a:ext uri="{FF2B5EF4-FFF2-40B4-BE49-F238E27FC236}">
                  <a16:creationId xmlns:a16="http://schemas.microsoft.com/office/drawing/2014/main" id="{6CD99B05-3AA9-CD77-D842-4D3F512A1CBA}"/>
                </a:ext>
              </a:extLst>
            </p:cNvPr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fill="none" extrusionOk="0">
                  <a:moveTo>
                    <a:pt x="20" y="312"/>
                  </a:move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1" name="Google Shape;1577;p37">
              <a:extLst>
                <a:ext uri="{FF2B5EF4-FFF2-40B4-BE49-F238E27FC236}">
                  <a16:creationId xmlns:a16="http://schemas.microsoft.com/office/drawing/2014/main" id="{066F33EB-5438-AAC9-B178-E77C20E211B1}"/>
                </a:ext>
              </a:extLst>
            </p:cNvPr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extrusionOk="0">
                  <a:moveTo>
                    <a:pt x="195" y="0"/>
                  </a:move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2" name="Google Shape;1578;p37">
              <a:extLst>
                <a:ext uri="{FF2B5EF4-FFF2-40B4-BE49-F238E27FC236}">
                  <a16:creationId xmlns:a16="http://schemas.microsoft.com/office/drawing/2014/main" id="{012CE4EE-58F6-C439-48CF-2F33E6F73F0D}"/>
                </a:ext>
              </a:extLst>
            </p:cNvPr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fill="none" extrusionOk="0">
                  <a:moveTo>
                    <a:pt x="195" y="0"/>
                  </a:moveTo>
                  <a:lnTo>
                    <a:pt x="195" y="0"/>
                  </a:ln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195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3" name="Google Shape;1579;p37">
              <a:extLst>
                <a:ext uri="{FF2B5EF4-FFF2-40B4-BE49-F238E27FC236}">
                  <a16:creationId xmlns:a16="http://schemas.microsoft.com/office/drawing/2014/main" id="{F8D06873-A4E8-AA0D-2797-23E61ACAA63F}"/>
                </a:ext>
              </a:extLst>
            </p:cNvPr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extrusionOk="0">
                  <a:moveTo>
                    <a:pt x="254" y="1"/>
                  </a:move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4" name="Google Shape;1580;p37">
              <a:extLst>
                <a:ext uri="{FF2B5EF4-FFF2-40B4-BE49-F238E27FC236}">
                  <a16:creationId xmlns:a16="http://schemas.microsoft.com/office/drawing/2014/main" id="{98CC4C39-02B3-49FD-28D2-FA1E196410D8}"/>
                </a:ext>
              </a:extLst>
            </p:cNvPr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4" y="1"/>
                  </a:ln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lnTo>
                    <a:pt x="371" y="1"/>
                  </a:lnTo>
                  <a:lnTo>
                    <a:pt x="351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5" name="Google Shape;1581;p37">
              <a:extLst>
                <a:ext uri="{FF2B5EF4-FFF2-40B4-BE49-F238E27FC236}">
                  <a16:creationId xmlns:a16="http://schemas.microsoft.com/office/drawing/2014/main" id="{320E6672-5EDE-07A8-605B-13B5FB6CCFA2}"/>
                </a:ext>
              </a:extLst>
            </p:cNvPr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extrusionOk="0">
                  <a:moveTo>
                    <a:pt x="332" y="1"/>
                  </a:moveTo>
                  <a:lnTo>
                    <a:pt x="254" y="20"/>
                  </a:ln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6" name="Google Shape;1582;p37">
              <a:extLst>
                <a:ext uri="{FF2B5EF4-FFF2-40B4-BE49-F238E27FC236}">
                  <a16:creationId xmlns:a16="http://schemas.microsoft.com/office/drawing/2014/main" id="{5D696A6C-298B-53FE-6FCC-5261532C18B4}"/>
                </a:ext>
              </a:extLst>
            </p:cNvPr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fill="none" extrusionOk="0">
                  <a:moveTo>
                    <a:pt x="176" y="40"/>
                  </a:move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54" y="20"/>
                  </a:lnTo>
                  <a:lnTo>
                    <a:pt x="176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7" name="Google Shape;1583;p37">
              <a:extLst>
                <a:ext uri="{FF2B5EF4-FFF2-40B4-BE49-F238E27FC236}">
                  <a16:creationId xmlns:a16="http://schemas.microsoft.com/office/drawing/2014/main" id="{29FF8FD9-5AEC-03FF-C7BD-14827DF7A7CD}"/>
                </a:ext>
              </a:extLst>
            </p:cNvPr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extrusionOk="0">
                  <a:moveTo>
                    <a:pt x="3235" y="1"/>
                  </a:move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8" name="Google Shape;1584;p37">
              <a:extLst>
                <a:ext uri="{FF2B5EF4-FFF2-40B4-BE49-F238E27FC236}">
                  <a16:creationId xmlns:a16="http://schemas.microsoft.com/office/drawing/2014/main" id="{1B671643-A6D3-F186-1622-E6CB37497CAF}"/>
                </a:ext>
              </a:extLst>
            </p:cNvPr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fill="none" extrusionOk="0">
                  <a:moveTo>
                    <a:pt x="1" y="3586"/>
                  </a:move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lnTo>
                    <a:pt x="3235" y="1"/>
                  </a:lnTo>
                  <a:lnTo>
                    <a:pt x="3235" y="1"/>
                  </a:ln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1585;p37">
              <a:extLst>
                <a:ext uri="{FF2B5EF4-FFF2-40B4-BE49-F238E27FC236}">
                  <a16:creationId xmlns:a16="http://schemas.microsoft.com/office/drawing/2014/main" id="{6B169836-65FA-F314-2EF8-8F7A69BE44BD}"/>
                </a:ext>
              </a:extLst>
            </p:cNvPr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extrusionOk="0">
                  <a:moveTo>
                    <a:pt x="2631" y="0"/>
                  </a:moveTo>
                  <a:lnTo>
                    <a:pt x="2377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1586;p37">
              <a:extLst>
                <a:ext uri="{FF2B5EF4-FFF2-40B4-BE49-F238E27FC236}">
                  <a16:creationId xmlns:a16="http://schemas.microsoft.com/office/drawing/2014/main" id="{1467945F-3673-6EA5-6B8C-276AE35F8E04}"/>
                </a:ext>
              </a:extLst>
            </p:cNvPr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fill="none" extrusionOk="0">
                  <a:moveTo>
                    <a:pt x="2631" y="0"/>
                  </a:moveTo>
                  <a:lnTo>
                    <a:pt x="2631" y="0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319" y="20"/>
                  </a:lnTo>
                  <a:lnTo>
                    <a:pt x="2319" y="20"/>
                  </a:lnTo>
                  <a:lnTo>
                    <a:pt x="2300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90" y="137"/>
                  </a:lnTo>
                  <a:lnTo>
                    <a:pt x="189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812" y="17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39" y="272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7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60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650" y="0"/>
                  </a:lnTo>
                  <a:lnTo>
                    <a:pt x="2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1587;p37">
              <a:extLst>
                <a:ext uri="{FF2B5EF4-FFF2-40B4-BE49-F238E27FC236}">
                  <a16:creationId xmlns:a16="http://schemas.microsoft.com/office/drawing/2014/main" id="{DD232436-CF72-C72F-CF63-1875A4CA4B74}"/>
                </a:ext>
              </a:extLst>
            </p:cNvPr>
            <p:cNvSpPr/>
            <p:nvPr/>
          </p:nvSpPr>
          <p:spPr>
            <a:xfrm>
              <a:off x="5298800" y="83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1588;p37">
              <a:extLst>
                <a:ext uri="{FF2B5EF4-FFF2-40B4-BE49-F238E27FC236}">
                  <a16:creationId xmlns:a16="http://schemas.microsoft.com/office/drawing/2014/main" id="{D7D4832B-61E3-582E-C974-3FAF1A1BAA16}"/>
                </a:ext>
              </a:extLst>
            </p:cNvPr>
            <p:cNvSpPr/>
            <p:nvPr/>
          </p:nvSpPr>
          <p:spPr>
            <a:xfrm>
              <a:off x="5322175" y="86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1589;p37">
              <a:extLst>
                <a:ext uri="{FF2B5EF4-FFF2-40B4-BE49-F238E27FC236}">
                  <a16:creationId xmlns:a16="http://schemas.microsoft.com/office/drawing/2014/main" id="{077B3873-56E2-0F1F-773B-C0F30EC1885D}"/>
                </a:ext>
              </a:extLst>
            </p:cNvPr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extrusionOk="0">
                  <a:moveTo>
                    <a:pt x="780" y="0"/>
                  </a:move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1590;p37">
              <a:extLst>
                <a:ext uri="{FF2B5EF4-FFF2-40B4-BE49-F238E27FC236}">
                  <a16:creationId xmlns:a16="http://schemas.microsoft.com/office/drawing/2014/main" id="{6199214C-2E56-1503-A0B0-13ECF4992BCC}"/>
                </a:ext>
              </a:extLst>
            </p:cNvPr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fill="none" extrusionOk="0">
                  <a:moveTo>
                    <a:pt x="0" y="410"/>
                  </a:move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780" y="0"/>
                  </a:ln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1591;p37">
              <a:extLst>
                <a:ext uri="{FF2B5EF4-FFF2-40B4-BE49-F238E27FC236}">
                  <a16:creationId xmlns:a16="http://schemas.microsoft.com/office/drawing/2014/main" id="{916F594F-224A-BFC9-0CB4-F95F3595FB51}"/>
                </a:ext>
              </a:extLst>
            </p:cNvPr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extrusionOk="0">
                  <a:moveTo>
                    <a:pt x="1520" y="0"/>
                  </a:moveTo>
                  <a:lnTo>
                    <a:pt x="1325" y="20"/>
                  </a:lnTo>
                  <a:lnTo>
                    <a:pt x="1130" y="39"/>
                  </a:lnTo>
                  <a:lnTo>
                    <a:pt x="935" y="59"/>
                  </a:lnTo>
                  <a:lnTo>
                    <a:pt x="760" y="97"/>
                  </a:lnTo>
                  <a:lnTo>
                    <a:pt x="565" y="156"/>
                  </a:lnTo>
                  <a:lnTo>
                    <a:pt x="390" y="234"/>
                  </a:lnTo>
                  <a:lnTo>
                    <a:pt x="214" y="312"/>
                  </a:lnTo>
                  <a:lnTo>
                    <a:pt x="59" y="390"/>
                  </a:lnTo>
                  <a:lnTo>
                    <a:pt x="312" y="429"/>
                  </a:lnTo>
                  <a:lnTo>
                    <a:pt x="585" y="507"/>
                  </a:lnTo>
                  <a:lnTo>
                    <a:pt x="779" y="565"/>
                  </a:lnTo>
                  <a:lnTo>
                    <a:pt x="974" y="663"/>
                  </a:lnTo>
                  <a:lnTo>
                    <a:pt x="1150" y="760"/>
                  </a:lnTo>
                  <a:lnTo>
                    <a:pt x="1325" y="877"/>
                  </a:lnTo>
                  <a:lnTo>
                    <a:pt x="1481" y="994"/>
                  </a:lnTo>
                  <a:lnTo>
                    <a:pt x="1637" y="1150"/>
                  </a:lnTo>
                  <a:lnTo>
                    <a:pt x="1754" y="1286"/>
                  </a:lnTo>
                  <a:lnTo>
                    <a:pt x="1890" y="1442"/>
                  </a:lnTo>
                  <a:lnTo>
                    <a:pt x="1987" y="1617"/>
                  </a:lnTo>
                  <a:lnTo>
                    <a:pt x="2085" y="1793"/>
                  </a:lnTo>
                  <a:lnTo>
                    <a:pt x="2182" y="1987"/>
                  </a:lnTo>
                  <a:lnTo>
                    <a:pt x="2241" y="2182"/>
                  </a:lnTo>
                  <a:lnTo>
                    <a:pt x="2319" y="2377"/>
                  </a:lnTo>
                  <a:lnTo>
                    <a:pt x="2358" y="2572"/>
                  </a:lnTo>
                  <a:lnTo>
                    <a:pt x="2436" y="2981"/>
                  </a:lnTo>
                  <a:lnTo>
                    <a:pt x="2436" y="3195"/>
                  </a:lnTo>
                  <a:lnTo>
                    <a:pt x="2455" y="3410"/>
                  </a:lnTo>
                  <a:lnTo>
                    <a:pt x="2436" y="3838"/>
                  </a:lnTo>
                  <a:lnTo>
                    <a:pt x="2358" y="4267"/>
                  </a:lnTo>
                  <a:lnTo>
                    <a:pt x="2260" y="4676"/>
                  </a:lnTo>
                  <a:lnTo>
                    <a:pt x="2182" y="4871"/>
                  </a:lnTo>
                  <a:lnTo>
                    <a:pt x="2104" y="5066"/>
                  </a:lnTo>
                  <a:lnTo>
                    <a:pt x="2007" y="5261"/>
                  </a:lnTo>
                  <a:lnTo>
                    <a:pt x="1910" y="5436"/>
                  </a:lnTo>
                  <a:lnTo>
                    <a:pt x="1812" y="5611"/>
                  </a:lnTo>
                  <a:lnTo>
                    <a:pt x="1676" y="5787"/>
                  </a:lnTo>
                  <a:lnTo>
                    <a:pt x="1559" y="5943"/>
                  </a:lnTo>
                  <a:lnTo>
                    <a:pt x="1403" y="6079"/>
                  </a:lnTo>
                  <a:lnTo>
                    <a:pt x="1267" y="6215"/>
                  </a:lnTo>
                  <a:lnTo>
                    <a:pt x="1111" y="6332"/>
                  </a:lnTo>
                  <a:lnTo>
                    <a:pt x="935" y="6449"/>
                  </a:lnTo>
                  <a:lnTo>
                    <a:pt x="760" y="6527"/>
                  </a:lnTo>
                  <a:lnTo>
                    <a:pt x="565" y="6625"/>
                  </a:lnTo>
                  <a:lnTo>
                    <a:pt x="370" y="6683"/>
                  </a:lnTo>
                  <a:lnTo>
                    <a:pt x="175" y="6722"/>
                  </a:lnTo>
                  <a:lnTo>
                    <a:pt x="0" y="6761"/>
                  </a:lnTo>
                  <a:lnTo>
                    <a:pt x="175" y="6858"/>
                  </a:lnTo>
                  <a:lnTo>
                    <a:pt x="351" y="6936"/>
                  </a:lnTo>
                  <a:lnTo>
                    <a:pt x="526" y="7014"/>
                  </a:lnTo>
                  <a:lnTo>
                    <a:pt x="721" y="7073"/>
                  </a:lnTo>
                  <a:lnTo>
                    <a:pt x="916" y="7112"/>
                  </a:lnTo>
                  <a:lnTo>
                    <a:pt x="1111" y="7151"/>
                  </a:lnTo>
                  <a:lnTo>
                    <a:pt x="1306" y="7170"/>
                  </a:lnTo>
                  <a:lnTo>
                    <a:pt x="1520" y="7170"/>
                  </a:lnTo>
                  <a:lnTo>
                    <a:pt x="1851" y="7151"/>
                  </a:lnTo>
                  <a:lnTo>
                    <a:pt x="2163" y="7112"/>
                  </a:lnTo>
                  <a:lnTo>
                    <a:pt x="2475" y="7014"/>
                  </a:lnTo>
                  <a:lnTo>
                    <a:pt x="2767" y="6897"/>
                  </a:lnTo>
                  <a:lnTo>
                    <a:pt x="3059" y="6742"/>
                  </a:lnTo>
                  <a:lnTo>
                    <a:pt x="3332" y="6566"/>
                  </a:lnTo>
                  <a:lnTo>
                    <a:pt x="3566" y="6352"/>
                  </a:lnTo>
                  <a:lnTo>
                    <a:pt x="3799" y="6118"/>
                  </a:lnTo>
                  <a:lnTo>
                    <a:pt x="4014" y="5865"/>
                  </a:lnTo>
                  <a:lnTo>
                    <a:pt x="4209" y="5592"/>
                  </a:lnTo>
                  <a:lnTo>
                    <a:pt x="4364" y="5300"/>
                  </a:lnTo>
                  <a:lnTo>
                    <a:pt x="4501" y="4988"/>
                  </a:lnTo>
                  <a:lnTo>
                    <a:pt x="4598" y="4657"/>
                  </a:lnTo>
                  <a:lnTo>
                    <a:pt x="4696" y="4306"/>
                  </a:lnTo>
                  <a:lnTo>
                    <a:pt x="4735" y="3955"/>
                  </a:lnTo>
                  <a:lnTo>
                    <a:pt x="4754" y="3585"/>
                  </a:lnTo>
                  <a:lnTo>
                    <a:pt x="4735" y="3215"/>
                  </a:lnTo>
                  <a:lnTo>
                    <a:pt x="4696" y="2864"/>
                  </a:lnTo>
                  <a:lnTo>
                    <a:pt x="4598" y="2533"/>
                  </a:lnTo>
                  <a:lnTo>
                    <a:pt x="4501" y="2202"/>
                  </a:lnTo>
                  <a:lnTo>
                    <a:pt x="4364" y="1890"/>
                  </a:lnTo>
                  <a:lnTo>
                    <a:pt x="4209" y="1578"/>
                  </a:lnTo>
                  <a:lnTo>
                    <a:pt x="4014" y="1305"/>
                  </a:lnTo>
                  <a:lnTo>
                    <a:pt x="3799" y="1052"/>
                  </a:lnTo>
                  <a:lnTo>
                    <a:pt x="3566" y="818"/>
                  </a:lnTo>
                  <a:lnTo>
                    <a:pt x="3332" y="624"/>
                  </a:lnTo>
                  <a:lnTo>
                    <a:pt x="3059" y="429"/>
                  </a:lnTo>
                  <a:lnTo>
                    <a:pt x="2767" y="292"/>
                  </a:lnTo>
                  <a:lnTo>
                    <a:pt x="2475" y="175"/>
                  </a:lnTo>
                  <a:lnTo>
                    <a:pt x="2163" y="78"/>
                  </a:lnTo>
                  <a:lnTo>
                    <a:pt x="1851" y="2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1592;p37">
              <a:extLst>
                <a:ext uri="{FF2B5EF4-FFF2-40B4-BE49-F238E27FC236}">
                  <a16:creationId xmlns:a16="http://schemas.microsoft.com/office/drawing/2014/main" id="{BE886CA3-5C97-D733-3F0D-1790D9FCCB25}"/>
                </a:ext>
              </a:extLst>
            </p:cNvPr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fill="none" extrusionOk="0">
                  <a:moveTo>
                    <a:pt x="4754" y="3585"/>
                  </a:moveTo>
                  <a:lnTo>
                    <a:pt x="4754" y="3585"/>
                  </a:lnTo>
                  <a:lnTo>
                    <a:pt x="4735" y="3955"/>
                  </a:lnTo>
                  <a:lnTo>
                    <a:pt x="4696" y="4306"/>
                  </a:lnTo>
                  <a:lnTo>
                    <a:pt x="4598" y="4657"/>
                  </a:lnTo>
                  <a:lnTo>
                    <a:pt x="4501" y="4988"/>
                  </a:lnTo>
                  <a:lnTo>
                    <a:pt x="4364" y="5300"/>
                  </a:lnTo>
                  <a:lnTo>
                    <a:pt x="4209" y="5592"/>
                  </a:lnTo>
                  <a:lnTo>
                    <a:pt x="4014" y="5865"/>
                  </a:lnTo>
                  <a:lnTo>
                    <a:pt x="3799" y="6118"/>
                  </a:lnTo>
                  <a:lnTo>
                    <a:pt x="3566" y="6352"/>
                  </a:lnTo>
                  <a:lnTo>
                    <a:pt x="3332" y="6566"/>
                  </a:lnTo>
                  <a:lnTo>
                    <a:pt x="3059" y="6742"/>
                  </a:lnTo>
                  <a:lnTo>
                    <a:pt x="2767" y="6897"/>
                  </a:lnTo>
                  <a:lnTo>
                    <a:pt x="2475" y="7014"/>
                  </a:lnTo>
                  <a:lnTo>
                    <a:pt x="2163" y="7112"/>
                  </a:lnTo>
                  <a:lnTo>
                    <a:pt x="1851" y="7151"/>
                  </a:lnTo>
                  <a:lnTo>
                    <a:pt x="1520" y="7170"/>
                  </a:lnTo>
                  <a:lnTo>
                    <a:pt x="1520" y="7170"/>
                  </a:lnTo>
                  <a:lnTo>
                    <a:pt x="1306" y="7170"/>
                  </a:lnTo>
                  <a:lnTo>
                    <a:pt x="1111" y="7151"/>
                  </a:lnTo>
                  <a:lnTo>
                    <a:pt x="916" y="7112"/>
                  </a:lnTo>
                  <a:lnTo>
                    <a:pt x="721" y="7073"/>
                  </a:lnTo>
                  <a:lnTo>
                    <a:pt x="526" y="7014"/>
                  </a:lnTo>
                  <a:lnTo>
                    <a:pt x="351" y="6936"/>
                  </a:lnTo>
                  <a:lnTo>
                    <a:pt x="175" y="6858"/>
                  </a:lnTo>
                  <a:lnTo>
                    <a:pt x="0" y="6761"/>
                  </a:lnTo>
                  <a:lnTo>
                    <a:pt x="0" y="6761"/>
                  </a:lnTo>
                  <a:lnTo>
                    <a:pt x="175" y="6722"/>
                  </a:lnTo>
                  <a:lnTo>
                    <a:pt x="370" y="6683"/>
                  </a:lnTo>
                  <a:lnTo>
                    <a:pt x="370" y="6683"/>
                  </a:lnTo>
                  <a:lnTo>
                    <a:pt x="565" y="6625"/>
                  </a:lnTo>
                  <a:lnTo>
                    <a:pt x="760" y="6527"/>
                  </a:lnTo>
                  <a:lnTo>
                    <a:pt x="760" y="6527"/>
                  </a:lnTo>
                  <a:lnTo>
                    <a:pt x="935" y="6449"/>
                  </a:lnTo>
                  <a:lnTo>
                    <a:pt x="1111" y="6332"/>
                  </a:lnTo>
                  <a:lnTo>
                    <a:pt x="1267" y="6215"/>
                  </a:lnTo>
                  <a:lnTo>
                    <a:pt x="1403" y="6079"/>
                  </a:lnTo>
                  <a:lnTo>
                    <a:pt x="1403" y="6079"/>
                  </a:lnTo>
                  <a:lnTo>
                    <a:pt x="1559" y="5943"/>
                  </a:lnTo>
                  <a:lnTo>
                    <a:pt x="1676" y="5787"/>
                  </a:lnTo>
                  <a:lnTo>
                    <a:pt x="1812" y="5611"/>
                  </a:lnTo>
                  <a:lnTo>
                    <a:pt x="1910" y="5436"/>
                  </a:lnTo>
                  <a:lnTo>
                    <a:pt x="1910" y="5436"/>
                  </a:lnTo>
                  <a:lnTo>
                    <a:pt x="2007" y="5261"/>
                  </a:lnTo>
                  <a:lnTo>
                    <a:pt x="2104" y="5066"/>
                  </a:lnTo>
                  <a:lnTo>
                    <a:pt x="2182" y="4871"/>
                  </a:lnTo>
                  <a:lnTo>
                    <a:pt x="2260" y="4676"/>
                  </a:lnTo>
                  <a:lnTo>
                    <a:pt x="2358" y="4267"/>
                  </a:lnTo>
                  <a:lnTo>
                    <a:pt x="2436" y="3838"/>
                  </a:lnTo>
                  <a:lnTo>
                    <a:pt x="2436" y="3838"/>
                  </a:lnTo>
                  <a:lnTo>
                    <a:pt x="2455" y="3410"/>
                  </a:lnTo>
                  <a:lnTo>
                    <a:pt x="2436" y="3195"/>
                  </a:lnTo>
                  <a:lnTo>
                    <a:pt x="2436" y="2981"/>
                  </a:lnTo>
                  <a:lnTo>
                    <a:pt x="2436" y="2981"/>
                  </a:lnTo>
                  <a:lnTo>
                    <a:pt x="2358" y="2572"/>
                  </a:lnTo>
                  <a:lnTo>
                    <a:pt x="2319" y="2377"/>
                  </a:lnTo>
                  <a:lnTo>
                    <a:pt x="2241" y="2182"/>
                  </a:lnTo>
                  <a:lnTo>
                    <a:pt x="2241" y="2182"/>
                  </a:lnTo>
                  <a:lnTo>
                    <a:pt x="2182" y="1987"/>
                  </a:lnTo>
                  <a:lnTo>
                    <a:pt x="2085" y="1793"/>
                  </a:lnTo>
                  <a:lnTo>
                    <a:pt x="1987" y="1617"/>
                  </a:lnTo>
                  <a:lnTo>
                    <a:pt x="1890" y="1442"/>
                  </a:lnTo>
                  <a:lnTo>
                    <a:pt x="1890" y="1442"/>
                  </a:lnTo>
                  <a:lnTo>
                    <a:pt x="1754" y="1286"/>
                  </a:lnTo>
                  <a:lnTo>
                    <a:pt x="1637" y="1150"/>
                  </a:lnTo>
                  <a:lnTo>
                    <a:pt x="1481" y="994"/>
                  </a:lnTo>
                  <a:lnTo>
                    <a:pt x="1325" y="877"/>
                  </a:lnTo>
                  <a:lnTo>
                    <a:pt x="1325" y="877"/>
                  </a:lnTo>
                  <a:lnTo>
                    <a:pt x="1150" y="760"/>
                  </a:lnTo>
                  <a:lnTo>
                    <a:pt x="974" y="663"/>
                  </a:lnTo>
                  <a:lnTo>
                    <a:pt x="779" y="565"/>
                  </a:lnTo>
                  <a:lnTo>
                    <a:pt x="585" y="507"/>
                  </a:lnTo>
                  <a:lnTo>
                    <a:pt x="585" y="507"/>
                  </a:lnTo>
                  <a:lnTo>
                    <a:pt x="312" y="429"/>
                  </a:lnTo>
                  <a:lnTo>
                    <a:pt x="59" y="390"/>
                  </a:lnTo>
                  <a:lnTo>
                    <a:pt x="59" y="390"/>
                  </a:lnTo>
                  <a:lnTo>
                    <a:pt x="214" y="312"/>
                  </a:lnTo>
                  <a:lnTo>
                    <a:pt x="390" y="234"/>
                  </a:lnTo>
                  <a:lnTo>
                    <a:pt x="565" y="156"/>
                  </a:lnTo>
                  <a:lnTo>
                    <a:pt x="760" y="97"/>
                  </a:lnTo>
                  <a:lnTo>
                    <a:pt x="935" y="59"/>
                  </a:lnTo>
                  <a:lnTo>
                    <a:pt x="1130" y="39"/>
                  </a:lnTo>
                  <a:lnTo>
                    <a:pt x="1325" y="20"/>
                  </a:lnTo>
                  <a:lnTo>
                    <a:pt x="1520" y="0"/>
                  </a:lnTo>
                  <a:lnTo>
                    <a:pt x="1520" y="0"/>
                  </a:lnTo>
                  <a:lnTo>
                    <a:pt x="1851" y="20"/>
                  </a:lnTo>
                  <a:lnTo>
                    <a:pt x="2163" y="78"/>
                  </a:lnTo>
                  <a:lnTo>
                    <a:pt x="2475" y="175"/>
                  </a:lnTo>
                  <a:lnTo>
                    <a:pt x="2767" y="292"/>
                  </a:lnTo>
                  <a:lnTo>
                    <a:pt x="3059" y="429"/>
                  </a:lnTo>
                  <a:lnTo>
                    <a:pt x="3332" y="624"/>
                  </a:lnTo>
                  <a:lnTo>
                    <a:pt x="3566" y="818"/>
                  </a:lnTo>
                  <a:lnTo>
                    <a:pt x="3799" y="1052"/>
                  </a:lnTo>
                  <a:lnTo>
                    <a:pt x="4014" y="1305"/>
                  </a:lnTo>
                  <a:lnTo>
                    <a:pt x="4209" y="1578"/>
                  </a:lnTo>
                  <a:lnTo>
                    <a:pt x="4364" y="1890"/>
                  </a:lnTo>
                  <a:lnTo>
                    <a:pt x="4501" y="2202"/>
                  </a:lnTo>
                  <a:lnTo>
                    <a:pt x="4598" y="2533"/>
                  </a:lnTo>
                  <a:lnTo>
                    <a:pt x="4696" y="2864"/>
                  </a:lnTo>
                  <a:lnTo>
                    <a:pt x="4735" y="3215"/>
                  </a:lnTo>
                  <a:lnTo>
                    <a:pt x="4754" y="3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1593;p37">
              <a:extLst>
                <a:ext uri="{FF2B5EF4-FFF2-40B4-BE49-F238E27FC236}">
                  <a16:creationId xmlns:a16="http://schemas.microsoft.com/office/drawing/2014/main" id="{8AFC157E-C227-2CC2-FFA9-FE4EE92A3B1F}"/>
                </a:ext>
              </a:extLst>
            </p:cNvPr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extrusionOk="0">
                  <a:moveTo>
                    <a:pt x="1929" y="1"/>
                  </a:moveTo>
                  <a:lnTo>
                    <a:pt x="1715" y="118"/>
                  </a:lnTo>
                  <a:lnTo>
                    <a:pt x="1520" y="235"/>
                  </a:lnTo>
                  <a:lnTo>
                    <a:pt x="1325" y="390"/>
                  </a:lnTo>
                  <a:lnTo>
                    <a:pt x="1150" y="546"/>
                  </a:lnTo>
                  <a:lnTo>
                    <a:pt x="975" y="722"/>
                  </a:lnTo>
                  <a:lnTo>
                    <a:pt x="819" y="897"/>
                  </a:lnTo>
                  <a:lnTo>
                    <a:pt x="663" y="1092"/>
                  </a:lnTo>
                  <a:lnTo>
                    <a:pt x="527" y="1306"/>
                  </a:lnTo>
                  <a:lnTo>
                    <a:pt x="410" y="1521"/>
                  </a:lnTo>
                  <a:lnTo>
                    <a:pt x="312" y="1754"/>
                  </a:lnTo>
                  <a:lnTo>
                    <a:pt x="215" y="1988"/>
                  </a:lnTo>
                  <a:lnTo>
                    <a:pt x="137" y="2222"/>
                  </a:lnTo>
                  <a:lnTo>
                    <a:pt x="78" y="2475"/>
                  </a:lnTo>
                  <a:lnTo>
                    <a:pt x="39" y="2748"/>
                  </a:lnTo>
                  <a:lnTo>
                    <a:pt x="1" y="3001"/>
                  </a:lnTo>
                  <a:lnTo>
                    <a:pt x="1" y="3274"/>
                  </a:lnTo>
                  <a:lnTo>
                    <a:pt x="1" y="3547"/>
                  </a:lnTo>
                  <a:lnTo>
                    <a:pt x="39" y="3820"/>
                  </a:lnTo>
                  <a:lnTo>
                    <a:pt x="78" y="4073"/>
                  </a:lnTo>
                  <a:lnTo>
                    <a:pt x="137" y="4326"/>
                  </a:lnTo>
                  <a:lnTo>
                    <a:pt x="215" y="4560"/>
                  </a:lnTo>
                  <a:lnTo>
                    <a:pt x="312" y="4813"/>
                  </a:lnTo>
                  <a:lnTo>
                    <a:pt x="410" y="5028"/>
                  </a:lnTo>
                  <a:lnTo>
                    <a:pt x="527" y="5242"/>
                  </a:lnTo>
                  <a:lnTo>
                    <a:pt x="663" y="5456"/>
                  </a:lnTo>
                  <a:lnTo>
                    <a:pt x="799" y="5651"/>
                  </a:lnTo>
                  <a:lnTo>
                    <a:pt x="975" y="5827"/>
                  </a:lnTo>
                  <a:lnTo>
                    <a:pt x="1131" y="6002"/>
                  </a:lnTo>
                  <a:lnTo>
                    <a:pt x="1306" y="6158"/>
                  </a:lnTo>
                  <a:lnTo>
                    <a:pt x="1501" y="6314"/>
                  </a:lnTo>
                  <a:lnTo>
                    <a:pt x="1696" y="6431"/>
                  </a:lnTo>
                  <a:lnTo>
                    <a:pt x="1910" y="6547"/>
                  </a:lnTo>
                  <a:lnTo>
                    <a:pt x="2105" y="6567"/>
                  </a:lnTo>
                  <a:lnTo>
                    <a:pt x="2397" y="6547"/>
                  </a:lnTo>
                  <a:lnTo>
                    <a:pt x="2670" y="6489"/>
                  </a:lnTo>
                  <a:lnTo>
                    <a:pt x="2806" y="6450"/>
                  </a:lnTo>
                  <a:lnTo>
                    <a:pt x="2962" y="6392"/>
                  </a:lnTo>
                  <a:lnTo>
                    <a:pt x="2943" y="6392"/>
                  </a:lnTo>
                  <a:lnTo>
                    <a:pt x="3215" y="6255"/>
                  </a:lnTo>
                  <a:lnTo>
                    <a:pt x="3488" y="6060"/>
                  </a:lnTo>
                  <a:lnTo>
                    <a:pt x="3508" y="6060"/>
                  </a:lnTo>
                  <a:lnTo>
                    <a:pt x="3761" y="5846"/>
                  </a:lnTo>
                  <a:lnTo>
                    <a:pt x="3878" y="5710"/>
                  </a:lnTo>
                  <a:lnTo>
                    <a:pt x="3995" y="5554"/>
                  </a:lnTo>
                  <a:lnTo>
                    <a:pt x="4014" y="5554"/>
                  </a:lnTo>
                  <a:lnTo>
                    <a:pt x="4131" y="5378"/>
                  </a:lnTo>
                  <a:lnTo>
                    <a:pt x="4229" y="5203"/>
                  </a:lnTo>
                  <a:lnTo>
                    <a:pt x="4345" y="5008"/>
                  </a:lnTo>
                  <a:lnTo>
                    <a:pt x="4443" y="4794"/>
                  </a:lnTo>
                  <a:lnTo>
                    <a:pt x="4443" y="4813"/>
                  </a:lnTo>
                  <a:lnTo>
                    <a:pt x="4521" y="4560"/>
                  </a:lnTo>
                  <a:lnTo>
                    <a:pt x="4599" y="4326"/>
                  </a:lnTo>
                  <a:lnTo>
                    <a:pt x="4657" y="4073"/>
                  </a:lnTo>
                  <a:lnTo>
                    <a:pt x="4696" y="3820"/>
                  </a:lnTo>
                  <a:lnTo>
                    <a:pt x="4696" y="3839"/>
                  </a:lnTo>
                  <a:lnTo>
                    <a:pt x="4735" y="3566"/>
                  </a:lnTo>
                  <a:lnTo>
                    <a:pt x="4735" y="3274"/>
                  </a:lnTo>
                  <a:lnTo>
                    <a:pt x="4735" y="2982"/>
                  </a:lnTo>
                  <a:lnTo>
                    <a:pt x="4696" y="2709"/>
                  </a:lnTo>
                  <a:lnTo>
                    <a:pt x="4638" y="2378"/>
                  </a:lnTo>
                  <a:lnTo>
                    <a:pt x="4579" y="2144"/>
                  </a:lnTo>
                  <a:lnTo>
                    <a:pt x="4560" y="2105"/>
                  </a:lnTo>
                  <a:lnTo>
                    <a:pt x="4443" y="1754"/>
                  </a:lnTo>
                  <a:lnTo>
                    <a:pt x="4423" y="1735"/>
                  </a:lnTo>
                  <a:lnTo>
                    <a:pt x="4248" y="1384"/>
                  </a:lnTo>
                  <a:lnTo>
                    <a:pt x="4151" y="1209"/>
                  </a:lnTo>
                  <a:lnTo>
                    <a:pt x="4034" y="1053"/>
                  </a:lnTo>
                  <a:lnTo>
                    <a:pt x="4014" y="1014"/>
                  </a:lnTo>
                  <a:lnTo>
                    <a:pt x="3897" y="878"/>
                  </a:lnTo>
                  <a:lnTo>
                    <a:pt x="3761" y="741"/>
                  </a:lnTo>
                  <a:lnTo>
                    <a:pt x="3683" y="644"/>
                  </a:lnTo>
                  <a:lnTo>
                    <a:pt x="3663" y="624"/>
                  </a:lnTo>
                  <a:lnTo>
                    <a:pt x="3547" y="527"/>
                  </a:lnTo>
                  <a:lnTo>
                    <a:pt x="3488" y="488"/>
                  </a:lnTo>
                  <a:lnTo>
                    <a:pt x="3371" y="390"/>
                  </a:lnTo>
                  <a:lnTo>
                    <a:pt x="3254" y="313"/>
                  </a:lnTo>
                  <a:lnTo>
                    <a:pt x="3215" y="293"/>
                  </a:lnTo>
                  <a:lnTo>
                    <a:pt x="3196" y="274"/>
                  </a:lnTo>
                  <a:lnTo>
                    <a:pt x="3176" y="274"/>
                  </a:lnTo>
                  <a:lnTo>
                    <a:pt x="3157" y="254"/>
                  </a:lnTo>
                  <a:lnTo>
                    <a:pt x="2943" y="157"/>
                  </a:lnTo>
                  <a:lnTo>
                    <a:pt x="2923" y="157"/>
                  </a:lnTo>
                  <a:lnTo>
                    <a:pt x="2884" y="137"/>
                  </a:lnTo>
                  <a:lnTo>
                    <a:pt x="2845" y="118"/>
                  </a:lnTo>
                  <a:lnTo>
                    <a:pt x="2670" y="59"/>
                  </a:lnTo>
                  <a:lnTo>
                    <a:pt x="2475" y="20"/>
                  </a:lnTo>
                  <a:lnTo>
                    <a:pt x="2436" y="20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1594;p37">
              <a:extLst>
                <a:ext uri="{FF2B5EF4-FFF2-40B4-BE49-F238E27FC236}">
                  <a16:creationId xmlns:a16="http://schemas.microsoft.com/office/drawing/2014/main" id="{FA6E40FE-636F-E0A0-C9A8-C59C2BF7854C}"/>
                </a:ext>
              </a:extLst>
            </p:cNvPr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fill="none" extrusionOk="0">
                  <a:moveTo>
                    <a:pt x="2105" y="1"/>
                  </a:moveTo>
                  <a:lnTo>
                    <a:pt x="2105" y="1"/>
                  </a:lnTo>
                  <a:lnTo>
                    <a:pt x="2378" y="1"/>
                  </a:lnTo>
                  <a:lnTo>
                    <a:pt x="2378" y="1"/>
                  </a:lnTo>
                  <a:lnTo>
                    <a:pt x="2436" y="20"/>
                  </a:lnTo>
                  <a:lnTo>
                    <a:pt x="2436" y="20"/>
                  </a:lnTo>
                  <a:lnTo>
                    <a:pt x="2455" y="20"/>
                  </a:lnTo>
                  <a:lnTo>
                    <a:pt x="245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670" y="59"/>
                  </a:lnTo>
                  <a:lnTo>
                    <a:pt x="2670" y="59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62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3157" y="254"/>
                  </a:lnTo>
                  <a:lnTo>
                    <a:pt x="3176" y="274"/>
                  </a:lnTo>
                  <a:lnTo>
                    <a:pt x="3196" y="274"/>
                  </a:lnTo>
                  <a:lnTo>
                    <a:pt x="3215" y="293"/>
                  </a:lnTo>
                  <a:lnTo>
                    <a:pt x="3215" y="293"/>
                  </a:lnTo>
                  <a:lnTo>
                    <a:pt x="3254" y="313"/>
                  </a:lnTo>
                  <a:lnTo>
                    <a:pt x="3254" y="313"/>
                  </a:lnTo>
                  <a:lnTo>
                    <a:pt x="3371" y="390"/>
                  </a:lnTo>
                  <a:lnTo>
                    <a:pt x="3371" y="390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547" y="527"/>
                  </a:lnTo>
                  <a:lnTo>
                    <a:pt x="3547" y="527"/>
                  </a:lnTo>
                  <a:lnTo>
                    <a:pt x="3663" y="624"/>
                  </a:lnTo>
                  <a:lnTo>
                    <a:pt x="3663" y="624"/>
                  </a:lnTo>
                  <a:lnTo>
                    <a:pt x="3683" y="644"/>
                  </a:lnTo>
                  <a:lnTo>
                    <a:pt x="3683" y="644"/>
                  </a:lnTo>
                  <a:lnTo>
                    <a:pt x="3761" y="741"/>
                  </a:lnTo>
                  <a:lnTo>
                    <a:pt x="3761" y="741"/>
                  </a:lnTo>
                  <a:lnTo>
                    <a:pt x="3897" y="878"/>
                  </a:lnTo>
                  <a:lnTo>
                    <a:pt x="3897" y="878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34" y="1053"/>
                  </a:lnTo>
                  <a:lnTo>
                    <a:pt x="4034" y="1053"/>
                  </a:lnTo>
                  <a:lnTo>
                    <a:pt x="4151" y="1209"/>
                  </a:lnTo>
                  <a:lnTo>
                    <a:pt x="4151" y="1209"/>
                  </a:lnTo>
                  <a:lnTo>
                    <a:pt x="4248" y="1384"/>
                  </a:lnTo>
                  <a:lnTo>
                    <a:pt x="4248" y="1384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560" y="2105"/>
                  </a:lnTo>
                  <a:lnTo>
                    <a:pt x="4579" y="2144"/>
                  </a:lnTo>
                  <a:lnTo>
                    <a:pt x="4579" y="2144"/>
                  </a:lnTo>
                  <a:lnTo>
                    <a:pt x="4638" y="2378"/>
                  </a:lnTo>
                  <a:lnTo>
                    <a:pt x="4638" y="2378"/>
                  </a:lnTo>
                  <a:lnTo>
                    <a:pt x="4696" y="2709"/>
                  </a:lnTo>
                  <a:lnTo>
                    <a:pt x="4696" y="272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735" y="2982"/>
                  </a:lnTo>
                  <a:lnTo>
                    <a:pt x="4735" y="3274"/>
                  </a:lnTo>
                  <a:lnTo>
                    <a:pt x="4735" y="3274"/>
                  </a:lnTo>
                  <a:lnTo>
                    <a:pt x="4735" y="3566"/>
                  </a:lnTo>
                  <a:lnTo>
                    <a:pt x="4696" y="3839"/>
                  </a:lnTo>
                  <a:lnTo>
                    <a:pt x="4696" y="3820"/>
                  </a:lnTo>
                  <a:lnTo>
                    <a:pt x="4696" y="3820"/>
                  </a:lnTo>
                  <a:lnTo>
                    <a:pt x="4657" y="4073"/>
                  </a:lnTo>
                  <a:lnTo>
                    <a:pt x="4599" y="4326"/>
                  </a:lnTo>
                  <a:lnTo>
                    <a:pt x="4599" y="4326"/>
                  </a:lnTo>
                  <a:lnTo>
                    <a:pt x="4521" y="4560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794"/>
                  </a:lnTo>
                  <a:lnTo>
                    <a:pt x="4443" y="4794"/>
                  </a:lnTo>
                  <a:lnTo>
                    <a:pt x="4345" y="5008"/>
                  </a:lnTo>
                  <a:lnTo>
                    <a:pt x="4229" y="5203"/>
                  </a:lnTo>
                  <a:lnTo>
                    <a:pt x="4229" y="5203"/>
                  </a:lnTo>
                  <a:lnTo>
                    <a:pt x="4131" y="5378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878" y="5710"/>
                  </a:lnTo>
                  <a:lnTo>
                    <a:pt x="3761" y="5846"/>
                  </a:lnTo>
                  <a:lnTo>
                    <a:pt x="3761" y="5846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488" y="6060"/>
                  </a:lnTo>
                  <a:lnTo>
                    <a:pt x="3488" y="6060"/>
                  </a:lnTo>
                  <a:lnTo>
                    <a:pt x="3215" y="6255"/>
                  </a:lnTo>
                  <a:lnTo>
                    <a:pt x="3215" y="6255"/>
                  </a:lnTo>
                  <a:lnTo>
                    <a:pt x="2943" y="6392"/>
                  </a:lnTo>
                  <a:lnTo>
                    <a:pt x="2962" y="6392"/>
                  </a:lnTo>
                  <a:lnTo>
                    <a:pt x="2962" y="6392"/>
                  </a:lnTo>
                  <a:lnTo>
                    <a:pt x="2806" y="6450"/>
                  </a:lnTo>
                  <a:lnTo>
                    <a:pt x="2670" y="6489"/>
                  </a:lnTo>
                  <a:lnTo>
                    <a:pt x="2670" y="6489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105" y="6567"/>
                  </a:lnTo>
                  <a:lnTo>
                    <a:pt x="2105" y="6567"/>
                  </a:lnTo>
                  <a:lnTo>
                    <a:pt x="1910" y="6547"/>
                  </a:lnTo>
                  <a:lnTo>
                    <a:pt x="1910" y="6547"/>
                  </a:lnTo>
                  <a:lnTo>
                    <a:pt x="1696" y="6431"/>
                  </a:lnTo>
                  <a:lnTo>
                    <a:pt x="1501" y="6314"/>
                  </a:lnTo>
                  <a:lnTo>
                    <a:pt x="1306" y="6158"/>
                  </a:lnTo>
                  <a:lnTo>
                    <a:pt x="1131" y="6002"/>
                  </a:lnTo>
                  <a:lnTo>
                    <a:pt x="975" y="5827"/>
                  </a:lnTo>
                  <a:lnTo>
                    <a:pt x="799" y="5651"/>
                  </a:lnTo>
                  <a:lnTo>
                    <a:pt x="663" y="5456"/>
                  </a:lnTo>
                  <a:lnTo>
                    <a:pt x="527" y="5242"/>
                  </a:lnTo>
                  <a:lnTo>
                    <a:pt x="410" y="5028"/>
                  </a:lnTo>
                  <a:lnTo>
                    <a:pt x="312" y="4813"/>
                  </a:lnTo>
                  <a:lnTo>
                    <a:pt x="215" y="4560"/>
                  </a:lnTo>
                  <a:lnTo>
                    <a:pt x="137" y="4326"/>
                  </a:lnTo>
                  <a:lnTo>
                    <a:pt x="78" y="4073"/>
                  </a:lnTo>
                  <a:lnTo>
                    <a:pt x="39" y="3820"/>
                  </a:lnTo>
                  <a:lnTo>
                    <a:pt x="1" y="3547"/>
                  </a:lnTo>
                  <a:lnTo>
                    <a:pt x="1" y="3274"/>
                  </a:lnTo>
                  <a:lnTo>
                    <a:pt x="1" y="3274"/>
                  </a:lnTo>
                  <a:lnTo>
                    <a:pt x="1" y="3001"/>
                  </a:lnTo>
                  <a:lnTo>
                    <a:pt x="39" y="2748"/>
                  </a:lnTo>
                  <a:lnTo>
                    <a:pt x="78" y="2475"/>
                  </a:lnTo>
                  <a:lnTo>
                    <a:pt x="137" y="2222"/>
                  </a:lnTo>
                  <a:lnTo>
                    <a:pt x="215" y="1988"/>
                  </a:lnTo>
                  <a:lnTo>
                    <a:pt x="312" y="1754"/>
                  </a:lnTo>
                  <a:lnTo>
                    <a:pt x="410" y="1521"/>
                  </a:lnTo>
                  <a:lnTo>
                    <a:pt x="527" y="1306"/>
                  </a:lnTo>
                  <a:lnTo>
                    <a:pt x="663" y="1092"/>
                  </a:lnTo>
                  <a:lnTo>
                    <a:pt x="819" y="897"/>
                  </a:lnTo>
                  <a:lnTo>
                    <a:pt x="975" y="722"/>
                  </a:lnTo>
                  <a:lnTo>
                    <a:pt x="1150" y="546"/>
                  </a:lnTo>
                  <a:lnTo>
                    <a:pt x="1325" y="390"/>
                  </a:lnTo>
                  <a:lnTo>
                    <a:pt x="1520" y="235"/>
                  </a:lnTo>
                  <a:lnTo>
                    <a:pt x="1715" y="118"/>
                  </a:lnTo>
                  <a:lnTo>
                    <a:pt x="1929" y="1"/>
                  </a:lnTo>
                  <a:lnTo>
                    <a:pt x="1929" y="1"/>
                  </a:lnTo>
                  <a:lnTo>
                    <a:pt x="2105" y="1"/>
                  </a:lnTo>
                  <a:lnTo>
                    <a:pt x="2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1595;p37">
              <a:extLst>
                <a:ext uri="{FF2B5EF4-FFF2-40B4-BE49-F238E27FC236}">
                  <a16:creationId xmlns:a16="http://schemas.microsoft.com/office/drawing/2014/main" id="{9D435F32-3B53-E83E-0E39-AC7201BBA20C}"/>
                </a:ext>
              </a:extLst>
            </p:cNvPr>
            <p:cNvSpPr/>
            <p:nvPr/>
          </p:nvSpPr>
          <p:spPr>
            <a:xfrm>
              <a:off x="5657775" y="8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1596;p37">
              <a:extLst>
                <a:ext uri="{FF2B5EF4-FFF2-40B4-BE49-F238E27FC236}">
                  <a16:creationId xmlns:a16="http://schemas.microsoft.com/office/drawing/2014/main" id="{2FAD79F1-0DCD-9371-CF4F-58BAAF23B072}"/>
                </a:ext>
              </a:extLst>
            </p:cNvPr>
            <p:cNvSpPr/>
            <p:nvPr/>
          </p:nvSpPr>
          <p:spPr>
            <a:xfrm>
              <a:off x="5633925" y="8664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1597;p37">
              <a:extLst>
                <a:ext uri="{FF2B5EF4-FFF2-40B4-BE49-F238E27FC236}">
                  <a16:creationId xmlns:a16="http://schemas.microsoft.com/office/drawing/2014/main" id="{B3FC4FE9-41FB-693C-28F1-19E1D9399138}"/>
                </a:ext>
              </a:extLst>
            </p:cNvPr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extrusionOk="0">
                  <a:moveTo>
                    <a:pt x="975" y="0"/>
                  </a:moveTo>
                  <a:lnTo>
                    <a:pt x="780" y="20"/>
                  </a:lnTo>
                  <a:lnTo>
                    <a:pt x="585" y="39"/>
                  </a:lnTo>
                  <a:lnTo>
                    <a:pt x="430" y="78"/>
                  </a:lnTo>
                  <a:lnTo>
                    <a:pt x="274" y="137"/>
                  </a:lnTo>
                  <a:lnTo>
                    <a:pt x="157" y="195"/>
                  </a:lnTo>
                  <a:lnTo>
                    <a:pt x="79" y="254"/>
                  </a:lnTo>
                  <a:lnTo>
                    <a:pt x="20" y="332"/>
                  </a:lnTo>
                  <a:lnTo>
                    <a:pt x="1" y="410"/>
                  </a:lnTo>
                  <a:lnTo>
                    <a:pt x="20" y="507"/>
                  </a:lnTo>
                  <a:lnTo>
                    <a:pt x="79" y="585"/>
                  </a:lnTo>
                  <a:lnTo>
                    <a:pt x="157" y="643"/>
                  </a:lnTo>
                  <a:lnTo>
                    <a:pt x="274" y="702"/>
                  </a:lnTo>
                  <a:lnTo>
                    <a:pt x="430" y="760"/>
                  </a:lnTo>
                  <a:lnTo>
                    <a:pt x="585" y="799"/>
                  </a:lnTo>
                  <a:lnTo>
                    <a:pt x="780" y="819"/>
                  </a:lnTo>
                  <a:lnTo>
                    <a:pt x="1170" y="819"/>
                  </a:lnTo>
                  <a:lnTo>
                    <a:pt x="1365" y="799"/>
                  </a:lnTo>
                  <a:lnTo>
                    <a:pt x="1521" y="760"/>
                  </a:lnTo>
                  <a:lnTo>
                    <a:pt x="1677" y="702"/>
                  </a:lnTo>
                  <a:lnTo>
                    <a:pt x="1793" y="643"/>
                  </a:lnTo>
                  <a:lnTo>
                    <a:pt x="1871" y="585"/>
                  </a:lnTo>
                  <a:lnTo>
                    <a:pt x="1930" y="507"/>
                  </a:lnTo>
                  <a:lnTo>
                    <a:pt x="1949" y="410"/>
                  </a:lnTo>
                  <a:lnTo>
                    <a:pt x="1930" y="332"/>
                  </a:lnTo>
                  <a:lnTo>
                    <a:pt x="1871" y="254"/>
                  </a:lnTo>
                  <a:lnTo>
                    <a:pt x="1793" y="195"/>
                  </a:lnTo>
                  <a:lnTo>
                    <a:pt x="1677" y="137"/>
                  </a:lnTo>
                  <a:lnTo>
                    <a:pt x="1521" y="78"/>
                  </a:lnTo>
                  <a:lnTo>
                    <a:pt x="1365" y="39"/>
                  </a:lnTo>
                  <a:lnTo>
                    <a:pt x="1170" y="20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1598;p37">
              <a:extLst>
                <a:ext uri="{FF2B5EF4-FFF2-40B4-BE49-F238E27FC236}">
                  <a16:creationId xmlns:a16="http://schemas.microsoft.com/office/drawing/2014/main" id="{4399219A-2D2C-FECB-F3FA-BAC99D5B919D}"/>
                </a:ext>
              </a:extLst>
            </p:cNvPr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fill="none" extrusionOk="0">
                  <a:moveTo>
                    <a:pt x="1949" y="410"/>
                  </a:moveTo>
                  <a:lnTo>
                    <a:pt x="1949" y="410"/>
                  </a:lnTo>
                  <a:lnTo>
                    <a:pt x="1930" y="507"/>
                  </a:lnTo>
                  <a:lnTo>
                    <a:pt x="1871" y="585"/>
                  </a:lnTo>
                  <a:lnTo>
                    <a:pt x="1793" y="643"/>
                  </a:lnTo>
                  <a:lnTo>
                    <a:pt x="1677" y="702"/>
                  </a:lnTo>
                  <a:lnTo>
                    <a:pt x="1521" y="760"/>
                  </a:lnTo>
                  <a:lnTo>
                    <a:pt x="1365" y="799"/>
                  </a:lnTo>
                  <a:lnTo>
                    <a:pt x="1170" y="819"/>
                  </a:lnTo>
                  <a:lnTo>
                    <a:pt x="975" y="819"/>
                  </a:lnTo>
                  <a:lnTo>
                    <a:pt x="975" y="819"/>
                  </a:lnTo>
                  <a:lnTo>
                    <a:pt x="780" y="819"/>
                  </a:lnTo>
                  <a:lnTo>
                    <a:pt x="585" y="799"/>
                  </a:lnTo>
                  <a:lnTo>
                    <a:pt x="430" y="760"/>
                  </a:lnTo>
                  <a:lnTo>
                    <a:pt x="274" y="702"/>
                  </a:lnTo>
                  <a:lnTo>
                    <a:pt x="157" y="643"/>
                  </a:lnTo>
                  <a:lnTo>
                    <a:pt x="79" y="585"/>
                  </a:lnTo>
                  <a:lnTo>
                    <a:pt x="20" y="507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20" y="332"/>
                  </a:lnTo>
                  <a:lnTo>
                    <a:pt x="79" y="254"/>
                  </a:lnTo>
                  <a:lnTo>
                    <a:pt x="157" y="195"/>
                  </a:lnTo>
                  <a:lnTo>
                    <a:pt x="274" y="137"/>
                  </a:lnTo>
                  <a:lnTo>
                    <a:pt x="430" y="78"/>
                  </a:lnTo>
                  <a:lnTo>
                    <a:pt x="585" y="39"/>
                  </a:lnTo>
                  <a:lnTo>
                    <a:pt x="780" y="20"/>
                  </a:lnTo>
                  <a:lnTo>
                    <a:pt x="975" y="0"/>
                  </a:lnTo>
                  <a:lnTo>
                    <a:pt x="975" y="0"/>
                  </a:lnTo>
                  <a:lnTo>
                    <a:pt x="1170" y="20"/>
                  </a:lnTo>
                  <a:lnTo>
                    <a:pt x="1365" y="39"/>
                  </a:lnTo>
                  <a:lnTo>
                    <a:pt x="1521" y="78"/>
                  </a:lnTo>
                  <a:lnTo>
                    <a:pt x="1677" y="137"/>
                  </a:lnTo>
                  <a:lnTo>
                    <a:pt x="1793" y="195"/>
                  </a:lnTo>
                  <a:lnTo>
                    <a:pt x="1871" y="254"/>
                  </a:lnTo>
                  <a:lnTo>
                    <a:pt x="1930" y="332"/>
                  </a:lnTo>
                  <a:lnTo>
                    <a:pt x="1949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1599;p37">
              <a:extLst>
                <a:ext uri="{FF2B5EF4-FFF2-40B4-BE49-F238E27FC236}">
                  <a16:creationId xmlns:a16="http://schemas.microsoft.com/office/drawing/2014/main" id="{D7E225F4-5206-7A44-18AF-CBF18F01A054}"/>
                </a:ext>
              </a:extLst>
            </p:cNvPr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extrusionOk="0">
                  <a:moveTo>
                    <a:pt x="1715" y="0"/>
                  </a:moveTo>
                  <a:lnTo>
                    <a:pt x="1423" y="39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1600;p37">
              <a:extLst>
                <a:ext uri="{FF2B5EF4-FFF2-40B4-BE49-F238E27FC236}">
                  <a16:creationId xmlns:a16="http://schemas.microsoft.com/office/drawing/2014/main" id="{DF8F12DA-7596-CA63-4435-0AC990EB6C8D}"/>
                </a:ext>
              </a:extLst>
            </p:cNvPr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715" y="0"/>
                  </a:lnTo>
                  <a:lnTo>
                    <a:pt x="1715" y="0"/>
                  </a:lnTo>
                  <a:lnTo>
                    <a:pt x="1423" y="39"/>
                  </a:lnTo>
                  <a:lnTo>
                    <a:pt x="1150" y="117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5" name="Google Shape;1601;p37">
              <a:extLst>
                <a:ext uri="{FF2B5EF4-FFF2-40B4-BE49-F238E27FC236}">
                  <a16:creationId xmlns:a16="http://schemas.microsoft.com/office/drawing/2014/main" id="{096DEEAA-DFDE-B4AA-3DD1-66F265310B59}"/>
                </a:ext>
              </a:extLst>
            </p:cNvPr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6" name="Google Shape;1602;p37">
              <a:extLst>
                <a:ext uri="{FF2B5EF4-FFF2-40B4-BE49-F238E27FC236}">
                  <a16:creationId xmlns:a16="http://schemas.microsoft.com/office/drawing/2014/main" id="{AB89AC43-24E9-83DE-8D44-D7BD7AA5B675}"/>
                </a:ext>
              </a:extLst>
            </p:cNvPr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1603;p37">
              <a:extLst>
                <a:ext uri="{FF2B5EF4-FFF2-40B4-BE49-F238E27FC236}">
                  <a16:creationId xmlns:a16="http://schemas.microsoft.com/office/drawing/2014/main" id="{479FD16F-9A53-8D11-C56D-8EBDC7593AEA}"/>
                </a:ext>
              </a:extLst>
            </p:cNvPr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extrusionOk="0">
                  <a:moveTo>
                    <a:pt x="2378" y="1209"/>
                  </a:moveTo>
                  <a:lnTo>
                    <a:pt x="2728" y="1228"/>
                  </a:lnTo>
                  <a:lnTo>
                    <a:pt x="3021" y="1287"/>
                  </a:lnTo>
                  <a:lnTo>
                    <a:pt x="3274" y="1384"/>
                  </a:lnTo>
                  <a:lnTo>
                    <a:pt x="3488" y="1481"/>
                  </a:lnTo>
                  <a:lnTo>
                    <a:pt x="3683" y="1618"/>
                  </a:lnTo>
                  <a:lnTo>
                    <a:pt x="3800" y="1715"/>
                  </a:lnTo>
                  <a:lnTo>
                    <a:pt x="3917" y="1832"/>
                  </a:lnTo>
                  <a:lnTo>
                    <a:pt x="4014" y="2027"/>
                  </a:lnTo>
                  <a:lnTo>
                    <a:pt x="4034" y="2066"/>
                  </a:lnTo>
                  <a:lnTo>
                    <a:pt x="4053" y="2105"/>
                  </a:lnTo>
                  <a:lnTo>
                    <a:pt x="4073" y="2163"/>
                  </a:lnTo>
                  <a:lnTo>
                    <a:pt x="4092" y="2183"/>
                  </a:lnTo>
                  <a:lnTo>
                    <a:pt x="4073" y="2183"/>
                  </a:lnTo>
                  <a:lnTo>
                    <a:pt x="4092" y="2261"/>
                  </a:lnTo>
                  <a:lnTo>
                    <a:pt x="4092" y="2280"/>
                  </a:lnTo>
                  <a:lnTo>
                    <a:pt x="4112" y="2358"/>
                  </a:lnTo>
                  <a:lnTo>
                    <a:pt x="3995" y="2475"/>
                  </a:lnTo>
                  <a:lnTo>
                    <a:pt x="3878" y="2573"/>
                  </a:lnTo>
                  <a:lnTo>
                    <a:pt x="3644" y="2709"/>
                  </a:lnTo>
                  <a:lnTo>
                    <a:pt x="3391" y="2826"/>
                  </a:lnTo>
                  <a:lnTo>
                    <a:pt x="3040" y="2923"/>
                  </a:lnTo>
                  <a:lnTo>
                    <a:pt x="2690" y="2982"/>
                  </a:lnTo>
                  <a:lnTo>
                    <a:pt x="2086" y="2982"/>
                  </a:lnTo>
                  <a:lnTo>
                    <a:pt x="1735" y="2923"/>
                  </a:lnTo>
                  <a:lnTo>
                    <a:pt x="1404" y="2826"/>
                  </a:lnTo>
                  <a:lnTo>
                    <a:pt x="1150" y="2709"/>
                  </a:lnTo>
                  <a:lnTo>
                    <a:pt x="916" y="2573"/>
                  </a:lnTo>
                  <a:lnTo>
                    <a:pt x="780" y="2475"/>
                  </a:lnTo>
                  <a:lnTo>
                    <a:pt x="663" y="2358"/>
                  </a:lnTo>
                  <a:lnTo>
                    <a:pt x="663" y="2339"/>
                  </a:lnTo>
                  <a:lnTo>
                    <a:pt x="663" y="2300"/>
                  </a:lnTo>
                  <a:lnTo>
                    <a:pt x="683" y="2183"/>
                  </a:lnTo>
                  <a:lnTo>
                    <a:pt x="722" y="2066"/>
                  </a:lnTo>
                  <a:lnTo>
                    <a:pt x="780" y="1949"/>
                  </a:lnTo>
                  <a:lnTo>
                    <a:pt x="858" y="1832"/>
                  </a:lnTo>
                  <a:lnTo>
                    <a:pt x="975" y="1715"/>
                  </a:lnTo>
                  <a:lnTo>
                    <a:pt x="1092" y="1618"/>
                  </a:lnTo>
                  <a:lnTo>
                    <a:pt x="1267" y="1481"/>
                  </a:lnTo>
                  <a:lnTo>
                    <a:pt x="1462" y="1384"/>
                  </a:lnTo>
                  <a:lnTo>
                    <a:pt x="1754" y="1287"/>
                  </a:lnTo>
                  <a:lnTo>
                    <a:pt x="2047" y="1228"/>
                  </a:lnTo>
                  <a:lnTo>
                    <a:pt x="2378" y="1209"/>
                  </a:lnTo>
                  <a:close/>
                  <a:moveTo>
                    <a:pt x="1053" y="1"/>
                  </a:move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1604;p37">
              <a:extLst>
                <a:ext uri="{FF2B5EF4-FFF2-40B4-BE49-F238E27FC236}">
                  <a16:creationId xmlns:a16="http://schemas.microsoft.com/office/drawing/2014/main" id="{D52AB7EE-66C8-7C87-8167-5D635561BDCF}"/>
                </a:ext>
              </a:extLst>
            </p:cNvPr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fill="none" extrusionOk="0">
                  <a:moveTo>
                    <a:pt x="3586" y="1"/>
                  </a:moveTo>
                  <a:lnTo>
                    <a:pt x="3586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417" y="312"/>
                  </a:lnTo>
                  <a:lnTo>
                    <a:pt x="2397" y="312"/>
                  </a:lnTo>
                  <a:lnTo>
                    <a:pt x="2378" y="312"/>
                  </a:lnTo>
                  <a:lnTo>
                    <a:pt x="2358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053" y="1"/>
                  </a:lnTo>
                  <a:lnTo>
                    <a:pt x="1053" y="1"/>
                  </a:ln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300" y="3138"/>
                  </a:lnTo>
                  <a:lnTo>
                    <a:pt x="2397" y="3138"/>
                  </a:lnTo>
                  <a:lnTo>
                    <a:pt x="2397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722" y="1"/>
                  </a:lnTo>
                  <a:lnTo>
                    <a:pt x="3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1605;p37">
              <a:extLst>
                <a:ext uri="{FF2B5EF4-FFF2-40B4-BE49-F238E27FC236}">
                  <a16:creationId xmlns:a16="http://schemas.microsoft.com/office/drawing/2014/main" id="{6814070A-EC11-D64E-5E07-A57DDAF9D217}"/>
                </a:ext>
              </a:extLst>
            </p:cNvPr>
            <p:cNvSpPr/>
            <p:nvPr/>
          </p:nvSpPr>
          <p:spPr>
            <a:xfrm>
              <a:off x="5434700" y="839675"/>
              <a:ext cx="86225" cy="44350"/>
            </a:xfrm>
            <a:custGeom>
              <a:avLst/>
              <a:gdLst/>
              <a:ahLst/>
              <a:cxnLst/>
              <a:rect l="l" t="t" r="r" b="b"/>
              <a:pathLst>
                <a:path w="3449" h="1774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2065" y="20"/>
                  </a:lnTo>
                  <a:lnTo>
                    <a:pt x="2065" y="20"/>
                  </a:lnTo>
                  <a:lnTo>
                    <a:pt x="2358" y="79"/>
                  </a:lnTo>
                  <a:lnTo>
                    <a:pt x="2611" y="176"/>
                  </a:lnTo>
                  <a:lnTo>
                    <a:pt x="2611" y="176"/>
                  </a:lnTo>
                  <a:lnTo>
                    <a:pt x="2825" y="273"/>
                  </a:lnTo>
                  <a:lnTo>
                    <a:pt x="3020" y="410"/>
                  </a:lnTo>
                  <a:lnTo>
                    <a:pt x="3020" y="410"/>
                  </a:lnTo>
                  <a:lnTo>
                    <a:pt x="3137" y="507"/>
                  </a:lnTo>
                  <a:lnTo>
                    <a:pt x="3254" y="624"/>
                  </a:lnTo>
                  <a:lnTo>
                    <a:pt x="3254" y="624"/>
                  </a:lnTo>
                  <a:lnTo>
                    <a:pt x="3351" y="819"/>
                  </a:lnTo>
                  <a:lnTo>
                    <a:pt x="3351" y="819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90" y="897"/>
                  </a:lnTo>
                  <a:lnTo>
                    <a:pt x="3390" y="897"/>
                  </a:lnTo>
                  <a:lnTo>
                    <a:pt x="3410" y="955"/>
                  </a:lnTo>
                  <a:lnTo>
                    <a:pt x="3429" y="975"/>
                  </a:lnTo>
                  <a:lnTo>
                    <a:pt x="3410" y="975"/>
                  </a:lnTo>
                  <a:lnTo>
                    <a:pt x="3410" y="975"/>
                  </a:lnTo>
                  <a:lnTo>
                    <a:pt x="3429" y="1053"/>
                  </a:lnTo>
                  <a:lnTo>
                    <a:pt x="3429" y="1072"/>
                  </a:lnTo>
                  <a:lnTo>
                    <a:pt x="3429" y="1072"/>
                  </a:lnTo>
                  <a:lnTo>
                    <a:pt x="3449" y="1150"/>
                  </a:lnTo>
                  <a:lnTo>
                    <a:pt x="3449" y="1150"/>
                  </a:lnTo>
                  <a:lnTo>
                    <a:pt x="3332" y="1267"/>
                  </a:lnTo>
                  <a:lnTo>
                    <a:pt x="3215" y="1365"/>
                  </a:lnTo>
                  <a:lnTo>
                    <a:pt x="3215" y="1365"/>
                  </a:lnTo>
                  <a:lnTo>
                    <a:pt x="2981" y="1501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377" y="1715"/>
                  </a:lnTo>
                  <a:lnTo>
                    <a:pt x="2027" y="1774"/>
                  </a:lnTo>
                  <a:lnTo>
                    <a:pt x="2027" y="1774"/>
                  </a:lnTo>
                  <a:lnTo>
                    <a:pt x="1812" y="1774"/>
                  </a:lnTo>
                  <a:lnTo>
                    <a:pt x="1812" y="1774"/>
                  </a:lnTo>
                  <a:lnTo>
                    <a:pt x="1734" y="1774"/>
                  </a:lnTo>
                  <a:lnTo>
                    <a:pt x="1695" y="1774"/>
                  </a:lnTo>
                  <a:lnTo>
                    <a:pt x="1695" y="1774"/>
                  </a:lnTo>
                  <a:lnTo>
                    <a:pt x="1423" y="1774"/>
                  </a:lnTo>
                  <a:lnTo>
                    <a:pt x="1423" y="1774"/>
                  </a:lnTo>
                  <a:lnTo>
                    <a:pt x="1072" y="1715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487" y="1501"/>
                  </a:lnTo>
                  <a:lnTo>
                    <a:pt x="253" y="1365"/>
                  </a:lnTo>
                  <a:lnTo>
                    <a:pt x="253" y="1365"/>
                  </a:lnTo>
                  <a:lnTo>
                    <a:pt x="117" y="1267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0" y="1131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975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117" y="741"/>
                  </a:lnTo>
                  <a:lnTo>
                    <a:pt x="195" y="624"/>
                  </a:lnTo>
                  <a:lnTo>
                    <a:pt x="195" y="624"/>
                  </a:lnTo>
                  <a:lnTo>
                    <a:pt x="312" y="507"/>
                  </a:lnTo>
                  <a:lnTo>
                    <a:pt x="429" y="410"/>
                  </a:lnTo>
                  <a:lnTo>
                    <a:pt x="429" y="410"/>
                  </a:lnTo>
                  <a:lnTo>
                    <a:pt x="604" y="273"/>
                  </a:lnTo>
                  <a:lnTo>
                    <a:pt x="799" y="176"/>
                  </a:lnTo>
                  <a:lnTo>
                    <a:pt x="799" y="176"/>
                  </a:lnTo>
                  <a:lnTo>
                    <a:pt x="1091" y="79"/>
                  </a:lnTo>
                  <a:lnTo>
                    <a:pt x="1384" y="2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5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C5780C1-3ACB-98C5-874B-486214AF1651}"/>
              </a:ext>
            </a:extLst>
          </p:cNvPr>
          <p:cNvSpPr/>
          <p:nvPr/>
        </p:nvSpPr>
        <p:spPr>
          <a:xfrm>
            <a:off x="6391469" y="3517641"/>
            <a:ext cx="5800531" cy="334035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2A3298D3-F5A8-FC8A-4979-1DC83FBDDB11}"/>
              </a:ext>
            </a:extLst>
          </p:cNvPr>
          <p:cNvSpPr/>
          <p:nvPr/>
        </p:nvSpPr>
        <p:spPr>
          <a:xfrm>
            <a:off x="4701756" y="1057776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002D38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002D38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2D38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002D38"/>
                </a:solidFill>
                <a:cs typeface="Arial"/>
                <a:sym typeface="Arial"/>
              </a:rPr>
              <a:t> 2 (SGK – tr20)</a:t>
            </a:r>
          </a:p>
        </p:txBody>
      </p:sp>
      <p:grpSp>
        <p:nvGrpSpPr>
          <p:cNvPr id="4" name="Google Shape;1471;p37">
            <a:extLst>
              <a:ext uri="{FF2B5EF4-FFF2-40B4-BE49-F238E27FC236}">
                <a16:creationId xmlns:a16="http://schemas.microsoft.com/office/drawing/2014/main" id="{977DD7FF-D624-38F5-6D1E-AE2B33B6983D}"/>
              </a:ext>
            </a:extLst>
          </p:cNvPr>
          <p:cNvGrpSpPr/>
          <p:nvPr/>
        </p:nvGrpSpPr>
        <p:grpSpPr>
          <a:xfrm>
            <a:off x="10872396" y="5530280"/>
            <a:ext cx="1116604" cy="1103471"/>
            <a:chOff x="5149750" y="3034050"/>
            <a:chExt cx="952300" cy="941100"/>
          </a:xfrm>
        </p:grpSpPr>
        <p:sp>
          <p:nvSpPr>
            <p:cNvPr id="5" name="Google Shape;1472;p37">
              <a:extLst>
                <a:ext uri="{FF2B5EF4-FFF2-40B4-BE49-F238E27FC236}">
                  <a16:creationId xmlns:a16="http://schemas.microsoft.com/office/drawing/2014/main" id="{87DDCAB9-1EDD-C51B-B7A3-DCCB1D919CD8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" name="Google Shape;1473;p37">
              <a:extLst>
                <a:ext uri="{FF2B5EF4-FFF2-40B4-BE49-F238E27FC236}">
                  <a16:creationId xmlns:a16="http://schemas.microsoft.com/office/drawing/2014/main" id="{322115C7-7066-BD07-5E76-21995208325C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Google Shape;1474;p37">
              <a:extLst>
                <a:ext uri="{FF2B5EF4-FFF2-40B4-BE49-F238E27FC236}">
                  <a16:creationId xmlns:a16="http://schemas.microsoft.com/office/drawing/2014/main" id="{261C4B16-4EB1-B430-5889-A7AEB55579F0}"/>
                </a:ext>
              </a:extLst>
            </p:cNvPr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Google Shape;1475;p37">
              <a:extLst>
                <a:ext uri="{FF2B5EF4-FFF2-40B4-BE49-F238E27FC236}">
                  <a16:creationId xmlns:a16="http://schemas.microsoft.com/office/drawing/2014/main" id="{DCF96F5E-C521-7C33-BBC9-73858A16D6CB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1476;p37">
              <a:extLst>
                <a:ext uri="{FF2B5EF4-FFF2-40B4-BE49-F238E27FC236}">
                  <a16:creationId xmlns:a16="http://schemas.microsoft.com/office/drawing/2014/main" id="{C542EF67-046C-D359-FB8C-A008C1113038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1477;p37">
              <a:extLst>
                <a:ext uri="{FF2B5EF4-FFF2-40B4-BE49-F238E27FC236}">
                  <a16:creationId xmlns:a16="http://schemas.microsoft.com/office/drawing/2014/main" id="{3F7F5C76-EC23-1835-61ED-8CF262B3AE36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1478;p37">
              <a:extLst>
                <a:ext uri="{FF2B5EF4-FFF2-40B4-BE49-F238E27FC236}">
                  <a16:creationId xmlns:a16="http://schemas.microsoft.com/office/drawing/2014/main" id="{D4FB487F-7A0B-56DA-7FD2-54F7A107F69E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1479;p37">
              <a:extLst>
                <a:ext uri="{FF2B5EF4-FFF2-40B4-BE49-F238E27FC236}">
                  <a16:creationId xmlns:a16="http://schemas.microsoft.com/office/drawing/2014/main" id="{E38358DF-AA88-578F-B0D9-8B6D084155C9}"/>
                </a:ext>
              </a:extLst>
            </p:cNvPr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1480;p37">
              <a:extLst>
                <a:ext uri="{FF2B5EF4-FFF2-40B4-BE49-F238E27FC236}">
                  <a16:creationId xmlns:a16="http://schemas.microsoft.com/office/drawing/2014/main" id="{E1233250-0C52-B29D-E175-786CFC73C10C}"/>
                </a:ext>
              </a:extLst>
            </p:cNvPr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1481;p37">
              <a:extLst>
                <a:ext uri="{FF2B5EF4-FFF2-40B4-BE49-F238E27FC236}">
                  <a16:creationId xmlns:a16="http://schemas.microsoft.com/office/drawing/2014/main" id="{AA43BE4B-3235-7F8B-53DE-F40BEAABDC7B}"/>
                </a:ext>
              </a:extLst>
            </p:cNvPr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1482;p37">
              <a:extLst>
                <a:ext uri="{FF2B5EF4-FFF2-40B4-BE49-F238E27FC236}">
                  <a16:creationId xmlns:a16="http://schemas.microsoft.com/office/drawing/2014/main" id="{60EAD8D3-F307-7106-43F4-C1D55CB720DD}"/>
                </a:ext>
              </a:extLst>
            </p:cNvPr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1483;p37">
              <a:extLst>
                <a:ext uri="{FF2B5EF4-FFF2-40B4-BE49-F238E27FC236}">
                  <a16:creationId xmlns:a16="http://schemas.microsoft.com/office/drawing/2014/main" id="{93869701-1DFB-9F3D-D7CA-F2EFC9919834}"/>
                </a:ext>
              </a:extLst>
            </p:cNvPr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1484;p37">
              <a:extLst>
                <a:ext uri="{FF2B5EF4-FFF2-40B4-BE49-F238E27FC236}">
                  <a16:creationId xmlns:a16="http://schemas.microsoft.com/office/drawing/2014/main" id="{C7A1A2DC-85BB-8AC9-1D1C-BFC79560E8A6}"/>
                </a:ext>
              </a:extLst>
            </p:cNvPr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1485;p37">
              <a:extLst>
                <a:ext uri="{FF2B5EF4-FFF2-40B4-BE49-F238E27FC236}">
                  <a16:creationId xmlns:a16="http://schemas.microsoft.com/office/drawing/2014/main" id="{276BBA31-DEB2-B184-3773-FD42154579BE}"/>
                </a:ext>
              </a:extLst>
            </p:cNvPr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1486;p37">
              <a:extLst>
                <a:ext uri="{FF2B5EF4-FFF2-40B4-BE49-F238E27FC236}">
                  <a16:creationId xmlns:a16="http://schemas.microsoft.com/office/drawing/2014/main" id="{990025FE-FEC0-BED2-772C-B61BF7099C6B}"/>
                </a:ext>
              </a:extLst>
            </p:cNvPr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1487;p37">
              <a:extLst>
                <a:ext uri="{FF2B5EF4-FFF2-40B4-BE49-F238E27FC236}">
                  <a16:creationId xmlns:a16="http://schemas.microsoft.com/office/drawing/2014/main" id="{AA906FD8-68A0-0C1A-7B5A-C9D4EF639D1D}"/>
                </a:ext>
              </a:extLst>
            </p:cNvPr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1488;p37">
              <a:extLst>
                <a:ext uri="{FF2B5EF4-FFF2-40B4-BE49-F238E27FC236}">
                  <a16:creationId xmlns:a16="http://schemas.microsoft.com/office/drawing/2014/main" id="{C314A917-969C-5476-4C1B-A48CCDC9D3DF}"/>
                </a:ext>
              </a:extLst>
            </p:cNvPr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1489;p37">
              <a:extLst>
                <a:ext uri="{FF2B5EF4-FFF2-40B4-BE49-F238E27FC236}">
                  <a16:creationId xmlns:a16="http://schemas.microsoft.com/office/drawing/2014/main" id="{663D86B2-9BC9-ECDA-0AD9-8690E5195636}"/>
                </a:ext>
              </a:extLst>
            </p:cNvPr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1490;p37">
              <a:extLst>
                <a:ext uri="{FF2B5EF4-FFF2-40B4-BE49-F238E27FC236}">
                  <a16:creationId xmlns:a16="http://schemas.microsoft.com/office/drawing/2014/main" id="{D86A0E7E-A973-8DA1-AC57-9DA3983AC55E}"/>
                </a:ext>
              </a:extLst>
            </p:cNvPr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1491;p37">
              <a:extLst>
                <a:ext uri="{FF2B5EF4-FFF2-40B4-BE49-F238E27FC236}">
                  <a16:creationId xmlns:a16="http://schemas.microsoft.com/office/drawing/2014/main" id="{D60AD6E4-9F1B-0570-B8F2-BCCF2C976972}"/>
                </a:ext>
              </a:extLst>
            </p:cNvPr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1492;p37">
              <a:extLst>
                <a:ext uri="{FF2B5EF4-FFF2-40B4-BE49-F238E27FC236}">
                  <a16:creationId xmlns:a16="http://schemas.microsoft.com/office/drawing/2014/main" id="{01179670-1093-731A-F40E-A4CA15943747}"/>
                </a:ext>
              </a:extLst>
            </p:cNvPr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1493;p37">
              <a:extLst>
                <a:ext uri="{FF2B5EF4-FFF2-40B4-BE49-F238E27FC236}">
                  <a16:creationId xmlns:a16="http://schemas.microsoft.com/office/drawing/2014/main" id="{6AB41B8B-B5D9-2533-A500-F2CE8A2871CC}"/>
                </a:ext>
              </a:extLst>
            </p:cNvPr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1494;p37">
              <a:extLst>
                <a:ext uri="{FF2B5EF4-FFF2-40B4-BE49-F238E27FC236}">
                  <a16:creationId xmlns:a16="http://schemas.microsoft.com/office/drawing/2014/main" id="{DF13D023-043B-5DCF-5DA8-1547E38E0CA0}"/>
                </a:ext>
              </a:extLst>
            </p:cNvPr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" name="Google Shape;1495;p37">
              <a:extLst>
                <a:ext uri="{FF2B5EF4-FFF2-40B4-BE49-F238E27FC236}">
                  <a16:creationId xmlns:a16="http://schemas.microsoft.com/office/drawing/2014/main" id="{98042182-F159-ADFE-01E9-ECE508F1BA8F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Google Shape;1496;p37">
              <a:extLst>
                <a:ext uri="{FF2B5EF4-FFF2-40B4-BE49-F238E27FC236}">
                  <a16:creationId xmlns:a16="http://schemas.microsoft.com/office/drawing/2014/main" id="{7E1558A8-D5E1-62AE-D4B3-8C89A765AD16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1497;p37">
              <a:extLst>
                <a:ext uri="{FF2B5EF4-FFF2-40B4-BE49-F238E27FC236}">
                  <a16:creationId xmlns:a16="http://schemas.microsoft.com/office/drawing/2014/main" id="{9D5623B0-D402-F00B-B4D9-2DCEFD7E6002}"/>
                </a:ext>
              </a:extLst>
            </p:cNvPr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1498;p37">
              <a:extLst>
                <a:ext uri="{FF2B5EF4-FFF2-40B4-BE49-F238E27FC236}">
                  <a16:creationId xmlns:a16="http://schemas.microsoft.com/office/drawing/2014/main" id="{FBB3C1F6-0A53-B293-3691-CA67356B1C9A}"/>
                </a:ext>
              </a:extLst>
            </p:cNvPr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1499;p37">
              <a:extLst>
                <a:ext uri="{FF2B5EF4-FFF2-40B4-BE49-F238E27FC236}">
                  <a16:creationId xmlns:a16="http://schemas.microsoft.com/office/drawing/2014/main" id="{86B3FB11-1E56-5B54-7768-7C23165BC498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1500;p37">
              <a:extLst>
                <a:ext uri="{FF2B5EF4-FFF2-40B4-BE49-F238E27FC236}">
                  <a16:creationId xmlns:a16="http://schemas.microsoft.com/office/drawing/2014/main" id="{77FEA6DD-087E-97F1-884E-0F7372E1B8B7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1501;p37">
              <a:extLst>
                <a:ext uri="{FF2B5EF4-FFF2-40B4-BE49-F238E27FC236}">
                  <a16:creationId xmlns:a16="http://schemas.microsoft.com/office/drawing/2014/main" id="{C31A2076-50F7-E762-3CBD-822C1B0EDC5B}"/>
                </a:ext>
              </a:extLst>
            </p:cNvPr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1502;p37">
              <a:extLst>
                <a:ext uri="{FF2B5EF4-FFF2-40B4-BE49-F238E27FC236}">
                  <a16:creationId xmlns:a16="http://schemas.microsoft.com/office/drawing/2014/main" id="{48697FDB-B2CA-01E8-4D6A-88F432C7BD84}"/>
                </a:ext>
              </a:extLst>
            </p:cNvPr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1503;p37">
              <a:extLst>
                <a:ext uri="{FF2B5EF4-FFF2-40B4-BE49-F238E27FC236}">
                  <a16:creationId xmlns:a16="http://schemas.microsoft.com/office/drawing/2014/main" id="{597DEA76-F1D3-BA6F-FB94-758B00C7DC93}"/>
                </a:ext>
              </a:extLst>
            </p:cNvPr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1504;p37">
              <a:extLst>
                <a:ext uri="{FF2B5EF4-FFF2-40B4-BE49-F238E27FC236}">
                  <a16:creationId xmlns:a16="http://schemas.microsoft.com/office/drawing/2014/main" id="{B98A72F8-C64E-C1D0-8DA3-30BE78F79594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1505;p37">
              <a:extLst>
                <a:ext uri="{FF2B5EF4-FFF2-40B4-BE49-F238E27FC236}">
                  <a16:creationId xmlns:a16="http://schemas.microsoft.com/office/drawing/2014/main" id="{D162E34C-2E12-F4F2-085D-B74EF0F419A0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1506;p37">
              <a:extLst>
                <a:ext uri="{FF2B5EF4-FFF2-40B4-BE49-F238E27FC236}">
                  <a16:creationId xmlns:a16="http://schemas.microsoft.com/office/drawing/2014/main" id="{3DF15A0A-BCB4-4D01-2B7A-557493C682AF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1507;p37">
              <a:extLst>
                <a:ext uri="{FF2B5EF4-FFF2-40B4-BE49-F238E27FC236}">
                  <a16:creationId xmlns:a16="http://schemas.microsoft.com/office/drawing/2014/main" id="{E1AB905B-F682-E4D1-1D58-7B037C886138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1508;p37">
              <a:extLst>
                <a:ext uri="{FF2B5EF4-FFF2-40B4-BE49-F238E27FC236}">
                  <a16:creationId xmlns:a16="http://schemas.microsoft.com/office/drawing/2014/main" id="{EFF8F81E-5FD2-4A10-D37F-104F617D4DF5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1509;p37">
              <a:extLst>
                <a:ext uri="{FF2B5EF4-FFF2-40B4-BE49-F238E27FC236}">
                  <a16:creationId xmlns:a16="http://schemas.microsoft.com/office/drawing/2014/main" id="{23AA2446-FBEE-DA38-814F-7C2A76ECD1C7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1510;p37">
              <a:extLst>
                <a:ext uri="{FF2B5EF4-FFF2-40B4-BE49-F238E27FC236}">
                  <a16:creationId xmlns:a16="http://schemas.microsoft.com/office/drawing/2014/main" id="{448C7A6A-B36A-ADD9-E4C4-F1D1150CD6C3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1511;p37">
              <a:extLst>
                <a:ext uri="{FF2B5EF4-FFF2-40B4-BE49-F238E27FC236}">
                  <a16:creationId xmlns:a16="http://schemas.microsoft.com/office/drawing/2014/main" id="{14A99712-AC96-3EF1-6C18-8B1807426B28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1512;p37">
              <a:extLst>
                <a:ext uri="{FF2B5EF4-FFF2-40B4-BE49-F238E27FC236}">
                  <a16:creationId xmlns:a16="http://schemas.microsoft.com/office/drawing/2014/main" id="{EC3A670B-D849-CC81-6DB8-A68D7D3D9FE5}"/>
                </a:ext>
              </a:extLst>
            </p:cNvPr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1513;p37">
              <a:extLst>
                <a:ext uri="{FF2B5EF4-FFF2-40B4-BE49-F238E27FC236}">
                  <a16:creationId xmlns:a16="http://schemas.microsoft.com/office/drawing/2014/main" id="{03C322A9-5369-56E7-A747-6414BB1A1806}"/>
                </a:ext>
              </a:extLst>
            </p:cNvPr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1514;p37">
              <a:extLst>
                <a:ext uri="{FF2B5EF4-FFF2-40B4-BE49-F238E27FC236}">
                  <a16:creationId xmlns:a16="http://schemas.microsoft.com/office/drawing/2014/main" id="{60218900-D23D-43D1-2489-AEB7A7FFF05C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1515;p37">
              <a:extLst>
                <a:ext uri="{FF2B5EF4-FFF2-40B4-BE49-F238E27FC236}">
                  <a16:creationId xmlns:a16="http://schemas.microsoft.com/office/drawing/2014/main" id="{17B90347-F959-26B2-5463-C97BB43EAC12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1516;p37">
              <a:extLst>
                <a:ext uri="{FF2B5EF4-FFF2-40B4-BE49-F238E27FC236}">
                  <a16:creationId xmlns:a16="http://schemas.microsoft.com/office/drawing/2014/main" id="{3B2AEE43-3A4A-0704-4497-A60E4BD48DE0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1517;p37">
              <a:extLst>
                <a:ext uri="{FF2B5EF4-FFF2-40B4-BE49-F238E27FC236}">
                  <a16:creationId xmlns:a16="http://schemas.microsoft.com/office/drawing/2014/main" id="{5BDD2F78-976A-5087-B695-E21EDDF5162F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1518;p37">
              <a:extLst>
                <a:ext uri="{FF2B5EF4-FFF2-40B4-BE49-F238E27FC236}">
                  <a16:creationId xmlns:a16="http://schemas.microsoft.com/office/drawing/2014/main" id="{75E4D1E3-E3C1-6694-CC72-24776FB1CF36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1519;p37">
              <a:extLst>
                <a:ext uri="{FF2B5EF4-FFF2-40B4-BE49-F238E27FC236}">
                  <a16:creationId xmlns:a16="http://schemas.microsoft.com/office/drawing/2014/main" id="{54A5B7A4-E5D7-FD08-133E-5B6A88DAE3C2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1520;p37">
              <a:extLst>
                <a:ext uri="{FF2B5EF4-FFF2-40B4-BE49-F238E27FC236}">
                  <a16:creationId xmlns:a16="http://schemas.microsoft.com/office/drawing/2014/main" id="{CA11931F-9406-0B19-19CC-E7C68904CAE4}"/>
                </a:ext>
              </a:extLst>
            </p:cNvPr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1521;p37">
              <a:extLst>
                <a:ext uri="{FF2B5EF4-FFF2-40B4-BE49-F238E27FC236}">
                  <a16:creationId xmlns:a16="http://schemas.microsoft.com/office/drawing/2014/main" id="{D0BEDDCF-943C-28CC-E1C5-7D7E4AE14B7A}"/>
                </a:ext>
              </a:extLst>
            </p:cNvPr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1522;p37">
              <a:extLst>
                <a:ext uri="{FF2B5EF4-FFF2-40B4-BE49-F238E27FC236}">
                  <a16:creationId xmlns:a16="http://schemas.microsoft.com/office/drawing/2014/main" id="{3AB3108D-2E67-9DDB-19FC-95096562925E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1523;p37">
              <a:extLst>
                <a:ext uri="{FF2B5EF4-FFF2-40B4-BE49-F238E27FC236}">
                  <a16:creationId xmlns:a16="http://schemas.microsoft.com/office/drawing/2014/main" id="{98D79111-B135-71A1-4D79-857D8C1C826F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7" name="Google Shape;1524;p37">
              <a:extLst>
                <a:ext uri="{FF2B5EF4-FFF2-40B4-BE49-F238E27FC236}">
                  <a16:creationId xmlns:a16="http://schemas.microsoft.com/office/drawing/2014/main" id="{32E85F4F-C49E-029C-DDCA-49D2BFC4579B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1525;p37">
              <a:extLst>
                <a:ext uri="{FF2B5EF4-FFF2-40B4-BE49-F238E27FC236}">
                  <a16:creationId xmlns:a16="http://schemas.microsoft.com/office/drawing/2014/main" id="{6B2DB13C-0CC9-56FD-ACCF-D48D2E11638F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1526;p37">
              <a:extLst>
                <a:ext uri="{FF2B5EF4-FFF2-40B4-BE49-F238E27FC236}">
                  <a16:creationId xmlns:a16="http://schemas.microsoft.com/office/drawing/2014/main" id="{9715BE4B-4F4A-A32D-F47F-DF3D49174370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1527;p37">
              <a:extLst>
                <a:ext uri="{FF2B5EF4-FFF2-40B4-BE49-F238E27FC236}">
                  <a16:creationId xmlns:a16="http://schemas.microsoft.com/office/drawing/2014/main" id="{0BC5E196-2A00-7A96-6C63-AD1DC980BBC9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1528;p37">
              <a:extLst>
                <a:ext uri="{FF2B5EF4-FFF2-40B4-BE49-F238E27FC236}">
                  <a16:creationId xmlns:a16="http://schemas.microsoft.com/office/drawing/2014/main" id="{DF93871F-41DB-0A09-C307-736A86191FF6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1529;p37">
              <a:extLst>
                <a:ext uri="{FF2B5EF4-FFF2-40B4-BE49-F238E27FC236}">
                  <a16:creationId xmlns:a16="http://schemas.microsoft.com/office/drawing/2014/main" id="{7513F55B-4F6A-03EE-CDD1-F7C96EAB591C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1530;p37">
              <a:extLst>
                <a:ext uri="{FF2B5EF4-FFF2-40B4-BE49-F238E27FC236}">
                  <a16:creationId xmlns:a16="http://schemas.microsoft.com/office/drawing/2014/main" id="{96B74767-467B-B947-5B7E-D71DE093B5B8}"/>
                </a:ext>
              </a:extLst>
            </p:cNvPr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64" name="Google Shape;1531;p37">
            <a:extLst>
              <a:ext uri="{FF2B5EF4-FFF2-40B4-BE49-F238E27FC236}">
                <a16:creationId xmlns:a16="http://schemas.microsoft.com/office/drawing/2014/main" id="{9E00D4A2-675B-9B17-EFCE-8C599C316822}"/>
              </a:ext>
            </a:extLst>
          </p:cNvPr>
          <p:cNvGrpSpPr/>
          <p:nvPr/>
        </p:nvGrpSpPr>
        <p:grpSpPr>
          <a:xfrm rot="-703236">
            <a:off x="10522169" y="1313262"/>
            <a:ext cx="1192597" cy="1168396"/>
            <a:chOff x="4961725" y="379850"/>
            <a:chExt cx="1031200" cy="1010275"/>
          </a:xfrm>
        </p:grpSpPr>
        <p:sp>
          <p:nvSpPr>
            <p:cNvPr id="65" name="Google Shape;1532;p37">
              <a:extLst>
                <a:ext uri="{FF2B5EF4-FFF2-40B4-BE49-F238E27FC236}">
                  <a16:creationId xmlns:a16="http://schemas.microsoft.com/office/drawing/2014/main" id="{31714BAB-C83A-436D-3BC3-D82E01E788B8}"/>
                </a:ext>
              </a:extLst>
            </p:cNvPr>
            <p:cNvSpPr/>
            <p:nvPr/>
          </p:nvSpPr>
          <p:spPr>
            <a:xfrm>
              <a:off x="4961725" y="379850"/>
              <a:ext cx="1031200" cy="1010275"/>
            </a:xfrm>
            <a:custGeom>
              <a:avLst/>
              <a:gdLst/>
              <a:ahLst/>
              <a:cxnLst/>
              <a:rect l="l" t="t" r="r" b="b"/>
              <a:pathLst>
                <a:path w="41248" h="40411" extrusionOk="0">
                  <a:moveTo>
                    <a:pt x="22446" y="10639"/>
                  </a:moveTo>
                  <a:lnTo>
                    <a:pt x="22426" y="10717"/>
                  </a:lnTo>
                  <a:lnTo>
                    <a:pt x="22426" y="10795"/>
                  </a:lnTo>
                  <a:lnTo>
                    <a:pt x="22426" y="10873"/>
                  </a:lnTo>
                  <a:lnTo>
                    <a:pt x="22465" y="10951"/>
                  </a:lnTo>
                  <a:lnTo>
                    <a:pt x="22504" y="11029"/>
                  </a:lnTo>
                  <a:lnTo>
                    <a:pt x="22563" y="11087"/>
                  </a:lnTo>
                  <a:lnTo>
                    <a:pt x="22621" y="11126"/>
                  </a:lnTo>
                  <a:lnTo>
                    <a:pt x="22699" y="11165"/>
                  </a:lnTo>
                  <a:lnTo>
                    <a:pt x="22777" y="11185"/>
                  </a:lnTo>
                  <a:lnTo>
                    <a:pt x="22855" y="11204"/>
                  </a:lnTo>
                  <a:lnTo>
                    <a:pt x="22933" y="11185"/>
                  </a:lnTo>
                  <a:lnTo>
                    <a:pt x="23030" y="11165"/>
                  </a:lnTo>
                  <a:lnTo>
                    <a:pt x="23089" y="11126"/>
                  </a:lnTo>
                  <a:lnTo>
                    <a:pt x="23128" y="11107"/>
                  </a:lnTo>
                  <a:lnTo>
                    <a:pt x="23186" y="11029"/>
                  </a:lnTo>
                  <a:lnTo>
                    <a:pt x="23245" y="10951"/>
                  </a:lnTo>
                  <a:lnTo>
                    <a:pt x="23362" y="10951"/>
                  </a:lnTo>
                  <a:lnTo>
                    <a:pt x="23420" y="10931"/>
                  </a:lnTo>
                  <a:lnTo>
                    <a:pt x="23478" y="10892"/>
                  </a:lnTo>
                  <a:lnTo>
                    <a:pt x="23537" y="10853"/>
                  </a:lnTo>
                  <a:lnTo>
                    <a:pt x="23576" y="10795"/>
                  </a:lnTo>
                  <a:lnTo>
                    <a:pt x="23829" y="11146"/>
                  </a:lnTo>
                  <a:lnTo>
                    <a:pt x="24121" y="11477"/>
                  </a:lnTo>
                  <a:lnTo>
                    <a:pt x="24453" y="11808"/>
                  </a:lnTo>
                  <a:lnTo>
                    <a:pt x="24842" y="12139"/>
                  </a:lnTo>
                  <a:lnTo>
                    <a:pt x="25174" y="12393"/>
                  </a:lnTo>
                  <a:lnTo>
                    <a:pt x="25524" y="12626"/>
                  </a:lnTo>
                  <a:lnTo>
                    <a:pt x="25992" y="12899"/>
                  </a:lnTo>
                  <a:lnTo>
                    <a:pt x="26479" y="13153"/>
                  </a:lnTo>
                  <a:lnTo>
                    <a:pt x="26927" y="13347"/>
                  </a:lnTo>
                  <a:lnTo>
                    <a:pt x="27336" y="13503"/>
                  </a:lnTo>
                  <a:lnTo>
                    <a:pt x="27726" y="13601"/>
                  </a:lnTo>
                  <a:lnTo>
                    <a:pt x="28174" y="13698"/>
                  </a:lnTo>
                  <a:lnTo>
                    <a:pt x="28427" y="13757"/>
                  </a:lnTo>
                  <a:lnTo>
                    <a:pt x="28369" y="13815"/>
                  </a:lnTo>
                  <a:lnTo>
                    <a:pt x="28330" y="13873"/>
                  </a:lnTo>
                  <a:lnTo>
                    <a:pt x="28291" y="13951"/>
                  </a:lnTo>
                  <a:lnTo>
                    <a:pt x="28291" y="14029"/>
                  </a:lnTo>
                  <a:lnTo>
                    <a:pt x="28271" y="14107"/>
                  </a:lnTo>
                  <a:lnTo>
                    <a:pt x="28291" y="14185"/>
                  </a:lnTo>
                  <a:lnTo>
                    <a:pt x="28330" y="14263"/>
                  </a:lnTo>
                  <a:lnTo>
                    <a:pt x="28369" y="14341"/>
                  </a:lnTo>
                  <a:lnTo>
                    <a:pt x="28408" y="14399"/>
                  </a:lnTo>
                  <a:lnTo>
                    <a:pt x="28486" y="14438"/>
                  </a:lnTo>
                  <a:lnTo>
                    <a:pt x="28564" y="14497"/>
                  </a:lnTo>
                  <a:lnTo>
                    <a:pt x="28642" y="14516"/>
                  </a:lnTo>
                  <a:lnTo>
                    <a:pt x="28759" y="14516"/>
                  </a:lnTo>
                  <a:lnTo>
                    <a:pt x="28875" y="14477"/>
                  </a:lnTo>
                  <a:lnTo>
                    <a:pt x="28973" y="14438"/>
                  </a:lnTo>
                  <a:lnTo>
                    <a:pt x="29343" y="14185"/>
                  </a:lnTo>
                  <a:lnTo>
                    <a:pt x="29752" y="13873"/>
                  </a:lnTo>
                  <a:lnTo>
                    <a:pt x="29752" y="14205"/>
                  </a:lnTo>
                  <a:lnTo>
                    <a:pt x="29791" y="14653"/>
                  </a:lnTo>
                  <a:lnTo>
                    <a:pt x="29869" y="15140"/>
                  </a:lnTo>
                  <a:lnTo>
                    <a:pt x="29986" y="15666"/>
                  </a:lnTo>
                  <a:lnTo>
                    <a:pt x="30122" y="16173"/>
                  </a:lnTo>
                  <a:lnTo>
                    <a:pt x="30259" y="16582"/>
                  </a:lnTo>
                  <a:lnTo>
                    <a:pt x="30415" y="16971"/>
                  </a:lnTo>
                  <a:lnTo>
                    <a:pt x="30649" y="17439"/>
                  </a:lnTo>
                  <a:lnTo>
                    <a:pt x="30882" y="17848"/>
                  </a:lnTo>
                  <a:lnTo>
                    <a:pt x="31136" y="18218"/>
                  </a:lnTo>
                  <a:lnTo>
                    <a:pt x="31408" y="18550"/>
                  </a:lnTo>
                  <a:lnTo>
                    <a:pt x="31330" y="18569"/>
                  </a:lnTo>
                  <a:lnTo>
                    <a:pt x="31272" y="18608"/>
                  </a:lnTo>
                  <a:lnTo>
                    <a:pt x="31233" y="18666"/>
                  </a:lnTo>
                  <a:lnTo>
                    <a:pt x="31194" y="18725"/>
                  </a:lnTo>
                  <a:lnTo>
                    <a:pt x="31155" y="18783"/>
                  </a:lnTo>
                  <a:lnTo>
                    <a:pt x="31155" y="18861"/>
                  </a:lnTo>
                  <a:lnTo>
                    <a:pt x="31155" y="18920"/>
                  </a:lnTo>
                  <a:lnTo>
                    <a:pt x="31175" y="18998"/>
                  </a:lnTo>
                  <a:lnTo>
                    <a:pt x="31194" y="19076"/>
                  </a:lnTo>
                  <a:lnTo>
                    <a:pt x="31233" y="19134"/>
                  </a:lnTo>
                  <a:lnTo>
                    <a:pt x="31292" y="19173"/>
                  </a:lnTo>
                  <a:lnTo>
                    <a:pt x="31350" y="19212"/>
                  </a:lnTo>
                  <a:lnTo>
                    <a:pt x="31408" y="19232"/>
                  </a:lnTo>
                  <a:lnTo>
                    <a:pt x="31564" y="19348"/>
                  </a:lnTo>
                  <a:lnTo>
                    <a:pt x="31720" y="19446"/>
                  </a:lnTo>
                  <a:lnTo>
                    <a:pt x="31915" y="19524"/>
                  </a:lnTo>
                  <a:lnTo>
                    <a:pt x="32129" y="19602"/>
                  </a:lnTo>
                  <a:lnTo>
                    <a:pt x="32246" y="19641"/>
                  </a:lnTo>
                  <a:lnTo>
                    <a:pt x="31973" y="19913"/>
                  </a:lnTo>
                  <a:lnTo>
                    <a:pt x="31720" y="20225"/>
                  </a:lnTo>
                  <a:lnTo>
                    <a:pt x="31467" y="20576"/>
                  </a:lnTo>
                  <a:lnTo>
                    <a:pt x="31233" y="20966"/>
                  </a:lnTo>
                  <a:lnTo>
                    <a:pt x="31038" y="21336"/>
                  </a:lnTo>
                  <a:lnTo>
                    <a:pt x="30863" y="21745"/>
                  </a:lnTo>
                  <a:lnTo>
                    <a:pt x="30668" y="22232"/>
                  </a:lnTo>
                  <a:lnTo>
                    <a:pt x="30512" y="22758"/>
                  </a:lnTo>
                  <a:lnTo>
                    <a:pt x="30395" y="23226"/>
                  </a:lnTo>
                  <a:lnTo>
                    <a:pt x="30317" y="23674"/>
                  </a:lnTo>
                  <a:lnTo>
                    <a:pt x="30278" y="24064"/>
                  </a:lnTo>
                  <a:lnTo>
                    <a:pt x="30259" y="24531"/>
                  </a:lnTo>
                  <a:lnTo>
                    <a:pt x="30239" y="24784"/>
                  </a:lnTo>
                  <a:lnTo>
                    <a:pt x="30181" y="24745"/>
                  </a:lnTo>
                  <a:lnTo>
                    <a:pt x="30103" y="24706"/>
                  </a:lnTo>
                  <a:lnTo>
                    <a:pt x="30025" y="24687"/>
                  </a:lnTo>
                  <a:lnTo>
                    <a:pt x="29869" y="24687"/>
                  </a:lnTo>
                  <a:lnTo>
                    <a:pt x="29791" y="24726"/>
                  </a:lnTo>
                  <a:lnTo>
                    <a:pt x="29713" y="24765"/>
                  </a:lnTo>
                  <a:lnTo>
                    <a:pt x="29655" y="24804"/>
                  </a:lnTo>
                  <a:lnTo>
                    <a:pt x="29616" y="24882"/>
                  </a:lnTo>
                  <a:lnTo>
                    <a:pt x="29577" y="24940"/>
                  </a:lnTo>
                  <a:lnTo>
                    <a:pt x="29538" y="25038"/>
                  </a:lnTo>
                  <a:lnTo>
                    <a:pt x="29538" y="25116"/>
                  </a:lnTo>
                  <a:lnTo>
                    <a:pt x="29538" y="25194"/>
                  </a:lnTo>
                  <a:lnTo>
                    <a:pt x="29557" y="25233"/>
                  </a:lnTo>
                  <a:lnTo>
                    <a:pt x="29596" y="25330"/>
                  </a:lnTo>
                  <a:lnTo>
                    <a:pt x="29655" y="25408"/>
                  </a:lnTo>
                  <a:lnTo>
                    <a:pt x="29616" y="25447"/>
                  </a:lnTo>
                  <a:lnTo>
                    <a:pt x="29596" y="25505"/>
                  </a:lnTo>
                  <a:lnTo>
                    <a:pt x="29596" y="25583"/>
                  </a:lnTo>
                  <a:lnTo>
                    <a:pt x="29616" y="25642"/>
                  </a:lnTo>
                  <a:lnTo>
                    <a:pt x="29635" y="25720"/>
                  </a:lnTo>
                  <a:lnTo>
                    <a:pt x="29655" y="25778"/>
                  </a:lnTo>
                  <a:lnTo>
                    <a:pt x="29246" y="25876"/>
                  </a:lnTo>
                  <a:lnTo>
                    <a:pt x="28817" y="26012"/>
                  </a:lnTo>
                  <a:lnTo>
                    <a:pt x="28388" y="26187"/>
                  </a:lnTo>
                  <a:lnTo>
                    <a:pt x="27940" y="26402"/>
                  </a:lnTo>
                  <a:lnTo>
                    <a:pt x="27570" y="26616"/>
                  </a:lnTo>
                  <a:lnTo>
                    <a:pt x="27200" y="26850"/>
                  </a:lnTo>
                  <a:lnTo>
                    <a:pt x="26771" y="27181"/>
                  </a:lnTo>
                  <a:lnTo>
                    <a:pt x="26362" y="27532"/>
                  </a:lnTo>
                  <a:lnTo>
                    <a:pt x="26011" y="27863"/>
                  </a:lnTo>
                  <a:lnTo>
                    <a:pt x="25700" y="28194"/>
                  </a:lnTo>
                  <a:lnTo>
                    <a:pt x="25466" y="28506"/>
                  </a:lnTo>
                  <a:lnTo>
                    <a:pt x="25193" y="28876"/>
                  </a:lnTo>
                  <a:lnTo>
                    <a:pt x="25115" y="29012"/>
                  </a:lnTo>
                  <a:lnTo>
                    <a:pt x="25057" y="28954"/>
                  </a:lnTo>
                  <a:lnTo>
                    <a:pt x="24979" y="28896"/>
                  </a:lnTo>
                  <a:lnTo>
                    <a:pt x="24959" y="28876"/>
                  </a:lnTo>
                  <a:lnTo>
                    <a:pt x="24881" y="28837"/>
                  </a:lnTo>
                  <a:lnTo>
                    <a:pt x="24823" y="28837"/>
                  </a:lnTo>
                  <a:lnTo>
                    <a:pt x="24686" y="28798"/>
                  </a:lnTo>
                  <a:lnTo>
                    <a:pt x="24531" y="28798"/>
                  </a:lnTo>
                  <a:lnTo>
                    <a:pt x="24453" y="28837"/>
                  </a:lnTo>
                  <a:lnTo>
                    <a:pt x="24394" y="28876"/>
                  </a:lnTo>
                  <a:lnTo>
                    <a:pt x="24316" y="28935"/>
                  </a:lnTo>
                  <a:lnTo>
                    <a:pt x="24277" y="29012"/>
                  </a:lnTo>
                  <a:lnTo>
                    <a:pt x="24238" y="29071"/>
                  </a:lnTo>
                  <a:lnTo>
                    <a:pt x="24219" y="29110"/>
                  </a:lnTo>
                  <a:lnTo>
                    <a:pt x="24199" y="29227"/>
                  </a:lnTo>
                  <a:lnTo>
                    <a:pt x="24219" y="29324"/>
                  </a:lnTo>
                  <a:lnTo>
                    <a:pt x="24238" y="29422"/>
                  </a:lnTo>
                  <a:lnTo>
                    <a:pt x="24238" y="29422"/>
                  </a:lnTo>
                  <a:lnTo>
                    <a:pt x="24121" y="29383"/>
                  </a:lnTo>
                  <a:lnTo>
                    <a:pt x="23654" y="29285"/>
                  </a:lnTo>
                  <a:lnTo>
                    <a:pt x="23264" y="29227"/>
                  </a:lnTo>
                  <a:lnTo>
                    <a:pt x="22816" y="29188"/>
                  </a:lnTo>
                  <a:lnTo>
                    <a:pt x="22329" y="29188"/>
                  </a:lnTo>
                  <a:lnTo>
                    <a:pt x="21783" y="29207"/>
                  </a:lnTo>
                  <a:lnTo>
                    <a:pt x="21257" y="29266"/>
                  </a:lnTo>
                  <a:lnTo>
                    <a:pt x="20829" y="29344"/>
                  </a:lnTo>
                  <a:lnTo>
                    <a:pt x="20419" y="29441"/>
                  </a:lnTo>
                  <a:lnTo>
                    <a:pt x="20010" y="29558"/>
                  </a:lnTo>
                  <a:lnTo>
                    <a:pt x="19621" y="29694"/>
                  </a:lnTo>
                  <a:lnTo>
                    <a:pt x="19270" y="29850"/>
                  </a:lnTo>
                  <a:lnTo>
                    <a:pt x="18939" y="30026"/>
                  </a:lnTo>
                  <a:lnTo>
                    <a:pt x="18919" y="29987"/>
                  </a:lnTo>
                  <a:lnTo>
                    <a:pt x="18861" y="29928"/>
                  </a:lnTo>
                  <a:lnTo>
                    <a:pt x="18783" y="29889"/>
                  </a:lnTo>
                  <a:lnTo>
                    <a:pt x="18705" y="29850"/>
                  </a:lnTo>
                  <a:lnTo>
                    <a:pt x="18471" y="29850"/>
                  </a:lnTo>
                  <a:lnTo>
                    <a:pt x="18471" y="29753"/>
                  </a:lnTo>
                  <a:lnTo>
                    <a:pt x="18432" y="29675"/>
                  </a:lnTo>
                  <a:lnTo>
                    <a:pt x="18413" y="29636"/>
                  </a:lnTo>
                  <a:lnTo>
                    <a:pt x="18374" y="29831"/>
                  </a:lnTo>
                  <a:lnTo>
                    <a:pt x="18354" y="29909"/>
                  </a:lnTo>
                  <a:lnTo>
                    <a:pt x="18296" y="29967"/>
                  </a:lnTo>
                  <a:lnTo>
                    <a:pt x="18237" y="30045"/>
                  </a:lnTo>
                  <a:lnTo>
                    <a:pt x="18198" y="30123"/>
                  </a:lnTo>
                  <a:lnTo>
                    <a:pt x="18179" y="30220"/>
                  </a:lnTo>
                  <a:lnTo>
                    <a:pt x="18140" y="30181"/>
                  </a:lnTo>
                  <a:lnTo>
                    <a:pt x="18179" y="30065"/>
                  </a:lnTo>
                  <a:lnTo>
                    <a:pt x="18218" y="29870"/>
                  </a:lnTo>
                  <a:lnTo>
                    <a:pt x="18140" y="29909"/>
                  </a:lnTo>
                  <a:lnTo>
                    <a:pt x="18081" y="29987"/>
                  </a:lnTo>
                  <a:lnTo>
                    <a:pt x="18042" y="30026"/>
                  </a:lnTo>
                  <a:lnTo>
                    <a:pt x="18023" y="30045"/>
                  </a:lnTo>
                  <a:lnTo>
                    <a:pt x="17984" y="30006"/>
                  </a:lnTo>
                  <a:lnTo>
                    <a:pt x="17672" y="29675"/>
                  </a:lnTo>
                  <a:lnTo>
                    <a:pt x="17380" y="29422"/>
                  </a:lnTo>
                  <a:lnTo>
                    <a:pt x="17029" y="29129"/>
                  </a:lnTo>
                  <a:lnTo>
                    <a:pt x="16620" y="28857"/>
                  </a:lnTo>
                  <a:lnTo>
                    <a:pt x="16152" y="28584"/>
                  </a:lnTo>
                  <a:lnTo>
                    <a:pt x="15685" y="28331"/>
                  </a:lnTo>
                  <a:lnTo>
                    <a:pt x="15295" y="28155"/>
                  </a:lnTo>
                  <a:lnTo>
                    <a:pt x="14906" y="27999"/>
                  </a:lnTo>
                  <a:lnTo>
                    <a:pt x="14418" y="27863"/>
                  </a:lnTo>
                  <a:lnTo>
                    <a:pt x="13951" y="27746"/>
                  </a:lnTo>
                  <a:lnTo>
                    <a:pt x="13522" y="27668"/>
                  </a:lnTo>
                  <a:lnTo>
                    <a:pt x="13093" y="27649"/>
                  </a:lnTo>
                  <a:lnTo>
                    <a:pt x="13113" y="27590"/>
                  </a:lnTo>
                  <a:lnTo>
                    <a:pt x="13132" y="27512"/>
                  </a:lnTo>
                  <a:lnTo>
                    <a:pt x="13132" y="27434"/>
                  </a:lnTo>
                  <a:lnTo>
                    <a:pt x="13113" y="27376"/>
                  </a:lnTo>
                  <a:lnTo>
                    <a:pt x="13074" y="27317"/>
                  </a:lnTo>
                  <a:lnTo>
                    <a:pt x="13055" y="27278"/>
                  </a:lnTo>
                  <a:lnTo>
                    <a:pt x="13093" y="27200"/>
                  </a:lnTo>
                  <a:lnTo>
                    <a:pt x="13113" y="27103"/>
                  </a:lnTo>
                  <a:lnTo>
                    <a:pt x="13113" y="27064"/>
                  </a:lnTo>
                  <a:lnTo>
                    <a:pt x="13113" y="26986"/>
                  </a:lnTo>
                  <a:lnTo>
                    <a:pt x="13093" y="26889"/>
                  </a:lnTo>
                  <a:lnTo>
                    <a:pt x="13055" y="26811"/>
                  </a:lnTo>
                  <a:lnTo>
                    <a:pt x="13016" y="26752"/>
                  </a:lnTo>
                  <a:lnTo>
                    <a:pt x="12957" y="26694"/>
                  </a:lnTo>
                  <a:lnTo>
                    <a:pt x="12879" y="26655"/>
                  </a:lnTo>
                  <a:lnTo>
                    <a:pt x="12801" y="26616"/>
                  </a:lnTo>
                  <a:lnTo>
                    <a:pt x="12645" y="26616"/>
                  </a:lnTo>
                  <a:lnTo>
                    <a:pt x="12567" y="26635"/>
                  </a:lnTo>
                  <a:lnTo>
                    <a:pt x="12489" y="26655"/>
                  </a:lnTo>
                  <a:lnTo>
                    <a:pt x="12412" y="26694"/>
                  </a:lnTo>
                  <a:lnTo>
                    <a:pt x="12353" y="26752"/>
                  </a:lnTo>
                  <a:lnTo>
                    <a:pt x="12314" y="26499"/>
                  </a:lnTo>
                  <a:lnTo>
                    <a:pt x="12217" y="26051"/>
                  </a:lnTo>
                  <a:lnTo>
                    <a:pt x="12119" y="25661"/>
                  </a:lnTo>
                  <a:lnTo>
                    <a:pt x="11963" y="25233"/>
                  </a:lnTo>
                  <a:lnTo>
                    <a:pt x="11788" y="24804"/>
                  </a:lnTo>
                  <a:lnTo>
                    <a:pt x="11535" y="24297"/>
                  </a:lnTo>
                  <a:lnTo>
                    <a:pt x="11281" y="23849"/>
                  </a:lnTo>
                  <a:lnTo>
                    <a:pt x="11028" y="23479"/>
                  </a:lnTo>
                  <a:lnTo>
                    <a:pt x="10775" y="23148"/>
                  </a:lnTo>
                  <a:lnTo>
                    <a:pt x="10483" y="22797"/>
                  </a:lnTo>
                  <a:lnTo>
                    <a:pt x="10190" y="22485"/>
                  </a:lnTo>
                  <a:lnTo>
                    <a:pt x="9898" y="22213"/>
                  </a:lnTo>
                  <a:lnTo>
                    <a:pt x="9586" y="21979"/>
                  </a:lnTo>
                  <a:lnTo>
                    <a:pt x="9684" y="21940"/>
                  </a:lnTo>
                  <a:lnTo>
                    <a:pt x="9898" y="21823"/>
                  </a:lnTo>
                  <a:lnTo>
                    <a:pt x="10054" y="21725"/>
                  </a:lnTo>
                  <a:lnTo>
                    <a:pt x="10210" y="21609"/>
                  </a:lnTo>
                  <a:lnTo>
                    <a:pt x="10346" y="21472"/>
                  </a:lnTo>
                  <a:lnTo>
                    <a:pt x="10405" y="21433"/>
                  </a:lnTo>
                  <a:lnTo>
                    <a:pt x="10463" y="21375"/>
                  </a:lnTo>
                  <a:lnTo>
                    <a:pt x="10502" y="21336"/>
                  </a:lnTo>
                  <a:lnTo>
                    <a:pt x="10522" y="21258"/>
                  </a:lnTo>
                  <a:lnTo>
                    <a:pt x="10541" y="21199"/>
                  </a:lnTo>
                  <a:lnTo>
                    <a:pt x="10541" y="21121"/>
                  </a:lnTo>
                  <a:lnTo>
                    <a:pt x="10541" y="21044"/>
                  </a:lnTo>
                  <a:lnTo>
                    <a:pt x="10522" y="20985"/>
                  </a:lnTo>
                  <a:lnTo>
                    <a:pt x="10483" y="20907"/>
                  </a:lnTo>
                  <a:lnTo>
                    <a:pt x="10424" y="20868"/>
                  </a:lnTo>
                  <a:lnTo>
                    <a:pt x="10385" y="20829"/>
                  </a:lnTo>
                  <a:lnTo>
                    <a:pt x="10307" y="20790"/>
                  </a:lnTo>
                  <a:lnTo>
                    <a:pt x="10249" y="20771"/>
                  </a:lnTo>
                  <a:lnTo>
                    <a:pt x="10463" y="20401"/>
                  </a:lnTo>
                  <a:lnTo>
                    <a:pt x="10658" y="20011"/>
                  </a:lnTo>
                  <a:lnTo>
                    <a:pt x="10814" y="19563"/>
                  </a:lnTo>
                  <a:lnTo>
                    <a:pt x="10970" y="19076"/>
                  </a:lnTo>
                  <a:lnTo>
                    <a:pt x="11067" y="18666"/>
                  </a:lnTo>
                  <a:lnTo>
                    <a:pt x="11145" y="18238"/>
                  </a:lnTo>
                  <a:lnTo>
                    <a:pt x="11204" y="17712"/>
                  </a:lnTo>
                  <a:lnTo>
                    <a:pt x="11223" y="17166"/>
                  </a:lnTo>
                  <a:lnTo>
                    <a:pt x="11223" y="16699"/>
                  </a:lnTo>
                  <a:lnTo>
                    <a:pt x="11184" y="16250"/>
                  </a:lnTo>
                  <a:lnTo>
                    <a:pt x="11184" y="16250"/>
                  </a:lnTo>
                  <a:lnTo>
                    <a:pt x="11398" y="16328"/>
                  </a:lnTo>
                  <a:lnTo>
                    <a:pt x="11496" y="16367"/>
                  </a:lnTo>
                  <a:lnTo>
                    <a:pt x="11613" y="16387"/>
                  </a:lnTo>
                  <a:lnTo>
                    <a:pt x="11652" y="16387"/>
                  </a:lnTo>
                  <a:lnTo>
                    <a:pt x="11730" y="16367"/>
                  </a:lnTo>
                  <a:lnTo>
                    <a:pt x="11808" y="16328"/>
                  </a:lnTo>
                  <a:lnTo>
                    <a:pt x="11885" y="16289"/>
                  </a:lnTo>
                  <a:lnTo>
                    <a:pt x="11944" y="16231"/>
                  </a:lnTo>
                  <a:lnTo>
                    <a:pt x="11983" y="16153"/>
                  </a:lnTo>
                  <a:lnTo>
                    <a:pt x="12022" y="16095"/>
                  </a:lnTo>
                  <a:lnTo>
                    <a:pt x="12041" y="15997"/>
                  </a:lnTo>
                  <a:lnTo>
                    <a:pt x="12041" y="15919"/>
                  </a:lnTo>
                  <a:lnTo>
                    <a:pt x="12022" y="15841"/>
                  </a:lnTo>
                  <a:lnTo>
                    <a:pt x="11983" y="15763"/>
                  </a:lnTo>
                  <a:lnTo>
                    <a:pt x="11944" y="15705"/>
                  </a:lnTo>
                  <a:lnTo>
                    <a:pt x="11905" y="15646"/>
                  </a:lnTo>
                  <a:lnTo>
                    <a:pt x="11827" y="15588"/>
                  </a:lnTo>
                  <a:lnTo>
                    <a:pt x="12080" y="15510"/>
                  </a:lnTo>
                  <a:lnTo>
                    <a:pt x="12509" y="15354"/>
                  </a:lnTo>
                  <a:lnTo>
                    <a:pt x="12879" y="15198"/>
                  </a:lnTo>
                  <a:lnTo>
                    <a:pt x="13288" y="14984"/>
                  </a:lnTo>
                  <a:lnTo>
                    <a:pt x="13698" y="14731"/>
                  </a:lnTo>
                  <a:lnTo>
                    <a:pt x="14146" y="14419"/>
                  </a:lnTo>
                  <a:lnTo>
                    <a:pt x="14555" y="14088"/>
                  </a:lnTo>
                  <a:lnTo>
                    <a:pt x="14886" y="13795"/>
                  </a:lnTo>
                  <a:lnTo>
                    <a:pt x="15178" y="13503"/>
                  </a:lnTo>
                  <a:lnTo>
                    <a:pt x="15510" y="13114"/>
                  </a:lnTo>
                  <a:lnTo>
                    <a:pt x="15802" y="12743"/>
                  </a:lnTo>
                  <a:lnTo>
                    <a:pt x="16036" y="12373"/>
                  </a:lnTo>
                  <a:lnTo>
                    <a:pt x="16230" y="11983"/>
                  </a:lnTo>
                  <a:lnTo>
                    <a:pt x="16289" y="12042"/>
                  </a:lnTo>
                  <a:lnTo>
                    <a:pt x="16347" y="12081"/>
                  </a:lnTo>
                  <a:lnTo>
                    <a:pt x="16406" y="12100"/>
                  </a:lnTo>
                  <a:lnTo>
                    <a:pt x="16484" y="12120"/>
                  </a:lnTo>
                  <a:lnTo>
                    <a:pt x="16562" y="12120"/>
                  </a:lnTo>
                  <a:lnTo>
                    <a:pt x="16620" y="12100"/>
                  </a:lnTo>
                  <a:lnTo>
                    <a:pt x="16698" y="12081"/>
                  </a:lnTo>
                  <a:lnTo>
                    <a:pt x="16756" y="12022"/>
                  </a:lnTo>
                  <a:lnTo>
                    <a:pt x="16795" y="11983"/>
                  </a:lnTo>
                  <a:lnTo>
                    <a:pt x="16834" y="11925"/>
                  </a:lnTo>
                  <a:lnTo>
                    <a:pt x="16873" y="11847"/>
                  </a:lnTo>
                  <a:lnTo>
                    <a:pt x="16873" y="11789"/>
                  </a:lnTo>
                  <a:lnTo>
                    <a:pt x="16873" y="11730"/>
                  </a:lnTo>
                  <a:lnTo>
                    <a:pt x="16932" y="11516"/>
                  </a:lnTo>
                  <a:lnTo>
                    <a:pt x="16951" y="11340"/>
                  </a:lnTo>
                  <a:lnTo>
                    <a:pt x="16951" y="11146"/>
                  </a:lnTo>
                  <a:lnTo>
                    <a:pt x="16932" y="10912"/>
                  </a:lnTo>
                  <a:lnTo>
                    <a:pt x="16912" y="10795"/>
                  </a:lnTo>
                  <a:lnTo>
                    <a:pt x="17283" y="10931"/>
                  </a:lnTo>
                  <a:lnTo>
                    <a:pt x="17672" y="11048"/>
                  </a:lnTo>
                  <a:lnTo>
                    <a:pt x="18081" y="11126"/>
                  </a:lnTo>
                  <a:lnTo>
                    <a:pt x="18530" y="11204"/>
                  </a:lnTo>
                  <a:lnTo>
                    <a:pt x="18958" y="11243"/>
                  </a:lnTo>
                  <a:lnTo>
                    <a:pt x="19387" y="11243"/>
                  </a:lnTo>
                  <a:lnTo>
                    <a:pt x="19913" y="11224"/>
                  </a:lnTo>
                  <a:lnTo>
                    <a:pt x="20458" y="11185"/>
                  </a:lnTo>
                  <a:lnTo>
                    <a:pt x="20946" y="11107"/>
                  </a:lnTo>
                  <a:lnTo>
                    <a:pt x="21374" y="11009"/>
                  </a:lnTo>
                  <a:lnTo>
                    <a:pt x="21764" y="10892"/>
                  </a:lnTo>
                  <a:lnTo>
                    <a:pt x="22193" y="10736"/>
                  </a:lnTo>
                  <a:lnTo>
                    <a:pt x="22446" y="10639"/>
                  </a:lnTo>
                  <a:close/>
                  <a:moveTo>
                    <a:pt x="19348" y="1"/>
                  </a:moveTo>
                  <a:lnTo>
                    <a:pt x="18997" y="157"/>
                  </a:lnTo>
                  <a:lnTo>
                    <a:pt x="18666" y="332"/>
                  </a:lnTo>
                  <a:lnTo>
                    <a:pt x="18335" y="546"/>
                  </a:lnTo>
                  <a:lnTo>
                    <a:pt x="18023" y="780"/>
                  </a:lnTo>
                  <a:lnTo>
                    <a:pt x="17692" y="1053"/>
                  </a:lnTo>
                  <a:lnTo>
                    <a:pt x="17399" y="1306"/>
                  </a:lnTo>
                  <a:lnTo>
                    <a:pt x="17107" y="1618"/>
                  </a:lnTo>
                  <a:lnTo>
                    <a:pt x="16815" y="1930"/>
                  </a:lnTo>
                  <a:lnTo>
                    <a:pt x="16542" y="2280"/>
                  </a:lnTo>
                  <a:lnTo>
                    <a:pt x="16269" y="2651"/>
                  </a:lnTo>
                  <a:lnTo>
                    <a:pt x="16036" y="3021"/>
                  </a:lnTo>
                  <a:lnTo>
                    <a:pt x="15802" y="3391"/>
                  </a:lnTo>
                  <a:lnTo>
                    <a:pt x="15568" y="3820"/>
                  </a:lnTo>
                  <a:lnTo>
                    <a:pt x="15354" y="4248"/>
                  </a:lnTo>
                  <a:lnTo>
                    <a:pt x="15178" y="4677"/>
                  </a:lnTo>
                  <a:lnTo>
                    <a:pt x="15042" y="5086"/>
                  </a:lnTo>
                  <a:lnTo>
                    <a:pt x="14925" y="5456"/>
                  </a:lnTo>
                  <a:lnTo>
                    <a:pt x="14828" y="5846"/>
                  </a:lnTo>
                  <a:lnTo>
                    <a:pt x="14769" y="6255"/>
                  </a:lnTo>
                  <a:lnTo>
                    <a:pt x="14711" y="6684"/>
                  </a:lnTo>
                  <a:lnTo>
                    <a:pt x="14672" y="7132"/>
                  </a:lnTo>
                  <a:lnTo>
                    <a:pt x="14282" y="6820"/>
                  </a:lnTo>
                  <a:lnTo>
                    <a:pt x="13912" y="6567"/>
                  </a:lnTo>
                  <a:lnTo>
                    <a:pt x="13522" y="6353"/>
                  </a:lnTo>
                  <a:lnTo>
                    <a:pt x="13113" y="6138"/>
                  </a:lnTo>
                  <a:lnTo>
                    <a:pt x="12684" y="5943"/>
                  </a:lnTo>
                  <a:lnTo>
                    <a:pt x="12236" y="5768"/>
                  </a:lnTo>
                  <a:lnTo>
                    <a:pt x="11808" y="5632"/>
                  </a:lnTo>
                  <a:lnTo>
                    <a:pt x="11379" y="5515"/>
                  </a:lnTo>
                  <a:lnTo>
                    <a:pt x="10950" y="5398"/>
                  </a:lnTo>
                  <a:lnTo>
                    <a:pt x="10502" y="5320"/>
                  </a:lnTo>
                  <a:lnTo>
                    <a:pt x="10073" y="5262"/>
                  </a:lnTo>
                  <a:lnTo>
                    <a:pt x="9664" y="5223"/>
                  </a:lnTo>
                  <a:lnTo>
                    <a:pt x="9275" y="5203"/>
                  </a:lnTo>
                  <a:lnTo>
                    <a:pt x="8827" y="5203"/>
                  </a:lnTo>
                  <a:lnTo>
                    <a:pt x="8456" y="5242"/>
                  </a:lnTo>
                  <a:lnTo>
                    <a:pt x="8086" y="5281"/>
                  </a:lnTo>
                  <a:lnTo>
                    <a:pt x="7696" y="5359"/>
                  </a:lnTo>
                  <a:lnTo>
                    <a:pt x="7326" y="5456"/>
                  </a:lnTo>
                  <a:lnTo>
                    <a:pt x="7092" y="5846"/>
                  </a:lnTo>
                  <a:lnTo>
                    <a:pt x="6976" y="6099"/>
                  </a:lnTo>
                  <a:lnTo>
                    <a:pt x="6859" y="6372"/>
                  </a:lnTo>
                  <a:lnTo>
                    <a:pt x="6761" y="6664"/>
                  </a:lnTo>
                  <a:lnTo>
                    <a:pt x="6664" y="6976"/>
                  </a:lnTo>
                  <a:lnTo>
                    <a:pt x="6586" y="7346"/>
                  </a:lnTo>
                  <a:lnTo>
                    <a:pt x="6508" y="7775"/>
                  </a:lnTo>
                  <a:lnTo>
                    <a:pt x="6469" y="8184"/>
                  </a:lnTo>
                  <a:lnTo>
                    <a:pt x="6449" y="8554"/>
                  </a:lnTo>
                  <a:lnTo>
                    <a:pt x="6449" y="9119"/>
                  </a:lnTo>
                  <a:lnTo>
                    <a:pt x="6469" y="9626"/>
                  </a:lnTo>
                  <a:lnTo>
                    <a:pt x="6508" y="9938"/>
                  </a:lnTo>
                  <a:lnTo>
                    <a:pt x="6547" y="10308"/>
                  </a:lnTo>
                  <a:lnTo>
                    <a:pt x="6605" y="10620"/>
                  </a:lnTo>
                  <a:lnTo>
                    <a:pt x="6683" y="10892"/>
                  </a:lnTo>
                  <a:lnTo>
                    <a:pt x="6839" y="11457"/>
                  </a:lnTo>
                  <a:lnTo>
                    <a:pt x="7034" y="11964"/>
                  </a:lnTo>
                  <a:lnTo>
                    <a:pt x="7268" y="12471"/>
                  </a:lnTo>
                  <a:lnTo>
                    <a:pt x="7521" y="12919"/>
                  </a:lnTo>
                  <a:lnTo>
                    <a:pt x="7112" y="12880"/>
                  </a:lnTo>
                  <a:lnTo>
                    <a:pt x="6683" y="12860"/>
                  </a:lnTo>
                  <a:lnTo>
                    <a:pt x="6411" y="12860"/>
                  </a:lnTo>
                  <a:lnTo>
                    <a:pt x="6118" y="12880"/>
                  </a:lnTo>
                  <a:lnTo>
                    <a:pt x="5807" y="12899"/>
                  </a:lnTo>
                  <a:lnTo>
                    <a:pt x="5514" y="12938"/>
                  </a:lnTo>
                  <a:lnTo>
                    <a:pt x="5203" y="12997"/>
                  </a:lnTo>
                  <a:lnTo>
                    <a:pt x="4891" y="13055"/>
                  </a:lnTo>
                  <a:lnTo>
                    <a:pt x="4579" y="13133"/>
                  </a:lnTo>
                  <a:lnTo>
                    <a:pt x="4267" y="13230"/>
                  </a:lnTo>
                  <a:lnTo>
                    <a:pt x="3994" y="13328"/>
                  </a:lnTo>
                  <a:lnTo>
                    <a:pt x="3722" y="13425"/>
                  </a:lnTo>
                  <a:lnTo>
                    <a:pt x="3371" y="13581"/>
                  </a:lnTo>
                  <a:lnTo>
                    <a:pt x="3079" y="13718"/>
                  </a:lnTo>
                  <a:lnTo>
                    <a:pt x="2631" y="13971"/>
                  </a:lnTo>
                  <a:lnTo>
                    <a:pt x="2163" y="14263"/>
                  </a:lnTo>
                  <a:lnTo>
                    <a:pt x="1851" y="14477"/>
                  </a:lnTo>
                  <a:lnTo>
                    <a:pt x="1540" y="14731"/>
                  </a:lnTo>
                  <a:lnTo>
                    <a:pt x="1208" y="15023"/>
                  </a:lnTo>
                  <a:lnTo>
                    <a:pt x="936" y="15276"/>
                  </a:lnTo>
                  <a:lnTo>
                    <a:pt x="721" y="15530"/>
                  </a:lnTo>
                  <a:lnTo>
                    <a:pt x="507" y="15763"/>
                  </a:lnTo>
                  <a:lnTo>
                    <a:pt x="351" y="15997"/>
                  </a:lnTo>
                  <a:lnTo>
                    <a:pt x="195" y="16231"/>
                  </a:lnTo>
                  <a:lnTo>
                    <a:pt x="0" y="16660"/>
                  </a:lnTo>
                  <a:lnTo>
                    <a:pt x="117" y="17010"/>
                  </a:lnTo>
                  <a:lnTo>
                    <a:pt x="234" y="17381"/>
                  </a:lnTo>
                  <a:lnTo>
                    <a:pt x="390" y="17731"/>
                  </a:lnTo>
                  <a:lnTo>
                    <a:pt x="585" y="18062"/>
                  </a:lnTo>
                  <a:lnTo>
                    <a:pt x="799" y="18433"/>
                  </a:lnTo>
                  <a:lnTo>
                    <a:pt x="1013" y="18764"/>
                  </a:lnTo>
                  <a:lnTo>
                    <a:pt x="1267" y="19095"/>
                  </a:lnTo>
                  <a:lnTo>
                    <a:pt x="1540" y="19426"/>
                  </a:lnTo>
                  <a:lnTo>
                    <a:pt x="1851" y="19758"/>
                  </a:lnTo>
                  <a:lnTo>
                    <a:pt x="2182" y="20069"/>
                  </a:lnTo>
                  <a:lnTo>
                    <a:pt x="2514" y="20362"/>
                  </a:lnTo>
                  <a:lnTo>
                    <a:pt x="2845" y="20654"/>
                  </a:lnTo>
                  <a:lnTo>
                    <a:pt x="3235" y="20946"/>
                  </a:lnTo>
                  <a:lnTo>
                    <a:pt x="3624" y="21199"/>
                  </a:lnTo>
                  <a:lnTo>
                    <a:pt x="4014" y="21433"/>
                  </a:lnTo>
                  <a:lnTo>
                    <a:pt x="4404" y="21648"/>
                  </a:lnTo>
                  <a:lnTo>
                    <a:pt x="4832" y="21842"/>
                  </a:lnTo>
                  <a:lnTo>
                    <a:pt x="5280" y="22018"/>
                  </a:lnTo>
                  <a:lnTo>
                    <a:pt x="4930" y="22271"/>
                  </a:lnTo>
                  <a:lnTo>
                    <a:pt x="4599" y="22544"/>
                  </a:lnTo>
                  <a:lnTo>
                    <a:pt x="4287" y="22817"/>
                  </a:lnTo>
                  <a:lnTo>
                    <a:pt x="3994" y="23109"/>
                  </a:lnTo>
                  <a:lnTo>
                    <a:pt x="3741" y="23401"/>
                  </a:lnTo>
                  <a:lnTo>
                    <a:pt x="3468" y="23732"/>
                  </a:lnTo>
                  <a:lnTo>
                    <a:pt x="3196" y="24102"/>
                  </a:lnTo>
                  <a:lnTo>
                    <a:pt x="2942" y="24512"/>
                  </a:lnTo>
                  <a:lnTo>
                    <a:pt x="2709" y="24940"/>
                  </a:lnTo>
                  <a:lnTo>
                    <a:pt x="2514" y="25330"/>
                  </a:lnTo>
                  <a:lnTo>
                    <a:pt x="2319" y="25739"/>
                  </a:lnTo>
                  <a:lnTo>
                    <a:pt x="2163" y="26148"/>
                  </a:lnTo>
                  <a:lnTo>
                    <a:pt x="2007" y="26577"/>
                  </a:lnTo>
                  <a:lnTo>
                    <a:pt x="1871" y="26986"/>
                  </a:lnTo>
                  <a:lnTo>
                    <a:pt x="1793" y="27395"/>
                  </a:lnTo>
                  <a:lnTo>
                    <a:pt x="1715" y="27785"/>
                  </a:lnTo>
                  <a:lnTo>
                    <a:pt x="1656" y="28214"/>
                  </a:lnTo>
                  <a:lnTo>
                    <a:pt x="1617" y="28584"/>
                  </a:lnTo>
                  <a:lnTo>
                    <a:pt x="1617" y="28973"/>
                  </a:lnTo>
                  <a:lnTo>
                    <a:pt x="1637" y="29344"/>
                  </a:lnTo>
                  <a:lnTo>
                    <a:pt x="1676" y="29733"/>
                  </a:lnTo>
                  <a:lnTo>
                    <a:pt x="2027" y="30026"/>
                  </a:lnTo>
                  <a:lnTo>
                    <a:pt x="2260" y="30181"/>
                  </a:lnTo>
                  <a:lnTo>
                    <a:pt x="2514" y="30337"/>
                  </a:lnTo>
                  <a:lnTo>
                    <a:pt x="2786" y="30474"/>
                  </a:lnTo>
                  <a:lnTo>
                    <a:pt x="3098" y="30610"/>
                  </a:lnTo>
                  <a:lnTo>
                    <a:pt x="3449" y="30747"/>
                  </a:lnTo>
                  <a:lnTo>
                    <a:pt x="3858" y="30883"/>
                  </a:lnTo>
                  <a:lnTo>
                    <a:pt x="4248" y="30980"/>
                  </a:lnTo>
                  <a:lnTo>
                    <a:pt x="4618" y="31058"/>
                  </a:lnTo>
                  <a:lnTo>
                    <a:pt x="5164" y="31156"/>
                  </a:lnTo>
                  <a:lnTo>
                    <a:pt x="5670" y="31195"/>
                  </a:lnTo>
                  <a:lnTo>
                    <a:pt x="6001" y="31214"/>
                  </a:lnTo>
                  <a:lnTo>
                    <a:pt x="6372" y="31214"/>
                  </a:lnTo>
                  <a:lnTo>
                    <a:pt x="6683" y="31195"/>
                  </a:lnTo>
                  <a:lnTo>
                    <a:pt x="6956" y="31175"/>
                  </a:lnTo>
                  <a:lnTo>
                    <a:pt x="7287" y="31136"/>
                  </a:lnTo>
                  <a:lnTo>
                    <a:pt x="7599" y="31078"/>
                  </a:lnTo>
                  <a:lnTo>
                    <a:pt x="7911" y="31019"/>
                  </a:lnTo>
                  <a:lnTo>
                    <a:pt x="8223" y="30941"/>
                  </a:lnTo>
                  <a:lnTo>
                    <a:pt x="8515" y="30863"/>
                  </a:lnTo>
                  <a:lnTo>
                    <a:pt x="8788" y="30766"/>
                  </a:lnTo>
                  <a:lnTo>
                    <a:pt x="9060" y="30669"/>
                  </a:lnTo>
                  <a:lnTo>
                    <a:pt x="9333" y="30552"/>
                  </a:lnTo>
                  <a:lnTo>
                    <a:pt x="9450" y="30493"/>
                  </a:lnTo>
                  <a:lnTo>
                    <a:pt x="9333" y="30883"/>
                  </a:lnTo>
                  <a:lnTo>
                    <a:pt x="9236" y="31253"/>
                  </a:lnTo>
                  <a:lnTo>
                    <a:pt x="9138" y="31623"/>
                  </a:lnTo>
                  <a:lnTo>
                    <a:pt x="9080" y="31993"/>
                  </a:lnTo>
                  <a:lnTo>
                    <a:pt x="9041" y="32422"/>
                  </a:lnTo>
                  <a:lnTo>
                    <a:pt x="9021" y="32870"/>
                  </a:lnTo>
                  <a:lnTo>
                    <a:pt x="9021" y="33338"/>
                  </a:lnTo>
                  <a:lnTo>
                    <a:pt x="9041" y="33844"/>
                  </a:lnTo>
                  <a:lnTo>
                    <a:pt x="9080" y="34273"/>
                  </a:lnTo>
                  <a:lnTo>
                    <a:pt x="9138" y="34721"/>
                  </a:lnTo>
                  <a:lnTo>
                    <a:pt x="9216" y="35150"/>
                  </a:lnTo>
                  <a:lnTo>
                    <a:pt x="9314" y="35598"/>
                  </a:lnTo>
                  <a:lnTo>
                    <a:pt x="9431" y="36007"/>
                  </a:lnTo>
                  <a:lnTo>
                    <a:pt x="9567" y="36416"/>
                  </a:lnTo>
                  <a:lnTo>
                    <a:pt x="9723" y="36767"/>
                  </a:lnTo>
                  <a:lnTo>
                    <a:pt x="9898" y="37176"/>
                  </a:lnTo>
                  <a:lnTo>
                    <a:pt x="10073" y="37507"/>
                  </a:lnTo>
                  <a:lnTo>
                    <a:pt x="10288" y="37839"/>
                  </a:lnTo>
                  <a:lnTo>
                    <a:pt x="10502" y="38131"/>
                  </a:lnTo>
                  <a:lnTo>
                    <a:pt x="10736" y="38443"/>
                  </a:lnTo>
                  <a:lnTo>
                    <a:pt x="11204" y="38501"/>
                  </a:lnTo>
                  <a:lnTo>
                    <a:pt x="11476" y="38521"/>
                  </a:lnTo>
                  <a:lnTo>
                    <a:pt x="11769" y="38501"/>
                  </a:lnTo>
                  <a:lnTo>
                    <a:pt x="12061" y="38482"/>
                  </a:lnTo>
                  <a:lnTo>
                    <a:pt x="12392" y="38423"/>
                  </a:lnTo>
                  <a:lnTo>
                    <a:pt x="12782" y="38345"/>
                  </a:lnTo>
                  <a:lnTo>
                    <a:pt x="13191" y="38248"/>
                  </a:lnTo>
                  <a:lnTo>
                    <a:pt x="13581" y="38131"/>
                  </a:lnTo>
                  <a:lnTo>
                    <a:pt x="13931" y="37995"/>
                  </a:lnTo>
                  <a:lnTo>
                    <a:pt x="14438" y="37761"/>
                  </a:lnTo>
                  <a:lnTo>
                    <a:pt x="14906" y="37527"/>
                  </a:lnTo>
                  <a:lnTo>
                    <a:pt x="15178" y="37371"/>
                  </a:lnTo>
                  <a:lnTo>
                    <a:pt x="15490" y="37176"/>
                  </a:lnTo>
                  <a:lnTo>
                    <a:pt x="15743" y="37001"/>
                  </a:lnTo>
                  <a:lnTo>
                    <a:pt x="15977" y="36826"/>
                  </a:lnTo>
                  <a:lnTo>
                    <a:pt x="16445" y="36416"/>
                  </a:lnTo>
                  <a:lnTo>
                    <a:pt x="16893" y="35988"/>
                  </a:lnTo>
                  <a:lnTo>
                    <a:pt x="17088" y="35773"/>
                  </a:lnTo>
                  <a:lnTo>
                    <a:pt x="17263" y="35540"/>
                  </a:lnTo>
                  <a:lnTo>
                    <a:pt x="17438" y="35306"/>
                  </a:lnTo>
                  <a:lnTo>
                    <a:pt x="17614" y="35072"/>
                  </a:lnTo>
                  <a:lnTo>
                    <a:pt x="17594" y="35481"/>
                  </a:lnTo>
                  <a:lnTo>
                    <a:pt x="17809" y="35968"/>
                  </a:lnTo>
                  <a:lnTo>
                    <a:pt x="18003" y="36358"/>
                  </a:lnTo>
                  <a:lnTo>
                    <a:pt x="18237" y="36748"/>
                  </a:lnTo>
                  <a:lnTo>
                    <a:pt x="18510" y="37137"/>
                  </a:lnTo>
                  <a:lnTo>
                    <a:pt x="18802" y="37546"/>
                  </a:lnTo>
                  <a:lnTo>
                    <a:pt x="19075" y="37878"/>
                  </a:lnTo>
                  <a:lnTo>
                    <a:pt x="19367" y="38209"/>
                  </a:lnTo>
                  <a:lnTo>
                    <a:pt x="19679" y="38540"/>
                  </a:lnTo>
                  <a:lnTo>
                    <a:pt x="20010" y="38852"/>
                  </a:lnTo>
                  <a:lnTo>
                    <a:pt x="20342" y="39125"/>
                  </a:lnTo>
                  <a:lnTo>
                    <a:pt x="20673" y="39378"/>
                  </a:lnTo>
                  <a:lnTo>
                    <a:pt x="20984" y="39592"/>
                  </a:lnTo>
                  <a:lnTo>
                    <a:pt x="21374" y="39826"/>
                  </a:lnTo>
                  <a:lnTo>
                    <a:pt x="21705" y="40001"/>
                  </a:lnTo>
                  <a:lnTo>
                    <a:pt x="22056" y="40177"/>
                  </a:lnTo>
                  <a:lnTo>
                    <a:pt x="22407" y="40294"/>
                  </a:lnTo>
                  <a:lnTo>
                    <a:pt x="22777" y="40411"/>
                  </a:lnTo>
                  <a:lnTo>
                    <a:pt x="23186" y="40216"/>
                  </a:lnTo>
                  <a:lnTo>
                    <a:pt x="23420" y="40079"/>
                  </a:lnTo>
                  <a:lnTo>
                    <a:pt x="23654" y="39904"/>
                  </a:lnTo>
                  <a:lnTo>
                    <a:pt x="23888" y="39709"/>
                  </a:lnTo>
                  <a:lnTo>
                    <a:pt x="24141" y="39495"/>
                  </a:lnTo>
                  <a:lnTo>
                    <a:pt x="24414" y="39222"/>
                  </a:lnTo>
                  <a:lnTo>
                    <a:pt x="24706" y="38891"/>
                  </a:lnTo>
                  <a:lnTo>
                    <a:pt x="24959" y="38579"/>
                  </a:lnTo>
                  <a:lnTo>
                    <a:pt x="25174" y="38287"/>
                  </a:lnTo>
                  <a:lnTo>
                    <a:pt x="25466" y="37800"/>
                  </a:lnTo>
                  <a:lnTo>
                    <a:pt x="25719" y="37352"/>
                  </a:lnTo>
                  <a:lnTo>
                    <a:pt x="25875" y="37059"/>
                  </a:lnTo>
                  <a:lnTo>
                    <a:pt x="26011" y="36728"/>
                  </a:lnTo>
                  <a:lnTo>
                    <a:pt x="26128" y="36436"/>
                  </a:lnTo>
                  <a:lnTo>
                    <a:pt x="26226" y="36163"/>
                  </a:lnTo>
                  <a:lnTo>
                    <a:pt x="26382" y="35618"/>
                  </a:lnTo>
                  <a:lnTo>
                    <a:pt x="26498" y="35091"/>
                  </a:lnTo>
                  <a:lnTo>
                    <a:pt x="26557" y="34565"/>
                  </a:lnTo>
                  <a:lnTo>
                    <a:pt x="26596" y="34059"/>
                  </a:lnTo>
                  <a:lnTo>
                    <a:pt x="26966" y="34390"/>
                  </a:lnTo>
                  <a:lnTo>
                    <a:pt x="27356" y="34702"/>
                  </a:lnTo>
                  <a:lnTo>
                    <a:pt x="27784" y="35014"/>
                  </a:lnTo>
                  <a:lnTo>
                    <a:pt x="28252" y="35286"/>
                  </a:lnTo>
                  <a:lnTo>
                    <a:pt x="28505" y="35423"/>
                  </a:lnTo>
                  <a:lnTo>
                    <a:pt x="28778" y="35559"/>
                  </a:lnTo>
                  <a:lnTo>
                    <a:pt x="29129" y="35715"/>
                  </a:lnTo>
                  <a:lnTo>
                    <a:pt x="29421" y="35832"/>
                  </a:lnTo>
                  <a:lnTo>
                    <a:pt x="29908" y="35988"/>
                  </a:lnTo>
                  <a:lnTo>
                    <a:pt x="30454" y="36124"/>
                  </a:lnTo>
                  <a:lnTo>
                    <a:pt x="30804" y="36202"/>
                  </a:lnTo>
                  <a:lnTo>
                    <a:pt x="31233" y="36260"/>
                  </a:lnTo>
                  <a:lnTo>
                    <a:pt x="31642" y="36299"/>
                  </a:lnTo>
                  <a:lnTo>
                    <a:pt x="32032" y="36319"/>
                  </a:lnTo>
                  <a:lnTo>
                    <a:pt x="32363" y="36319"/>
                  </a:lnTo>
                  <a:lnTo>
                    <a:pt x="32675" y="36299"/>
                  </a:lnTo>
                  <a:lnTo>
                    <a:pt x="32967" y="36260"/>
                  </a:lnTo>
                  <a:lnTo>
                    <a:pt x="33240" y="36202"/>
                  </a:lnTo>
                  <a:lnTo>
                    <a:pt x="33669" y="36066"/>
                  </a:lnTo>
                  <a:lnTo>
                    <a:pt x="33863" y="35734"/>
                  </a:lnTo>
                  <a:lnTo>
                    <a:pt x="34039" y="35403"/>
                  </a:lnTo>
                  <a:lnTo>
                    <a:pt x="34175" y="35033"/>
                  </a:lnTo>
                  <a:lnTo>
                    <a:pt x="34312" y="34682"/>
                  </a:lnTo>
                  <a:lnTo>
                    <a:pt x="34428" y="34254"/>
                  </a:lnTo>
                  <a:lnTo>
                    <a:pt x="34506" y="33883"/>
                  </a:lnTo>
                  <a:lnTo>
                    <a:pt x="34584" y="33474"/>
                  </a:lnTo>
                  <a:lnTo>
                    <a:pt x="34623" y="33046"/>
                  </a:lnTo>
                  <a:lnTo>
                    <a:pt x="34662" y="32598"/>
                  </a:lnTo>
                  <a:lnTo>
                    <a:pt x="34682" y="32149"/>
                  </a:lnTo>
                  <a:lnTo>
                    <a:pt x="34662" y="31701"/>
                  </a:lnTo>
                  <a:lnTo>
                    <a:pt x="34643" y="31253"/>
                  </a:lnTo>
                  <a:lnTo>
                    <a:pt x="34584" y="30766"/>
                  </a:lnTo>
                  <a:lnTo>
                    <a:pt x="34506" y="30298"/>
                  </a:lnTo>
                  <a:lnTo>
                    <a:pt x="34409" y="29850"/>
                  </a:lnTo>
                  <a:lnTo>
                    <a:pt x="34292" y="29441"/>
                  </a:lnTo>
                  <a:lnTo>
                    <a:pt x="34175" y="29090"/>
                  </a:lnTo>
                  <a:lnTo>
                    <a:pt x="34039" y="28740"/>
                  </a:lnTo>
                  <a:lnTo>
                    <a:pt x="33883" y="28369"/>
                  </a:lnTo>
                  <a:lnTo>
                    <a:pt x="33688" y="28019"/>
                  </a:lnTo>
                  <a:lnTo>
                    <a:pt x="33824" y="28058"/>
                  </a:lnTo>
                  <a:lnTo>
                    <a:pt x="34117" y="28116"/>
                  </a:lnTo>
                  <a:lnTo>
                    <a:pt x="34409" y="28194"/>
                  </a:lnTo>
                  <a:lnTo>
                    <a:pt x="34701" y="28233"/>
                  </a:lnTo>
                  <a:lnTo>
                    <a:pt x="34993" y="28272"/>
                  </a:lnTo>
                  <a:lnTo>
                    <a:pt x="35305" y="28292"/>
                  </a:lnTo>
                  <a:lnTo>
                    <a:pt x="35617" y="28311"/>
                  </a:lnTo>
                  <a:lnTo>
                    <a:pt x="35948" y="28311"/>
                  </a:lnTo>
                  <a:lnTo>
                    <a:pt x="36260" y="28292"/>
                  </a:lnTo>
                  <a:lnTo>
                    <a:pt x="36552" y="28272"/>
                  </a:lnTo>
                  <a:lnTo>
                    <a:pt x="36864" y="28253"/>
                  </a:lnTo>
                  <a:lnTo>
                    <a:pt x="37234" y="28194"/>
                  </a:lnTo>
                  <a:lnTo>
                    <a:pt x="37546" y="28116"/>
                  </a:lnTo>
                  <a:lnTo>
                    <a:pt x="38033" y="27999"/>
                  </a:lnTo>
                  <a:lnTo>
                    <a:pt x="38578" y="27824"/>
                  </a:lnTo>
                  <a:lnTo>
                    <a:pt x="38910" y="27688"/>
                  </a:lnTo>
                  <a:lnTo>
                    <a:pt x="39299" y="27532"/>
                  </a:lnTo>
                  <a:lnTo>
                    <a:pt x="39670" y="27337"/>
                  </a:lnTo>
                  <a:lnTo>
                    <a:pt x="40001" y="27142"/>
                  </a:lnTo>
                  <a:lnTo>
                    <a:pt x="40293" y="26967"/>
                  </a:lnTo>
                  <a:lnTo>
                    <a:pt x="40546" y="26772"/>
                  </a:lnTo>
                  <a:lnTo>
                    <a:pt x="40761" y="26596"/>
                  </a:lnTo>
                  <a:lnTo>
                    <a:pt x="40956" y="26402"/>
                  </a:lnTo>
                  <a:lnTo>
                    <a:pt x="41248" y="26051"/>
                  </a:lnTo>
                  <a:lnTo>
                    <a:pt x="41248" y="25661"/>
                  </a:lnTo>
                  <a:lnTo>
                    <a:pt x="41209" y="25291"/>
                  </a:lnTo>
                  <a:lnTo>
                    <a:pt x="41131" y="24921"/>
                  </a:lnTo>
                  <a:lnTo>
                    <a:pt x="41053" y="24551"/>
                  </a:lnTo>
                  <a:lnTo>
                    <a:pt x="40917" y="24122"/>
                  </a:lnTo>
                  <a:lnTo>
                    <a:pt x="40800" y="23752"/>
                  </a:lnTo>
                  <a:lnTo>
                    <a:pt x="40644" y="23382"/>
                  </a:lnTo>
                  <a:lnTo>
                    <a:pt x="40449" y="22992"/>
                  </a:lnTo>
                  <a:lnTo>
                    <a:pt x="40235" y="22583"/>
                  </a:lnTo>
                  <a:lnTo>
                    <a:pt x="40001" y="22193"/>
                  </a:lnTo>
                  <a:lnTo>
                    <a:pt x="39748" y="21823"/>
                  </a:lnTo>
                  <a:lnTo>
                    <a:pt x="39494" y="21472"/>
                  </a:lnTo>
                  <a:lnTo>
                    <a:pt x="39182" y="21082"/>
                  </a:lnTo>
                  <a:lnTo>
                    <a:pt x="38871" y="20732"/>
                  </a:lnTo>
                  <a:lnTo>
                    <a:pt x="38559" y="20420"/>
                  </a:lnTo>
                  <a:lnTo>
                    <a:pt x="38228" y="20108"/>
                  </a:lnTo>
                  <a:lnTo>
                    <a:pt x="37936" y="19874"/>
                  </a:lnTo>
                  <a:lnTo>
                    <a:pt x="37624" y="19641"/>
                  </a:lnTo>
                  <a:lnTo>
                    <a:pt x="37273" y="19407"/>
                  </a:lnTo>
                  <a:lnTo>
                    <a:pt x="36883" y="19193"/>
                  </a:lnTo>
                  <a:lnTo>
                    <a:pt x="36494" y="18998"/>
                  </a:lnTo>
                  <a:lnTo>
                    <a:pt x="36922" y="18744"/>
                  </a:lnTo>
                  <a:lnTo>
                    <a:pt x="37312" y="18491"/>
                  </a:lnTo>
                  <a:lnTo>
                    <a:pt x="37663" y="18238"/>
                  </a:lnTo>
                  <a:lnTo>
                    <a:pt x="38013" y="17946"/>
                  </a:lnTo>
                  <a:lnTo>
                    <a:pt x="38345" y="17614"/>
                  </a:lnTo>
                  <a:lnTo>
                    <a:pt x="38695" y="17264"/>
                  </a:lnTo>
                  <a:lnTo>
                    <a:pt x="38988" y="16932"/>
                  </a:lnTo>
                  <a:lnTo>
                    <a:pt x="39260" y="16582"/>
                  </a:lnTo>
                  <a:lnTo>
                    <a:pt x="39533" y="16231"/>
                  </a:lnTo>
                  <a:lnTo>
                    <a:pt x="39787" y="15841"/>
                  </a:lnTo>
                  <a:lnTo>
                    <a:pt x="40001" y="15471"/>
                  </a:lnTo>
                  <a:lnTo>
                    <a:pt x="40196" y="15101"/>
                  </a:lnTo>
                  <a:lnTo>
                    <a:pt x="40352" y="14750"/>
                  </a:lnTo>
                  <a:lnTo>
                    <a:pt x="40527" y="14341"/>
                  </a:lnTo>
                  <a:lnTo>
                    <a:pt x="40644" y="13990"/>
                  </a:lnTo>
                  <a:lnTo>
                    <a:pt x="40741" y="13620"/>
                  </a:lnTo>
                  <a:lnTo>
                    <a:pt x="40819" y="13250"/>
                  </a:lnTo>
                  <a:lnTo>
                    <a:pt x="40878" y="12860"/>
                  </a:lnTo>
                  <a:lnTo>
                    <a:pt x="40605" y="12490"/>
                  </a:lnTo>
                  <a:lnTo>
                    <a:pt x="40429" y="12276"/>
                  </a:lnTo>
                  <a:lnTo>
                    <a:pt x="40235" y="12081"/>
                  </a:lnTo>
                  <a:lnTo>
                    <a:pt x="40001" y="11867"/>
                  </a:lnTo>
                  <a:lnTo>
                    <a:pt x="39728" y="11672"/>
                  </a:lnTo>
                  <a:lnTo>
                    <a:pt x="39416" y="11438"/>
                  </a:lnTo>
                  <a:lnTo>
                    <a:pt x="39066" y="11224"/>
                  </a:lnTo>
                  <a:lnTo>
                    <a:pt x="38695" y="11009"/>
                  </a:lnTo>
                  <a:lnTo>
                    <a:pt x="38384" y="10853"/>
                  </a:lnTo>
                  <a:lnTo>
                    <a:pt x="37858" y="10639"/>
                  </a:lnTo>
                  <a:lnTo>
                    <a:pt x="37370" y="10444"/>
                  </a:lnTo>
                  <a:lnTo>
                    <a:pt x="37059" y="10366"/>
                  </a:lnTo>
                  <a:lnTo>
                    <a:pt x="36708" y="10269"/>
                  </a:lnTo>
                  <a:lnTo>
                    <a:pt x="36396" y="10210"/>
                  </a:lnTo>
                  <a:lnTo>
                    <a:pt x="36124" y="10152"/>
                  </a:lnTo>
                  <a:lnTo>
                    <a:pt x="35792" y="10113"/>
                  </a:lnTo>
                  <a:lnTo>
                    <a:pt x="35481" y="10094"/>
                  </a:lnTo>
                  <a:lnTo>
                    <a:pt x="35169" y="10074"/>
                  </a:lnTo>
                  <a:lnTo>
                    <a:pt x="34545" y="10074"/>
                  </a:lnTo>
                  <a:lnTo>
                    <a:pt x="34253" y="10094"/>
                  </a:lnTo>
                  <a:lnTo>
                    <a:pt x="33961" y="10132"/>
                  </a:lnTo>
                  <a:lnTo>
                    <a:pt x="33669" y="10171"/>
                  </a:lnTo>
                  <a:lnTo>
                    <a:pt x="33337" y="10249"/>
                  </a:lnTo>
                  <a:lnTo>
                    <a:pt x="33006" y="10327"/>
                  </a:lnTo>
                  <a:lnTo>
                    <a:pt x="32675" y="10425"/>
                  </a:lnTo>
                  <a:lnTo>
                    <a:pt x="32344" y="10522"/>
                  </a:lnTo>
                  <a:lnTo>
                    <a:pt x="32538" y="10035"/>
                  </a:lnTo>
                  <a:lnTo>
                    <a:pt x="32694" y="9509"/>
                  </a:lnTo>
                  <a:lnTo>
                    <a:pt x="32811" y="8963"/>
                  </a:lnTo>
                  <a:lnTo>
                    <a:pt x="32909" y="8398"/>
                  </a:lnTo>
                  <a:lnTo>
                    <a:pt x="32928" y="8106"/>
                  </a:lnTo>
                  <a:lnTo>
                    <a:pt x="32948" y="7814"/>
                  </a:lnTo>
                  <a:lnTo>
                    <a:pt x="32948" y="7444"/>
                  </a:lnTo>
                  <a:lnTo>
                    <a:pt x="32928" y="7112"/>
                  </a:lnTo>
                  <a:lnTo>
                    <a:pt x="32889" y="6606"/>
                  </a:lnTo>
                  <a:lnTo>
                    <a:pt x="32811" y="6041"/>
                  </a:lnTo>
                  <a:lnTo>
                    <a:pt x="32733" y="5690"/>
                  </a:lnTo>
                  <a:lnTo>
                    <a:pt x="32636" y="5281"/>
                  </a:lnTo>
                  <a:lnTo>
                    <a:pt x="32519" y="4872"/>
                  </a:lnTo>
                  <a:lnTo>
                    <a:pt x="32383" y="4521"/>
                  </a:lnTo>
                  <a:lnTo>
                    <a:pt x="32246" y="4209"/>
                  </a:lnTo>
                  <a:lnTo>
                    <a:pt x="32110" y="3937"/>
                  </a:lnTo>
                  <a:lnTo>
                    <a:pt x="31954" y="3683"/>
                  </a:lnTo>
                  <a:lnTo>
                    <a:pt x="31798" y="3449"/>
                  </a:lnTo>
                  <a:lnTo>
                    <a:pt x="31506" y="3099"/>
                  </a:lnTo>
                  <a:lnTo>
                    <a:pt x="31136" y="3060"/>
                  </a:lnTo>
                  <a:lnTo>
                    <a:pt x="30746" y="3040"/>
                  </a:lnTo>
                  <a:lnTo>
                    <a:pt x="30376" y="3040"/>
                  </a:lnTo>
                  <a:lnTo>
                    <a:pt x="29986" y="3060"/>
                  </a:lnTo>
                  <a:lnTo>
                    <a:pt x="29557" y="3118"/>
                  </a:lnTo>
                  <a:lnTo>
                    <a:pt x="29168" y="3177"/>
                  </a:lnTo>
                  <a:lnTo>
                    <a:pt x="28759" y="3274"/>
                  </a:lnTo>
                  <a:lnTo>
                    <a:pt x="28349" y="3391"/>
                  </a:lnTo>
                  <a:lnTo>
                    <a:pt x="27921" y="3547"/>
                  </a:lnTo>
                  <a:lnTo>
                    <a:pt x="27512" y="3703"/>
                  </a:lnTo>
                  <a:lnTo>
                    <a:pt x="27102" y="3878"/>
                  </a:lnTo>
                  <a:lnTo>
                    <a:pt x="26693" y="4073"/>
                  </a:lnTo>
                  <a:lnTo>
                    <a:pt x="26265" y="4326"/>
                  </a:lnTo>
                  <a:lnTo>
                    <a:pt x="25875" y="4560"/>
                  </a:lnTo>
                  <a:lnTo>
                    <a:pt x="25505" y="4833"/>
                  </a:lnTo>
                  <a:lnTo>
                    <a:pt x="25154" y="5106"/>
                  </a:lnTo>
                  <a:lnTo>
                    <a:pt x="24881" y="5339"/>
                  </a:lnTo>
                  <a:lnTo>
                    <a:pt x="24609" y="5612"/>
                  </a:lnTo>
                  <a:lnTo>
                    <a:pt x="24336" y="5885"/>
                  </a:lnTo>
                  <a:lnTo>
                    <a:pt x="24082" y="6197"/>
                  </a:lnTo>
                  <a:lnTo>
                    <a:pt x="24063" y="6060"/>
                  </a:lnTo>
                  <a:lnTo>
                    <a:pt x="24024" y="5768"/>
                  </a:lnTo>
                  <a:lnTo>
                    <a:pt x="23966" y="5495"/>
                  </a:lnTo>
                  <a:lnTo>
                    <a:pt x="23888" y="5203"/>
                  </a:lnTo>
                  <a:lnTo>
                    <a:pt x="23810" y="4911"/>
                  </a:lnTo>
                  <a:lnTo>
                    <a:pt x="23712" y="4619"/>
                  </a:lnTo>
                  <a:lnTo>
                    <a:pt x="23595" y="4307"/>
                  </a:lnTo>
                  <a:lnTo>
                    <a:pt x="23478" y="4015"/>
                  </a:lnTo>
                  <a:lnTo>
                    <a:pt x="23342" y="3722"/>
                  </a:lnTo>
                  <a:lnTo>
                    <a:pt x="23206" y="3469"/>
                  </a:lnTo>
                  <a:lnTo>
                    <a:pt x="23069" y="3196"/>
                  </a:lnTo>
                  <a:lnTo>
                    <a:pt x="22874" y="2884"/>
                  </a:lnTo>
                  <a:lnTo>
                    <a:pt x="22680" y="2612"/>
                  </a:lnTo>
                  <a:lnTo>
                    <a:pt x="22387" y="2222"/>
                  </a:lnTo>
                  <a:lnTo>
                    <a:pt x="22017" y="1774"/>
                  </a:lnTo>
                  <a:lnTo>
                    <a:pt x="21764" y="1521"/>
                  </a:lnTo>
                  <a:lnTo>
                    <a:pt x="21452" y="1228"/>
                  </a:lnTo>
                  <a:lnTo>
                    <a:pt x="21140" y="956"/>
                  </a:lnTo>
                  <a:lnTo>
                    <a:pt x="20829" y="722"/>
                  </a:lnTo>
                  <a:lnTo>
                    <a:pt x="20556" y="546"/>
                  </a:lnTo>
                  <a:lnTo>
                    <a:pt x="20283" y="371"/>
                  </a:lnTo>
                  <a:lnTo>
                    <a:pt x="20030" y="235"/>
                  </a:lnTo>
                  <a:lnTo>
                    <a:pt x="19776" y="137"/>
                  </a:lnTo>
                  <a:lnTo>
                    <a:pt x="1934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1533;p37">
              <a:extLst>
                <a:ext uri="{FF2B5EF4-FFF2-40B4-BE49-F238E27FC236}">
                  <a16:creationId xmlns:a16="http://schemas.microsoft.com/office/drawing/2014/main" id="{27816425-E20C-230E-9D2B-5E9AFA65794C}"/>
                </a:ext>
              </a:extLst>
            </p:cNvPr>
            <p:cNvSpPr/>
            <p:nvPr/>
          </p:nvSpPr>
          <p:spPr>
            <a:xfrm>
              <a:off x="5391825" y="481175"/>
              <a:ext cx="114500" cy="135925"/>
            </a:xfrm>
            <a:custGeom>
              <a:avLst/>
              <a:gdLst/>
              <a:ahLst/>
              <a:cxnLst/>
              <a:rect l="l" t="t" r="r" b="b"/>
              <a:pathLst>
                <a:path w="4580" h="5437" extrusionOk="0">
                  <a:moveTo>
                    <a:pt x="2261" y="0"/>
                  </a:moveTo>
                  <a:lnTo>
                    <a:pt x="2085" y="78"/>
                  </a:lnTo>
                  <a:lnTo>
                    <a:pt x="1930" y="176"/>
                  </a:lnTo>
                  <a:lnTo>
                    <a:pt x="1774" y="273"/>
                  </a:lnTo>
                  <a:lnTo>
                    <a:pt x="1618" y="371"/>
                  </a:lnTo>
                  <a:lnTo>
                    <a:pt x="1326" y="643"/>
                  </a:lnTo>
                  <a:lnTo>
                    <a:pt x="1189" y="780"/>
                  </a:lnTo>
                  <a:lnTo>
                    <a:pt x="1053" y="936"/>
                  </a:lnTo>
                  <a:lnTo>
                    <a:pt x="780" y="1286"/>
                  </a:lnTo>
                  <a:lnTo>
                    <a:pt x="546" y="1637"/>
                  </a:lnTo>
                  <a:lnTo>
                    <a:pt x="332" y="2066"/>
                  </a:lnTo>
                  <a:lnTo>
                    <a:pt x="254" y="2261"/>
                  </a:lnTo>
                  <a:lnTo>
                    <a:pt x="176" y="2455"/>
                  </a:lnTo>
                  <a:lnTo>
                    <a:pt x="79" y="2826"/>
                  </a:lnTo>
                  <a:lnTo>
                    <a:pt x="20" y="3235"/>
                  </a:lnTo>
                  <a:lnTo>
                    <a:pt x="1" y="3605"/>
                  </a:lnTo>
                  <a:lnTo>
                    <a:pt x="20" y="3800"/>
                  </a:lnTo>
                  <a:lnTo>
                    <a:pt x="40" y="4014"/>
                  </a:lnTo>
                  <a:lnTo>
                    <a:pt x="59" y="4190"/>
                  </a:lnTo>
                  <a:lnTo>
                    <a:pt x="118" y="4365"/>
                  </a:lnTo>
                  <a:lnTo>
                    <a:pt x="176" y="4540"/>
                  </a:lnTo>
                  <a:lnTo>
                    <a:pt x="254" y="4716"/>
                  </a:lnTo>
                  <a:lnTo>
                    <a:pt x="332" y="4871"/>
                  </a:lnTo>
                  <a:lnTo>
                    <a:pt x="410" y="5008"/>
                  </a:lnTo>
                  <a:lnTo>
                    <a:pt x="546" y="5164"/>
                  </a:lnTo>
                  <a:lnTo>
                    <a:pt x="683" y="5300"/>
                  </a:lnTo>
                  <a:lnTo>
                    <a:pt x="702" y="5320"/>
                  </a:lnTo>
                  <a:lnTo>
                    <a:pt x="760" y="5359"/>
                  </a:lnTo>
                  <a:lnTo>
                    <a:pt x="838" y="5378"/>
                  </a:lnTo>
                  <a:lnTo>
                    <a:pt x="897" y="5359"/>
                  </a:lnTo>
                  <a:lnTo>
                    <a:pt x="955" y="5320"/>
                  </a:lnTo>
                  <a:lnTo>
                    <a:pt x="994" y="5261"/>
                  </a:lnTo>
                  <a:lnTo>
                    <a:pt x="1014" y="5183"/>
                  </a:lnTo>
                  <a:lnTo>
                    <a:pt x="1209" y="5261"/>
                  </a:lnTo>
                  <a:lnTo>
                    <a:pt x="1403" y="5339"/>
                  </a:lnTo>
                  <a:lnTo>
                    <a:pt x="1637" y="5378"/>
                  </a:lnTo>
                  <a:lnTo>
                    <a:pt x="1871" y="5417"/>
                  </a:lnTo>
                  <a:lnTo>
                    <a:pt x="2280" y="5437"/>
                  </a:lnTo>
                  <a:lnTo>
                    <a:pt x="2534" y="5437"/>
                  </a:lnTo>
                  <a:lnTo>
                    <a:pt x="2806" y="5417"/>
                  </a:lnTo>
                  <a:lnTo>
                    <a:pt x="3040" y="5378"/>
                  </a:lnTo>
                  <a:lnTo>
                    <a:pt x="3254" y="5320"/>
                  </a:lnTo>
                  <a:lnTo>
                    <a:pt x="3430" y="5281"/>
                  </a:lnTo>
                  <a:lnTo>
                    <a:pt x="3644" y="5203"/>
                  </a:lnTo>
                  <a:lnTo>
                    <a:pt x="3761" y="5144"/>
                  </a:lnTo>
                  <a:lnTo>
                    <a:pt x="3742" y="5222"/>
                  </a:lnTo>
                  <a:lnTo>
                    <a:pt x="3761" y="5300"/>
                  </a:lnTo>
                  <a:lnTo>
                    <a:pt x="3819" y="5359"/>
                  </a:lnTo>
                  <a:lnTo>
                    <a:pt x="3878" y="5398"/>
                  </a:lnTo>
                  <a:lnTo>
                    <a:pt x="3956" y="5417"/>
                  </a:lnTo>
                  <a:lnTo>
                    <a:pt x="4053" y="5398"/>
                  </a:lnTo>
                  <a:lnTo>
                    <a:pt x="4073" y="5378"/>
                  </a:lnTo>
                  <a:lnTo>
                    <a:pt x="4092" y="5378"/>
                  </a:lnTo>
                  <a:lnTo>
                    <a:pt x="4131" y="5339"/>
                  </a:lnTo>
                  <a:lnTo>
                    <a:pt x="4151" y="5281"/>
                  </a:lnTo>
                  <a:lnTo>
                    <a:pt x="4268" y="5027"/>
                  </a:lnTo>
                  <a:lnTo>
                    <a:pt x="4384" y="4716"/>
                  </a:lnTo>
                  <a:lnTo>
                    <a:pt x="4384" y="4696"/>
                  </a:lnTo>
                  <a:lnTo>
                    <a:pt x="4443" y="4599"/>
                  </a:lnTo>
                  <a:lnTo>
                    <a:pt x="4482" y="4482"/>
                  </a:lnTo>
                  <a:lnTo>
                    <a:pt x="4521" y="4365"/>
                  </a:lnTo>
                  <a:lnTo>
                    <a:pt x="4540" y="4229"/>
                  </a:lnTo>
                  <a:lnTo>
                    <a:pt x="4521" y="4151"/>
                  </a:lnTo>
                  <a:lnTo>
                    <a:pt x="4521" y="4112"/>
                  </a:lnTo>
                  <a:lnTo>
                    <a:pt x="4560" y="3819"/>
                  </a:lnTo>
                  <a:lnTo>
                    <a:pt x="4579" y="3527"/>
                  </a:lnTo>
                  <a:lnTo>
                    <a:pt x="4579" y="3235"/>
                  </a:lnTo>
                  <a:lnTo>
                    <a:pt x="4540" y="2943"/>
                  </a:lnTo>
                  <a:lnTo>
                    <a:pt x="4501" y="2650"/>
                  </a:lnTo>
                  <a:lnTo>
                    <a:pt x="4423" y="2378"/>
                  </a:lnTo>
                  <a:lnTo>
                    <a:pt x="4326" y="2085"/>
                  </a:lnTo>
                  <a:lnTo>
                    <a:pt x="4209" y="1813"/>
                  </a:lnTo>
                  <a:lnTo>
                    <a:pt x="4073" y="1559"/>
                  </a:lnTo>
                  <a:lnTo>
                    <a:pt x="3878" y="1267"/>
                  </a:lnTo>
                  <a:lnTo>
                    <a:pt x="3722" y="1072"/>
                  </a:lnTo>
                  <a:lnTo>
                    <a:pt x="3547" y="858"/>
                  </a:lnTo>
                  <a:lnTo>
                    <a:pt x="3293" y="605"/>
                  </a:lnTo>
                  <a:lnTo>
                    <a:pt x="2982" y="351"/>
                  </a:lnTo>
                  <a:lnTo>
                    <a:pt x="2728" y="195"/>
                  </a:lnTo>
                  <a:lnTo>
                    <a:pt x="2475" y="78"/>
                  </a:lnTo>
                  <a:lnTo>
                    <a:pt x="2300" y="2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1534;p37">
              <a:extLst>
                <a:ext uri="{FF2B5EF4-FFF2-40B4-BE49-F238E27FC236}">
                  <a16:creationId xmlns:a16="http://schemas.microsoft.com/office/drawing/2014/main" id="{57CF19F8-8C7D-241A-1765-8B34C4D49D35}"/>
                </a:ext>
              </a:extLst>
            </p:cNvPr>
            <p:cNvSpPr/>
            <p:nvPr/>
          </p:nvSpPr>
          <p:spPr>
            <a:xfrm>
              <a:off x="5592025" y="544000"/>
              <a:ext cx="123250" cy="138850"/>
            </a:xfrm>
            <a:custGeom>
              <a:avLst/>
              <a:gdLst/>
              <a:ahLst/>
              <a:cxnLst/>
              <a:rect l="l" t="t" r="r" b="b"/>
              <a:pathLst>
                <a:path w="4930" h="5554" extrusionOk="0">
                  <a:moveTo>
                    <a:pt x="3683" y="1"/>
                  </a:moveTo>
                  <a:lnTo>
                    <a:pt x="3488" y="20"/>
                  </a:lnTo>
                  <a:lnTo>
                    <a:pt x="3098" y="79"/>
                  </a:lnTo>
                  <a:lnTo>
                    <a:pt x="2904" y="118"/>
                  </a:lnTo>
                  <a:lnTo>
                    <a:pt x="2709" y="176"/>
                  </a:lnTo>
                  <a:lnTo>
                    <a:pt x="2300" y="332"/>
                  </a:lnTo>
                  <a:lnTo>
                    <a:pt x="1910" y="508"/>
                  </a:lnTo>
                  <a:lnTo>
                    <a:pt x="1501" y="741"/>
                  </a:lnTo>
                  <a:lnTo>
                    <a:pt x="1325" y="878"/>
                  </a:lnTo>
                  <a:lnTo>
                    <a:pt x="1150" y="995"/>
                  </a:lnTo>
                  <a:lnTo>
                    <a:pt x="877" y="1248"/>
                  </a:lnTo>
                  <a:lnTo>
                    <a:pt x="605" y="1579"/>
                  </a:lnTo>
                  <a:lnTo>
                    <a:pt x="390" y="1871"/>
                  </a:lnTo>
                  <a:lnTo>
                    <a:pt x="312" y="2027"/>
                  </a:lnTo>
                  <a:lnTo>
                    <a:pt x="195" y="2242"/>
                  </a:lnTo>
                  <a:lnTo>
                    <a:pt x="137" y="2397"/>
                  </a:lnTo>
                  <a:lnTo>
                    <a:pt x="78" y="2573"/>
                  </a:lnTo>
                  <a:lnTo>
                    <a:pt x="39" y="2748"/>
                  </a:lnTo>
                  <a:lnTo>
                    <a:pt x="1" y="2943"/>
                  </a:lnTo>
                  <a:lnTo>
                    <a:pt x="1" y="3099"/>
                  </a:lnTo>
                  <a:lnTo>
                    <a:pt x="1" y="3274"/>
                  </a:lnTo>
                  <a:lnTo>
                    <a:pt x="20" y="3489"/>
                  </a:lnTo>
                  <a:lnTo>
                    <a:pt x="78" y="3664"/>
                  </a:lnTo>
                  <a:lnTo>
                    <a:pt x="78" y="3683"/>
                  </a:lnTo>
                  <a:lnTo>
                    <a:pt x="98" y="3761"/>
                  </a:lnTo>
                  <a:lnTo>
                    <a:pt x="156" y="3800"/>
                  </a:lnTo>
                  <a:lnTo>
                    <a:pt x="215" y="3839"/>
                  </a:lnTo>
                  <a:lnTo>
                    <a:pt x="293" y="3839"/>
                  </a:lnTo>
                  <a:lnTo>
                    <a:pt x="351" y="3800"/>
                  </a:lnTo>
                  <a:lnTo>
                    <a:pt x="410" y="3742"/>
                  </a:lnTo>
                  <a:lnTo>
                    <a:pt x="527" y="3917"/>
                  </a:lnTo>
                  <a:lnTo>
                    <a:pt x="663" y="4073"/>
                  </a:lnTo>
                  <a:lnTo>
                    <a:pt x="819" y="4248"/>
                  </a:lnTo>
                  <a:lnTo>
                    <a:pt x="1014" y="4404"/>
                  </a:lnTo>
                  <a:lnTo>
                    <a:pt x="1170" y="4521"/>
                  </a:lnTo>
                  <a:lnTo>
                    <a:pt x="1345" y="4638"/>
                  </a:lnTo>
                  <a:lnTo>
                    <a:pt x="1559" y="4774"/>
                  </a:lnTo>
                  <a:lnTo>
                    <a:pt x="1793" y="4891"/>
                  </a:lnTo>
                  <a:lnTo>
                    <a:pt x="2007" y="4989"/>
                  </a:lnTo>
                  <a:lnTo>
                    <a:pt x="2222" y="5067"/>
                  </a:lnTo>
                  <a:lnTo>
                    <a:pt x="2397" y="5106"/>
                  </a:lnTo>
                  <a:lnTo>
                    <a:pt x="2611" y="5164"/>
                  </a:lnTo>
                  <a:lnTo>
                    <a:pt x="2748" y="5184"/>
                  </a:lnTo>
                  <a:lnTo>
                    <a:pt x="2689" y="5242"/>
                  </a:lnTo>
                  <a:lnTo>
                    <a:pt x="2670" y="5320"/>
                  </a:lnTo>
                  <a:lnTo>
                    <a:pt x="2670" y="5398"/>
                  </a:lnTo>
                  <a:lnTo>
                    <a:pt x="2709" y="5476"/>
                  </a:lnTo>
                  <a:lnTo>
                    <a:pt x="2767" y="5515"/>
                  </a:lnTo>
                  <a:lnTo>
                    <a:pt x="2845" y="5554"/>
                  </a:lnTo>
                  <a:lnTo>
                    <a:pt x="2904" y="5554"/>
                  </a:lnTo>
                  <a:lnTo>
                    <a:pt x="2962" y="5534"/>
                  </a:lnTo>
                  <a:lnTo>
                    <a:pt x="3001" y="5515"/>
                  </a:lnTo>
                  <a:lnTo>
                    <a:pt x="3235" y="5359"/>
                  </a:lnTo>
                  <a:lnTo>
                    <a:pt x="3488" y="5164"/>
                  </a:lnTo>
                  <a:lnTo>
                    <a:pt x="3508" y="5145"/>
                  </a:lnTo>
                  <a:lnTo>
                    <a:pt x="3625" y="5086"/>
                  </a:lnTo>
                  <a:lnTo>
                    <a:pt x="3722" y="5008"/>
                  </a:lnTo>
                  <a:lnTo>
                    <a:pt x="3800" y="4930"/>
                  </a:lnTo>
                  <a:lnTo>
                    <a:pt x="3878" y="4833"/>
                  </a:lnTo>
                  <a:lnTo>
                    <a:pt x="3917" y="4736"/>
                  </a:lnTo>
                  <a:lnTo>
                    <a:pt x="3936" y="4716"/>
                  </a:lnTo>
                  <a:lnTo>
                    <a:pt x="4131" y="4502"/>
                  </a:lnTo>
                  <a:lnTo>
                    <a:pt x="4306" y="4248"/>
                  </a:lnTo>
                  <a:lnTo>
                    <a:pt x="4462" y="3995"/>
                  </a:lnTo>
                  <a:lnTo>
                    <a:pt x="4599" y="3742"/>
                  </a:lnTo>
                  <a:lnTo>
                    <a:pt x="4696" y="3469"/>
                  </a:lnTo>
                  <a:lnTo>
                    <a:pt x="4794" y="3196"/>
                  </a:lnTo>
                  <a:lnTo>
                    <a:pt x="4852" y="2904"/>
                  </a:lnTo>
                  <a:lnTo>
                    <a:pt x="4910" y="2592"/>
                  </a:lnTo>
                  <a:lnTo>
                    <a:pt x="4930" y="2320"/>
                  </a:lnTo>
                  <a:lnTo>
                    <a:pt x="4930" y="1969"/>
                  </a:lnTo>
                  <a:lnTo>
                    <a:pt x="4891" y="1735"/>
                  </a:lnTo>
                  <a:lnTo>
                    <a:pt x="4871" y="1462"/>
                  </a:lnTo>
                  <a:lnTo>
                    <a:pt x="4774" y="1092"/>
                  </a:lnTo>
                  <a:lnTo>
                    <a:pt x="4657" y="722"/>
                  </a:lnTo>
                  <a:lnTo>
                    <a:pt x="4521" y="430"/>
                  </a:lnTo>
                  <a:lnTo>
                    <a:pt x="4384" y="215"/>
                  </a:lnTo>
                  <a:lnTo>
                    <a:pt x="4267" y="79"/>
                  </a:lnTo>
                  <a:lnTo>
                    <a:pt x="4229" y="40"/>
                  </a:lnTo>
                  <a:lnTo>
                    <a:pt x="4053" y="20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1535;p37">
              <a:extLst>
                <a:ext uri="{FF2B5EF4-FFF2-40B4-BE49-F238E27FC236}">
                  <a16:creationId xmlns:a16="http://schemas.microsoft.com/office/drawing/2014/main" id="{4A8D6987-9DED-5773-278B-2FAAAF604D95}"/>
                </a:ext>
              </a:extLst>
            </p:cNvPr>
            <p:cNvSpPr/>
            <p:nvPr/>
          </p:nvSpPr>
          <p:spPr>
            <a:xfrm>
              <a:off x="5197475" y="592725"/>
              <a:ext cx="126675" cy="135425"/>
            </a:xfrm>
            <a:custGeom>
              <a:avLst/>
              <a:gdLst/>
              <a:ahLst/>
              <a:cxnLst/>
              <a:rect l="l" t="t" r="r" b="b"/>
              <a:pathLst>
                <a:path w="5067" h="5417" extrusionOk="0">
                  <a:moveTo>
                    <a:pt x="1150" y="0"/>
                  </a:moveTo>
                  <a:lnTo>
                    <a:pt x="975" y="20"/>
                  </a:lnTo>
                  <a:lnTo>
                    <a:pt x="780" y="39"/>
                  </a:lnTo>
                  <a:lnTo>
                    <a:pt x="605" y="78"/>
                  </a:lnTo>
                  <a:lnTo>
                    <a:pt x="429" y="137"/>
                  </a:lnTo>
                  <a:lnTo>
                    <a:pt x="410" y="176"/>
                  </a:lnTo>
                  <a:lnTo>
                    <a:pt x="312" y="312"/>
                  </a:lnTo>
                  <a:lnTo>
                    <a:pt x="195" y="565"/>
                  </a:lnTo>
                  <a:lnTo>
                    <a:pt x="98" y="858"/>
                  </a:lnTo>
                  <a:lnTo>
                    <a:pt x="39" y="1247"/>
                  </a:lnTo>
                  <a:lnTo>
                    <a:pt x="1" y="1617"/>
                  </a:lnTo>
                  <a:lnTo>
                    <a:pt x="1" y="2144"/>
                  </a:lnTo>
                  <a:lnTo>
                    <a:pt x="59" y="2475"/>
                  </a:lnTo>
                  <a:lnTo>
                    <a:pt x="117" y="2748"/>
                  </a:lnTo>
                  <a:lnTo>
                    <a:pt x="195" y="3059"/>
                  </a:lnTo>
                  <a:lnTo>
                    <a:pt x="312" y="3332"/>
                  </a:lnTo>
                  <a:lnTo>
                    <a:pt x="429" y="3605"/>
                  </a:lnTo>
                  <a:lnTo>
                    <a:pt x="585" y="3839"/>
                  </a:lnTo>
                  <a:lnTo>
                    <a:pt x="741" y="4092"/>
                  </a:lnTo>
                  <a:lnTo>
                    <a:pt x="936" y="4326"/>
                  </a:lnTo>
                  <a:lnTo>
                    <a:pt x="1150" y="4540"/>
                  </a:lnTo>
                  <a:lnTo>
                    <a:pt x="1364" y="4735"/>
                  </a:lnTo>
                  <a:lnTo>
                    <a:pt x="1384" y="4754"/>
                  </a:lnTo>
                  <a:lnTo>
                    <a:pt x="1403" y="4793"/>
                  </a:lnTo>
                  <a:lnTo>
                    <a:pt x="1423" y="4832"/>
                  </a:lnTo>
                  <a:lnTo>
                    <a:pt x="1520" y="4910"/>
                  </a:lnTo>
                  <a:lnTo>
                    <a:pt x="1618" y="4988"/>
                  </a:lnTo>
                  <a:lnTo>
                    <a:pt x="1735" y="5047"/>
                  </a:lnTo>
                  <a:lnTo>
                    <a:pt x="1851" y="5086"/>
                  </a:lnTo>
                  <a:lnTo>
                    <a:pt x="1851" y="5105"/>
                  </a:lnTo>
                  <a:lnTo>
                    <a:pt x="2144" y="5261"/>
                  </a:lnTo>
                  <a:lnTo>
                    <a:pt x="2397" y="5378"/>
                  </a:lnTo>
                  <a:lnTo>
                    <a:pt x="2436" y="5397"/>
                  </a:lnTo>
                  <a:lnTo>
                    <a:pt x="2494" y="5417"/>
                  </a:lnTo>
                  <a:lnTo>
                    <a:pt x="2514" y="5417"/>
                  </a:lnTo>
                  <a:lnTo>
                    <a:pt x="2553" y="5397"/>
                  </a:lnTo>
                  <a:lnTo>
                    <a:pt x="2631" y="5358"/>
                  </a:lnTo>
                  <a:lnTo>
                    <a:pt x="2670" y="5300"/>
                  </a:lnTo>
                  <a:lnTo>
                    <a:pt x="2709" y="5222"/>
                  </a:lnTo>
                  <a:lnTo>
                    <a:pt x="2689" y="5144"/>
                  </a:lnTo>
                  <a:lnTo>
                    <a:pt x="2670" y="5086"/>
                  </a:lnTo>
                  <a:lnTo>
                    <a:pt x="2611" y="5027"/>
                  </a:lnTo>
                  <a:lnTo>
                    <a:pt x="2728" y="4988"/>
                  </a:lnTo>
                  <a:lnTo>
                    <a:pt x="2943" y="4910"/>
                  </a:lnTo>
                  <a:lnTo>
                    <a:pt x="3118" y="4832"/>
                  </a:lnTo>
                  <a:lnTo>
                    <a:pt x="3293" y="4735"/>
                  </a:lnTo>
                  <a:lnTo>
                    <a:pt x="3508" y="4618"/>
                  </a:lnTo>
                  <a:lnTo>
                    <a:pt x="3722" y="4462"/>
                  </a:lnTo>
                  <a:lnTo>
                    <a:pt x="3917" y="4306"/>
                  </a:lnTo>
                  <a:lnTo>
                    <a:pt x="4073" y="4170"/>
                  </a:lnTo>
                  <a:lnTo>
                    <a:pt x="4229" y="4014"/>
                  </a:lnTo>
                  <a:lnTo>
                    <a:pt x="4384" y="3839"/>
                  </a:lnTo>
                  <a:lnTo>
                    <a:pt x="4521" y="3644"/>
                  </a:lnTo>
                  <a:lnTo>
                    <a:pt x="4638" y="3468"/>
                  </a:lnTo>
                  <a:lnTo>
                    <a:pt x="4735" y="3293"/>
                  </a:lnTo>
                  <a:lnTo>
                    <a:pt x="4774" y="3332"/>
                  </a:lnTo>
                  <a:lnTo>
                    <a:pt x="4852" y="3352"/>
                  </a:lnTo>
                  <a:lnTo>
                    <a:pt x="4910" y="3352"/>
                  </a:lnTo>
                  <a:lnTo>
                    <a:pt x="4988" y="3313"/>
                  </a:lnTo>
                  <a:lnTo>
                    <a:pt x="5027" y="3254"/>
                  </a:lnTo>
                  <a:lnTo>
                    <a:pt x="5047" y="3176"/>
                  </a:lnTo>
                  <a:lnTo>
                    <a:pt x="5047" y="3157"/>
                  </a:lnTo>
                  <a:lnTo>
                    <a:pt x="5066" y="2981"/>
                  </a:lnTo>
                  <a:lnTo>
                    <a:pt x="5066" y="2767"/>
                  </a:lnTo>
                  <a:lnTo>
                    <a:pt x="5047" y="2592"/>
                  </a:lnTo>
                  <a:lnTo>
                    <a:pt x="5008" y="2436"/>
                  </a:lnTo>
                  <a:lnTo>
                    <a:pt x="4949" y="2241"/>
                  </a:lnTo>
                  <a:lnTo>
                    <a:pt x="4891" y="2066"/>
                  </a:lnTo>
                  <a:lnTo>
                    <a:pt x="4813" y="1910"/>
                  </a:lnTo>
                  <a:lnTo>
                    <a:pt x="4716" y="1754"/>
                  </a:lnTo>
                  <a:lnTo>
                    <a:pt x="4599" y="1579"/>
                  </a:lnTo>
                  <a:lnTo>
                    <a:pt x="4482" y="1423"/>
                  </a:lnTo>
                  <a:lnTo>
                    <a:pt x="4229" y="1150"/>
                  </a:lnTo>
                  <a:lnTo>
                    <a:pt x="3917" y="877"/>
                  </a:lnTo>
                  <a:lnTo>
                    <a:pt x="3605" y="663"/>
                  </a:lnTo>
                  <a:lnTo>
                    <a:pt x="3410" y="565"/>
                  </a:lnTo>
                  <a:lnTo>
                    <a:pt x="3215" y="448"/>
                  </a:lnTo>
                  <a:lnTo>
                    <a:pt x="2787" y="273"/>
                  </a:lnTo>
                  <a:lnTo>
                    <a:pt x="2397" y="156"/>
                  </a:lnTo>
                  <a:lnTo>
                    <a:pt x="1968" y="59"/>
                  </a:lnTo>
                  <a:lnTo>
                    <a:pt x="1754" y="20"/>
                  </a:lnTo>
                  <a:lnTo>
                    <a:pt x="1559" y="2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1536;p37">
              <a:extLst>
                <a:ext uri="{FF2B5EF4-FFF2-40B4-BE49-F238E27FC236}">
                  <a16:creationId xmlns:a16="http://schemas.microsoft.com/office/drawing/2014/main" id="{AB93CFD9-26D4-6651-1481-818700BD2D48}"/>
                </a:ext>
              </a:extLst>
            </p:cNvPr>
            <p:cNvSpPr/>
            <p:nvPr/>
          </p:nvSpPr>
          <p:spPr>
            <a:xfrm>
              <a:off x="5756675" y="902525"/>
              <a:ext cx="141750" cy="119350"/>
            </a:xfrm>
            <a:custGeom>
              <a:avLst/>
              <a:gdLst/>
              <a:ahLst/>
              <a:cxnLst/>
              <a:rect l="l" t="t" r="r" b="b"/>
              <a:pathLst>
                <a:path w="5670" h="4774" extrusionOk="0">
                  <a:moveTo>
                    <a:pt x="2104" y="0"/>
                  </a:moveTo>
                  <a:lnTo>
                    <a:pt x="1929" y="20"/>
                  </a:lnTo>
                  <a:lnTo>
                    <a:pt x="1773" y="39"/>
                  </a:lnTo>
                  <a:lnTo>
                    <a:pt x="1559" y="98"/>
                  </a:lnTo>
                  <a:lnTo>
                    <a:pt x="1403" y="195"/>
                  </a:lnTo>
                  <a:lnTo>
                    <a:pt x="1364" y="195"/>
                  </a:lnTo>
                  <a:lnTo>
                    <a:pt x="1306" y="234"/>
                  </a:lnTo>
                  <a:lnTo>
                    <a:pt x="1267" y="292"/>
                  </a:lnTo>
                  <a:lnTo>
                    <a:pt x="1267" y="370"/>
                  </a:lnTo>
                  <a:lnTo>
                    <a:pt x="1267" y="429"/>
                  </a:lnTo>
                  <a:lnTo>
                    <a:pt x="1306" y="487"/>
                  </a:lnTo>
                  <a:lnTo>
                    <a:pt x="1364" y="526"/>
                  </a:lnTo>
                  <a:lnTo>
                    <a:pt x="1228" y="663"/>
                  </a:lnTo>
                  <a:lnTo>
                    <a:pt x="1091" y="838"/>
                  </a:lnTo>
                  <a:lnTo>
                    <a:pt x="955" y="1013"/>
                  </a:lnTo>
                  <a:lnTo>
                    <a:pt x="818" y="1228"/>
                  </a:lnTo>
                  <a:lnTo>
                    <a:pt x="643" y="1598"/>
                  </a:lnTo>
                  <a:lnTo>
                    <a:pt x="546" y="1832"/>
                  </a:lnTo>
                  <a:lnTo>
                    <a:pt x="468" y="2085"/>
                  </a:lnTo>
                  <a:lnTo>
                    <a:pt x="409" y="2319"/>
                  </a:lnTo>
                  <a:lnTo>
                    <a:pt x="370" y="2533"/>
                  </a:lnTo>
                  <a:lnTo>
                    <a:pt x="351" y="2728"/>
                  </a:lnTo>
                  <a:lnTo>
                    <a:pt x="351" y="2942"/>
                  </a:lnTo>
                  <a:lnTo>
                    <a:pt x="351" y="3079"/>
                  </a:lnTo>
                  <a:lnTo>
                    <a:pt x="273" y="3040"/>
                  </a:lnTo>
                  <a:lnTo>
                    <a:pt x="195" y="3020"/>
                  </a:lnTo>
                  <a:lnTo>
                    <a:pt x="117" y="3040"/>
                  </a:lnTo>
                  <a:lnTo>
                    <a:pt x="59" y="3079"/>
                  </a:lnTo>
                  <a:lnTo>
                    <a:pt x="20" y="3157"/>
                  </a:lnTo>
                  <a:lnTo>
                    <a:pt x="0" y="3234"/>
                  </a:lnTo>
                  <a:lnTo>
                    <a:pt x="0" y="3273"/>
                  </a:lnTo>
                  <a:lnTo>
                    <a:pt x="0" y="3293"/>
                  </a:lnTo>
                  <a:lnTo>
                    <a:pt x="39" y="3351"/>
                  </a:lnTo>
                  <a:lnTo>
                    <a:pt x="59" y="3390"/>
                  </a:lnTo>
                  <a:lnTo>
                    <a:pt x="253" y="3585"/>
                  </a:lnTo>
                  <a:lnTo>
                    <a:pt x="487" y="3799"/>
                  </a:lnTo>
                  <a:lnTo>
                    <a:pt x="507" y="3819"/>
                  </a:lnTo>
                  <a:lnTo>
                    <a:pt x="585" y="3916"/>
                  </a:lnTo>
                  <a:lnTo>
                    <a:pt x="682" y="4014"/>
                  </a:lnTo>
                  <a:lnTo>
                    <a:pt x="779" y="4072"/>
                  </a:lnTo>
                  <a:lnTo>
                    <a:pt x="877" y="4150"/>
                  </a:lnTo>
                  <a:lnTo>
                    <a:pt x="974" y="4150"/>
                  </a:lnTo>
                  <a:lnTo>
                    <a:pt x="994" y="4170"/>
                  </a:lnTo>
                  <a:lnTo>
                    <a:pt x="1247" y="4326"/>
                  </a:lnTo>
                  <a:lnTo>
                    <a:pt x="1520" y="4462"/>
                  </a:lnTo>
                  <a:lnTo>
                    <a:pt x="1793" y="4559"/>
                  </a:lnTo>
                  <a:lnTo>
                    <a:pt x="2085" y="4657"/>
                  </a:lnTo>
                  <a:lnTo>
                    <a:pt x="2358" y="4715"/>
                  </a:lnTo>
                  <a:lnTo>
                    <a:pt x="2650" y="4754"/>
                  </a:lnTo>
                  <a:lnTo>
                    <a:pt x="2942" y="4774"/>
                  </a:lnTo>
                  <a:lnTo>
                    <a:pt x="3254" y="4774"/>
                  </a:lnTo>
                  <a:lnTo>
                    <a:pt x="3546" y="4754"/>
                  </a:lnTo>
                  <a:lnTo>
                    <a:pt x="3877" y="4696"/>
                  </a:lnTo>
                  <a:lnTo>
                    <a:pt x="4364" y="4540"/>
                  </a:lnTo>
                  <a:lnTo>
                    <a:pt x="4715" y="4403"/>
                  </a:lnTo>
                  <a:lnTo>
                    <a:pt x="5066" y="4209"/>
                  </a:lnTo>
                  <a:lnTo>
                    <a:pt x="5319" y="4033"/>
                  </a:lnTo>
                  <a:lnTo>
                    <a:pt x="5514" y="3858"/>
                  </a:lnTo>
                  <a:lnTo>
                    <a:pt x="5631" y="3722"/>
                  </a:lnTo>
                  <a:lnTo>
                    <a:pt x="5670" y="3683"/>
                  </a:lnTo>
                  <a:lnTo>
                    <a:pt x="5650" y="3507"/>
                  </a:lnTo>
                  <a:lnTo>
                    <a:pt x="5650" y="3312"/>
                  </a:lnTo>
                  <a:lnTo>
                    <a:pt x="5611" y="3137"/>
                  </a:lnTo>
                  <a:lnTo>
                    <a:pt x="5572" y="2962"/>
                  </a:lnTo>
                  <a:lnTo>
                    <a:pt x="5436" y="2572"/>
                  </a:lnTo>
                  <a:lnTo>
                    <a:pt x="5358" y="2397"/>
                  </a:lnTo>
                  <a:lnTo>
                    <a:pt x="5280" y="2202"/>
                  </a:lnTo>
                  <a:lnTo>
                    <a:pt x="5066" y="1832"/>
                  </a:lnTo>
                  <a:lnTo>
                    <a:pt x="4813" y="1481"/>
                  </a:lnTo>
                  <a:lnTo>
                    <a:pt x="4520" y="1111"/>
                  </a:lnTo>
                  <a:lnTo>
                    <a:pt x="4364" y="955"/>
                  </a:lnTo>
                  <a:lnTo>
                    <a:pt x="4209" y="818"/>
                  </a:lnTo>
                  <a:lnTo>
                    <a:pt x="3916" y="585"/>
                  </a:lnTo>
                  <a:lnTo>
                    <a:pt x="3546" y="370"/>
                  </a:lnTo>
                  <a:lnTo>
                    <a:pt x="3234" y="214"/>
                  </a:lnTo>
                  <a:lnTo>
                    <a:pt x="3040" y="137"/>
                  </a:lnTo>
                  <a:lnTo>
                    <a:pt x="2825" y="78"/>
                  </a:lnTo>
                  <a:lnTo>
                    <a:pt x="2650" y="39"/>
                  </a:lnTo>
                  <a:lnTo>
                    <a:pt x="2475" y="2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1537;p37">
              <a:extLst>
                <a:ext uri="{FF2B5EF4-FFF2-40B4-BE49-F238E27FC236}">
                  <a16:creationId xmlns:a16="http://schemas.microsoft.com/office/drawing/2014/main" id="{B17ABE13-B98D-5B0B-2C17-D1216B7316D6}"/>
                </a:ext>
              </a:extLst>
            </p:cNvPr>
            <p:cNvSpPr/>
            <p:nvPr/>
          </p:nvSpPr>
          <p:spPr>
            <a:xfrm>
              <a:off x="5628550" y="1068625"/>
              <a:ext cx="126675" cy="134450"/>
            </a:xfrm>
            <a:custGeom>
              <a:avLst/>
              <a:gdLst/>
              <a:ahLst/>
              <a:cxnLst/>
              <a:rect l="l" t="t" r="r" b="b"/>
              <a:pathLst>
                <a:path w="5067" h="5378" extrusionOk="0">
                  <a:moveTo>
                    <a:pt x="2748" y="0"/>
                  </a:moveTo>
                  <a:lnTo>
                    <a:pt x="2690" y="39"/>
                  </a:lnTo>
                  <a:lnTo>
                    <a:pt x="2631" y="78"/>
                  </a:lnTo>
                  <a:lnTo>
                    <a:pt x="2612" y="156"/>
                  </a:lnTo>
                  <a:lnTo>
                    <a:pt x="2612" y="214"/>
                  </a:lnTo>
                  <a:lnTo>
                    <a:pt x="2631" y="292"/>
                  </a:lnTo>
                  <a:lnTo>
                    <a:pt x="2436" y="331"/>
                  </a:lnTo>
                  <a:lnTo>
                    <a:pt x="2241" y="390"/>
                  </a:lnTo>
                  <a:lnTo>
                    <a:pt x="2027" y="468"/>
                  </a:lnTo>
                  <a:lnTo>
                    <a:pt x="1793" y="585"/>
                  </a:lnTo>
                  <a:lnTo>
                    <a:pt x="1618" y="682"/>
                  </a:lnTo>
                  <a:lnTo>
                    <a:pt x="1443" y="799"/>
                  </a:lnTo>
                  <a:lnTo>
                    <a:pt x="1248" y="955"/>
                  </a:lnTo>
                  <a:lnTo>
                    <a:pt x="1033" y="1130"/>
                  </a:lnTo>
                  <a:lnTo>
                    <a:pt x="878" y="1286"/>
                  </a:lnTo>
                  <a:lnTo>
                    <a:pt x="722" y="1442"/>
                  </a:lnTo>
                  <a:lnTo>
                    <a:pt x="605" y="1598"/>
                  </a:lnTo>
                  <a:lnTo>
                    <a:pt x="468" y="1773"/>
                  </a:lnTo>
                  <a:lnTo>
                    <a:pt x="410" y="1890"/>
                  </a:lnTo>
                  <a:lnTo>
                    <a:pt x="371" y="1812"/>
                  </a:lnTo>
                  <a:lnTo>
                    <a:pt x="313" y="1773"/>
                  </a:lnTo>
                  <a:lnTo>
                    <a:pt x="235" y="1734"/>
                  </a:lnTo>
                  <a:lnTo>
                    <a:pt x="157" y="1734"/>
                  </a:lnTo>
                  <a:lnTo>
                    <a:pt x="98" y="1773"/>
                  </a:lnTo>
                  <a:lnTo>
                    <a:pt x="40" y="1832"/>
                  </a:lnTo>
                  <a:lnTo>
                    <a:pt x="20" y="1871"/>
                  </a:lnTo>
                  <a:lnTo>
                    <a:pt x="1" y="1890"/>
                  </a:lnTo>
                  <a:lnTo>
                    <a:pt x="1" y="1949"/>
                  </a:lnTo>
                  <a:lnTo>
                    <a:pt x="1" y="2007"/>
                  </a:lnTo>
                  <a:lnTo>
                    <a:pt x="59" y="2260"/>
                  </a:lnTo>
                  <a:lnTo>
                    <a:pt x="137" y="2592"/>
                  </a:lnTo>
                  <a:lnTo>
                    <a:pt x="157" y="2611"/>
                  </a:lnTo>
                  <a:lnTo>
                    <a:pt x="157" y="2728"/>
                  </a:lnTo>
                  <a:lnTo>
                    <a:pt x="196" y="2845"/>
                  </a:lnTo>
                  <a:lnTo>
                    <a:pt x="235" y="2962"/>
                  </a:lnTo>
                  <a:lnTo>
                    <a:pt x="293" y="3079"/>
                  </a:lnTo>
                  <a:lnTo>
                    <a:pt x="352" y="3137"/>
                  </a:lnTo>
                  <a:lnTo>
                    <a:pt x="371" y="3157"/>
                  </a:lnTo>
                  <a:lnTo>
                    <a:pt x="507" y="3429"/>
                  </a:lnTo>
                  <a:lnTo>
                    <a:pt x="663" y="3683"/>
                  </a:lnTo>
                  <a:lnTo>
                    <a:pt x="839" y="3916"/>
                  </a:lnTo>
                  <a:lnTo>
                    <a:pt x="1033" y="4150"/>
                  </a:lnTo>
                  <a:lnTo>
                    <a:pt x="1228" y="4345"/>
                  </a:lnTo>
                  <a:lnTo>
                    <a:pt x="1443" y="4540"/>
                  </a:lnTo>
                  <a:lnTo>
                    <a:pt x="1696" y="4715"/>
                  </a:lnTo>
                  <a:lnTo>
                    <a:pt x="1949" y="4871"/>
                  </a:lnTo>
                  <a:lnTo>
                    <a:pt x="2202" y="5008"/>
                  </a:lnTo>
                  <a:lnTo>
                    <a:pt x="2514" y="5144"/>
                  </a:lnTo>
                  <a:lnTo>
                    <a:pt x="2748" y="5222"/>
                  </a:lnTo>
                  <a:lnTo>
                    <a:pt x="3021" y="5280"/>
                  </a:lnTo>
                  <a:lnTo>
                    <a:pt x="3391" y="5358"/>
                  </a:lnTo>
                  <a:lnTo>
                    <a:pt x="3781" y="5378"/>
                  </a:lnTo>
                  <a:lnTo>
                    <a:pt x="4092" y="5358"/>
                  </a:lnTo>
                  <a:lnTo>
                    <a:pt x="4365" y="5319"/>
                  </a:lnTo>
                  <a:lnTo>
                    <a:pt x="4541" y="5261"/>
                  </a:lnTo>
                  <a:lnTo>
                    <a:pt x="4580" y="5261"/>
                  </a:lnTo>
                  <a:lnTo>
                    <a:pt x="4677" y="5085"/>
                  </a:lnTo>
                  <a:lnTo>
                    <a:pt x="4755" y="4930"/>
                  </a:lnTo>
                  <a:lnTo>
                    <a:pt x="4813" y="4754"/>
                  </a:lnTo>
                  <a:lnTo>
                    <a:pt x="4891" y="4579"/>
                  </a:lnTo>
                  <a:lnTo>
                    <a:pt x="4989" y="4189"/>
                  </a:lnTo>
                  <a:lnTo>
                    <a:pt x="5008" y="3994"/>
                  </a:lnTo>
                  <a:lnTo>
                    <a:pt x="5047" y="3800"/>
                  </a:lnTo>
                  <a:lnTo>
                    <a:pt x="5067" y="3351"/>
                  </a:lnTo>
                  <a:lnTo>
                    <a:pt x="5047" y="2923"/>
                  </a:lnTo>
                  <a:lnTo>
                    <a:pt x="4989" y="2475"/>
                  </a:lnTo>
                  <a:lnTo>
                    <a:pt x="4930" y="2260"/>
                  </a:lnTo>
                  <a:lnTo>
                    <a:pt x="4872" y="2046"/>
                  </a:lnTo>
                  <a:lnTo>
                    <a:pt x="4755" y="1695"/>
                  </a:lnTo>
                  <a:lnTo>
                    <a:pt x="4560" y="1325"/>
                  </a:lnTo>
                  <a:lnTo>
                    <a:pt x="4365" y="1013"/>
                  </a:lnTo>
                  <a:lnTo>
                    <a:pt x="4268" y="857"/>
                  </a:lnTo>
                  <a:lnTo>
                    <a:pt x="4112" y="682"/>
                  </a:lnTo>
                  <a:lnTo>
                    <a:pt x="3976" y="565"/>
                  </a:lnTo>
                  <a:lnTo>
                    <a:pt x="3859" y="448"/>
                  </a:lnTo>
                  <a:lnTo>
                    <a:pt x="3703" y="331"/>
                  </a:lnTo>
                  <a:lnTo>
                    <a:pt x="3527" y="234"/>
                  </a:lnTo>
                  <a:lnTo>
                    <a:pt x="3391" y="156"/>
                  </a:lnTo>
                  <a:lnTo>
                    <a:pt x="3235" y="98"/>
                  </a:lnTo>
                  <a:lnTo>
                    <a:pt x="3021" y="39"/>
                  </a:lnTo>
                  <a:lnTo>
                    <a:pt x="2845" y="20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1538;p37">
              <a:extLst>
                <a:ext uri="{FF2B5EF4-FFF2-40B4-BE49-F238E27FC236}">
                  <a16:creationId xmlns:a16="http://schemas.microsoft.com/office/drawing/2014/main" id="{D434C6A1-C7D9-363B-C639-1B8DC9AEADCB}"/>
                </a:ext>
              </a:extLst>
            </p:cNvPr>
            <p:cNvSpPr/>
            <p:nvPr/>
          </p:nvSpPr>
          <p:spPr>
            <a:xfrm>
              <a:off x="5090800" y="967300"/>
              <a:ext cx="139325" cy="122775"/>
            </a:xfrm>
            <a:custGeom>
              <a:avLst/>
              <a:gdLst/>
              <a:ahLst/>
              <a:cxnLst/>
              <a:rect l="l" t="t" r="r" b="b"/>
              <a:pathLst>
                <a:path w="5573" h="4911" extrusionOk="0">
                  <a:moveTo>
                    <a:pt x="2982" y="0"/>
                  </a:moveTo>
                  <a:lnTo>
                    <a:pt x="2787" y="39"/>
                  </a:lnTo>
                  <a:lnTo>
                    <a:pt x="2611" y="78"/>
                  </a:lnTo>
                  <a:lnTo>
                    <a:pt x="2436" y="137"/>
                  </a:lnTo>
                  <a:lnTo>
                    <a:pt x="2280" y="195"/>
                  </a:lnTo>
                  <a:lnTo>
                    <a:pt x="2066" y="293"/>
                  </a:lnTo>
                  <a:lnTo>
                    <a:pt x="1910" y="390"/>
                  </a:lnTo>
                  <a:lnTo>
                    <a:pt x="1598" y="585"/>
                  </a:lnTo>
                  <a:lnTo>
                    <a:pt x="1286" y="858"/>
                  </a:lnTo>
                  <a:lnTo>
                    <a:pt x="1033" y="1131"/>
                  </a:lnTo>
                  <a:lnTo>
                    <a:pt x="897" y="1306"/>
                  </a:lnTo>
                  <a:lnTo>
                    <a:pt x="780" y="1481"/>
                  </a:lnTo>
                  <a:lnTo>
                    <a:pt x="527" y="1890"/>
                  </a:lnTo>
                  <a:lnTo>
                    <a:pt x="351" y="2261"/>
                  </a:lnTo>
                  <a:lnTo>
                    <a:pt x="195" y="2670"/>
                  </a:lnTo>
                  <a:lnTo>
                    <a:pt x="137" y="2865"/>
                  </a:lnTo>
                  <a:lnTo>
                    <a:pt x="78" y="3079"/>
                  </a:lnTo>
                  <a:lnTo>
                    <a:pt x="20" y="3469"/>
                  </a:lnTo>
                  <a:lnTo>
                    <a:pt x="1" y="3644"/>
                  </a:lnTo>
                  <a:lnTo>
                    <a:pt x="1" y="3839"/>
                  </a:lnTo>
                  <a:lnTo>
                    <a:pt x="20" y="4014"/>
                  </a:lnTo>
                  <a:lnTo>
                    <a:pt x="40" y="4209"/>
                  </a:lnTo>
                  <a:lnTo>
                    <a:pt x="78" y="4229"/>
                  </a:lnTo>
                  <a:lnTo>
                    <a:pt x="215" y="4345"/>
                  </a:lnTo>
                  <a:lnTo>
                    <a:pt x="429" y="4501"/>
                  </a:lnTo>
                  <a:lnTo>
                    <a:pt x="721" y="4638"/>
                  </a:lnTo>
                  <a:lnTo>
                    <a:pt x="1092" y="4755"/>
                  </a:lnTo>
                  <a:lnTo>
                    <a:pt x="1462" y="4852"/>
                  </a:lnTo>
                  <a:lnTo>
                    <a:pt x="1715" y="4891"/>
                  </a:lnTo>
                  <a:lnTo>
                    <a:pt x="1968" y="4910"/>
                  </a:lnTo>
                  <a:lnTo>
                    <a:pt x="2300" y="4910"/>
                  </a:lnTo>
                  <a:lnTo>
                    <a:pt x="2592" y="4891"/>
                  </a:lnTo>
                  <a:lnTo>
                    <a:pt x="2904" y="4852"/>
                  </a:lnTo>
                  <a:lnTo>
                    <a:pt x="3196" y="4794"/>
                  </a:lnTo>
                  <a:lnTo>
                    <a:pt x="3469" y="4696"/>
                  </a:lnTo>
                  <a:lnTo>
                    <a:pt x="3741" y="4599"/>
                  </a:lnTo>
                  <a:lnTo>
                    <a:pt x="3995" y="4462"/>
                  </a:lnTo>
                  <a:lnTo>
                    <a:pt x="4268" y="4306"/>
                  </a:lnTo>
                  <a:lnTo>
                    <a:pt x="4501" y="4131"/>
                  </a:lnTo>
                  <a:lnTo>
                    <a:pt x="4735" y="3956"/>
                  </a:lnTo>
                  <a:lnTo>
                    <a:pt x="4755" y="3936"/>
                  </a:lnTo>
                  <a:lnTo>
                    <a:pt x="4833" y="3897"/>
                  </a:lnTo>
                  <a:lnTo>
                    <a:pt x="4930" y="3819"/>
                  </a:lnTo>
                  <a:lnTo>
                    <a:pt x="5027" y="3741"/>
                  </a:lnTo>
                  <a:lnTo>
                    <a:pt x="5086" y="3644"/>
                  </a:lnTo>
                  <a:lnTo>
                    <a:pt x="5144" y="3527"/>
                  </a:lnTo>
                  <a:lnTo>
                    <a:pt x="5164" y="3508"/>
                  </a:lnTo>
                  <a:lnTo>
                    <a:pt x="5378" y="3254"/>
                  </a:lnTo>
                  <a:lnTo>
                    <a:pt x="5534" y="3021"/>
                  </a:lnTo>
                  <a:lnTo>
                    <a:pt x="5553" y="2982"/>
                  </a:lnTo>
                  <a:lnTo>
                    <a:pt x="5573" y="2923"/>
                  </a:lnTo>
                  <a:lnTo>
                    <a:pt x="5573" y="2904"/>
                  </a:lnTo>
                  <a:lnTo>
                    <a:pt x="5573" y="2865"/>
                  </a:lnTo>
                  <a:lnTo>
                    <a:pt x="5534" y="2787"/>
                  </a:lnTo>
                  <a:lnTo>
                    <a:pt x="5476" y="2728"/>
                  </a:lnTo>
                  <a:lnTo>
                    <a:pt x="5417" y="2689"/>
                  </a:lnTo>
                  <a:lnTo>
                    <a:pt x="5339" y="2689"/>
                  </a:lnTo>
                  <a:lnTo>
                    <a:pt x="5261" y="2709"/>
                  </a:lnTo>
                  <a:lnTo>
                    <a:pt x="5203" y="2767"/>
                  </a:lnTo>
                  <a:lnTo>
                    <a:pt x="5183" y="2631"/>
                  </a:lnTo>
                  <a:lnTo>
                    <a:pt x="5125" y="2417"/>
                  </a:lnTo>
                  <a:lnTo>
                    <a:pt x="5086" y="2241"/>
                  </a:lnTo>
                  <a:lnTo>
                    <a:pt x="5008" y="2027"/>
                  </a:lnTo>
                  <a:lnTo>
                    <a:pt x="4910" y="1812"/>
                  </a:lnTo>
                  <a:lnTo>
                    <a:pt x="4794" y="1579"/>
                  </a:lnTo>
                  <a:lnTo>
                    <a:pt x="4677" y="1364"/>
                  </a:lnTo>
                  <a:lnTo>
                    <a:pt x="4443" y="1014"/>
                  </a:lnTo>
                  <a:lnTo>
                    <a:pt x="4287" y="838"/>
                  </a:lnTo>
                  <a:lnTo>
                    <a:pt x="4112" y="663"/>
                  </a:lnTo>
                  <a:lnTo>
                    <a:pt x="3956" y="527"/>
                  </a:lnTo>
                  <a:lnTo>
                    <a:pt x="3800" y="410"/>
                  </a:lnTo>
                  <a:lnTo>
                    <a:pt x="3839" y="371"/>
                  </a:lnTo>
                  <a:lnTo>
                    <a:pt x="3878" y="293"/>
                  </a:lnTo>
                  <a:lnTo>
                    <a:pt x="3878" y="234"/>
                  </a:lnTo>
                  <a:lnTo>
                    <a:pt x="3839" y="156"/>
                  </a:lnTo>
                  <a:lnTo>
                    <a:pt x="3800" y="117"/>
                  </a:lnTo>
                  <a:lnTo>
                    <a:pt x="3741" y="78"/>
                  </a:lnTo>
                  <a:lnTo>
                    <a:pt x="3702" y="78"/>
                  </a:lnTo>
                  <a:lnTo>
                    <a:pt x="3527" y="20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1539;p37">
              <a:extLst>
                <a:ext uri="{FF2B5EF4-FFF2-40B4-BE49-F238E27FC236}">
                  <a16:creationId xmlns:a16="http://schemas.microsoft.com/office/drawing/2014/main" id="{A5B8ADB8-67AA-A999-49AF-26F71B1508F9}"/>
                </a:ext>
              </a:extLst>
            </p:cNvPr>
            <p:cNvSpPr/>
            <p:nvPr/>
          </p:nvSpPr>
          <p:spPr>
            <a:xfrm>
              <a:off x="5256425" y="1113925"/>
              <a:ext cx="121300" cy="137875"/>
            </a:xfrm>
            <a:custGeom>
              <a:avLst/>
              <a:gdLst/>
              <a:ahLst/>
              <a:cxnLst/>
              <a:rect l="l" t="t" r="r" b="b"/>
              <a:pathLst>
                <a:path w="4852" h="5515" extrusionOk="0">
                  <a:moveTo>
                    <a:pt x="1832" y="0"/>
                  </a:moveTo>
                  <a:lnTo>
                    <a:pt x="1754" y="20"/>
                  </a:lnTo>
                  <a:lnTo>
                    <a:pt x="1734" y="20"/>
                  </a:lnTo>
                  <a:lnTo>
                    <a:pt x="1539" y="78"/>
                  </a:lnTo>
                  <a:lnTo>
                    <a:pt x="1364" y="156"/>
                  </a:lnTo>
                  <a:lnTo>
                    <a:pt x="1208" y="253"/>
                  </a:lnTo>
                  <a:lnTo>
                    <a:pt x="1091" y="351"/>
                  </a:lnTo>
                  <a:lnTo>
                    <a:pt x="935" y="487"/>
                  </a:lnTo>
                  <a:lnTo>
                    <a:pt x="799" y="604"/>
                  </a:lnTo>
                  <a:lnTo>
                    <a:pt x="682" y="741"/>
                  </a:lnTo>
                  <a:lnTo>
                    <a:pt x="585" y="896"/>
                  </a:lnTo>
                  <a:lnTo>
                    <a:pt x="468" y="1091"/>
                  </a:lnTo>
                  <a:lnTo>
                    <a:pt x="370" y="1247"/>
                  </a:lnTo>
                  <a:lnTo>
                    <a:pt x="234" y="1578"/>
                  </a:lnTo>
                  <a:lnTo>
                    <a:pt x="117" y="1988"/>
                  </a:lnTo>
                  <a:lnTo>
                    <a:pt x="39" y="2358"/>
                  </a:lnTo>
                  <a:lnTo>
                    <a:pt x="20" y="2572"/>
                  </a:lnTo>
                  <a:lnTo>
                    <a:pt x="0" y="2786"/>
                  </a:lnTo>
                  <a:lnTo>
                    <a:pt x="20" y="3254"/>
                  </a:lnTo>
                  <a:lnTo>
                    <a:pt x="59" y="3663"/>
                  </a:lnTo>
                  <a:lnTo>
                    <a:pt x="156" y="4111"/>
                  </a:lnTo>
                  <a:lnTo>
                    <a:pt x="273" y="4501"/>
                  </a:lnTo>
                  <a:lnTo>
                    <a:pt x="429" y="4852"/>
                  </a:lnTo>
                  <a:lnTo>
                    <a:pt x="526" y="5027"/>
                  </a:lnTo>
                  <a:lnTo>
                    <a:pt x="604" y="5183"/>
                  </a:lnTo>
                  <a:lnTo>
                    <a:pt x="721" y="5339"/>
                  </a:lnTo>
                  <a:lnTo>
                    <a:pt x="838" y="5475"/>
                  </a:lnTo>
                  <a:lnTo>
                    <a:pt x="877" y="5475"/>
                  </a:lnTo>
                  <a:lnTo>
                    <a:pt x="1052" y="5514"/>
                  </a:lnTo>
                  <a:lnTo>
                    <a:pt x="1325" y="5514"/>
                  </a:lnTo>
                  <a:lnTo>
                    <a:pt x="1637" y="5475"/>
                  </a:lnTo>
                  <a:lnTo>
                    <a:pt x="2026" y="5378"/>
                  </a:lnTo>
                  <a:lnTo>
                    <a:pt x="2377" y="5261"/>
                  </a:lnTo>
                  <a:lnTo>
                    <a:pt x="2845" y="5047"/>
                  </a:lnTo>
                  <a:lnTo>
                    <a:pt x="3137" y="4871"/>
                  </a:lnTo>
                  <a:lnTo>
                    <a:pt x="3371" y="4696"/>
                  </a:lnTo>
                  <a:lnTo>
                    <a:pt x="3605" y="4501"/>
                  </a:lnTo>
                  <a:lnTo>
                    <a:pt x="3819" y="4287"/>
                  </a:lnTo>
                  <a:lnTo>
                    <a:pt x="4014" y="4053"/>
                  </a:lnTo>
                  <a:lnTo>
                    <a:pt x="4170" y="3839"/>
                  </a:lnTo>
                  <a:lnTo>
                    <a:pt x="4326" y="3566"/>
                  </a:lnTo>
                  <a:lnTo>
                    <a:pt x="4462" y="3312"/>
                  </a:lnTo>
                  <a:lnTo>
                    <a:pt x="4579" y="3040"/>
                  </a:lnTo>
                  <a:lnTo>
                    <a:pt x="4657" y="2747"/>
                  </a:lnTo>
                  <a:lnTo>
                    <a:pt x="4676" y="2728"/>
                  </a:lnTo>
                  <a:lnTo>
                    <a:pt x="4735" y="2650"/>
                  </a:lnTo>
                  <a:lnTo>
                    <a:pt x="4774" y="2533"/>
                  </a:lnTo>
                  <a:lnTo>
                    <a:pt x="4793" y="2416"/>
                  </a:lnTo>
                  <a:lnTo>
                    <a:pt x="4793" y="2299"/>
                  </a:lnTo>
                  <a:lnTo>
                    <a:pt x="4793" y="2163"/>
                  </a:lnTo>
                  <a:lnTo>
                    <a:pt x="4793" y="2143"/>
                  </a:lnTo>
                  <a:lnTo>
                    <a:pt x="4832" y="1812"/>
                  </a:lnTo>
                  <a:lnTo>
                    <a:pt x="4852" y="1539"/>
                  </a:lnTo>
                  <a:lnTo>
                    <a:pt x="4832" y="1500"/>
                  </a:lnTo>
                  <a:lnTo>
                    <a:pt x="4832" y="1442"/>
                  </a:lnTo>
                  <a:lnTo>
                    <a:pt x="4813" y="1422"/>
                  </a:lnTo>
                  <a:lnTo>
                    <a:pt x="4793" y="1384"/>
                  </a:lnTo>
                  <a:lnTo>
                    <a:pt x="4715" y="1345"/>
                  </a:lnTo>
                  <a:lnTo>
                    <a:pt x="4657" y="1325"/>
                  </a:lnTo>
                  <a:lnTo>
                    <a:pt x="4559" y="1325"/>
                  </a:lnTo>
                  <a:lnTo>
                    <a:pt x="4501" y="1364"/>
                  </a:lnTo>
                  <a:lnTo>
                    <a:pt x="4442" y="1422"/>
                  </a:lnTo>
                  <a:lnTo>
                    <a:pt x="4423" y="1500"/>
                  </a:lnTo>
                  <a:lnTo>
                    <a:pt x="4345" y="1403"/>
                  </a:lnTo>
                  <a:lnTo>
                    <a:pt x="4189" y="1247"/>
                  </a:lnTo>
                  <a:lnTo>
                    <a:pt x="4053" y="1111"/>
                  </a:lnTo>
                  <a:lnTo>
                    <a:pt x="3877" y="974"/>
                  </a:lnTo>
                  <a:lnTo>
                    <a:pt x="3683" y="838"/>
                  </a:lnTo>
                  <a:lnTo>
                    <a:pt x="3449" y="702"/>
                  </a:lnTo>
                  <a:lnTo>
                    <a:pt x="3234" y="585"/>
                  </a:lnTo>
                  <a:lnTo>
                    <a:pt x="3040" y="507"/>
                  </a:lnTo>
                  <a:lnTo>
                    <a:pt x="2845" y="429"/>
                  </a:lnTo>
                  <a:lnTo>
                    <a:pt x="2611" y="351"/>
                  </a:lnTo>
                  <a:lnTo>
                    <a:pt x="2397" y="312"/>
                  </a:lnTo>
                  <a:lnTo>
                    <a:pt x="2182" y="273"/>
                  </a:lnTo>
                  <a:lnTo>
                    <a:pt x="1968" y="273"/>
                  </a:lnTo>
                  <a:lnTo>
                    <a:pt x="1987" y="195"/>
                  </a:lnTo>
                  <a:lnTo>
                    <a:pt x="1987" y="137"/>
                  </a:lnTo>
                  <a:lnTo>
                    <a:pt x="1948" y="59"/>
                  </a:lnTo>
                  <a:lnTo>
                    <a:pt x="1890" y="20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1540;p37">
              <a:extLst>
                <a:ext uri="{FF2B5EF4-FFF2-40B4-BE49-F238E27FC236}">
                  <a16:creationId xmlns:a16="http://schemas.microsoft.com/office/drawing/2014/main" id="{32AED784-97E7-826F-D6B9-716A9B52BF32}"/>
                </a:ext>
              </a:extLst>
            </p:cNvPr>
            <p:cNvSpPr/>
            <p:nvPr/>
          </p:nvSpPr>
          <p:spPr>
            <a:xfrm>
              <a:off x="5062550" y="761750"/>
              <a:ext cx="140300" cy="115950"/>
            </a:xfrm>
            <a:custGeom>
              <a:avLst/>
              <a:gdLst/>
              <a:ahLst/>
              <a:cxnLst/>
              <a:rect l="l" t="t" r="r" b="b"/>
              <a:pathLst>
                <a:path w="5612" h="4638" extrusionOk="0">
                  <a:moveTo>
                    <a:pt x="3235" y="0"/>
                  </a:moveTo>
                  <a:lnTo>
                    <a:pt x="2962" y="20"/>
                  </a:lnTo>
                  <a:lnTo>
                    <a:pt x="2670" y="39"/>
                  </a:lnTo>
                  <a:lnTo>
                    <a:pt x="2378" y="98"/>
                  </a:lnTo>
                  <a:lnTo>
                    <a:pt x="2066" y="195"/>
                  </a:lnTo>
                  <a:lnTo>
                    <a:pt x="1793" y="293"/>
                  </a:lnTo>
                  <a:lnTo>
                    <a:pt x="1501" y="429"/>
                  </a:lnTo>
                  <a:lnTo>
                    <a:pt x="1286" y="546"/>
                  </a:lnTo>
                  <a:lnTo>
                    <a:pt x="1053" y="682"/>
                  </a:lnTo>
                  <a:lnTo>
                    <a:pt x="741" y="916"/>
                  </a:lnTo>
                  <a:lnTo>
                    <a:pt x="449" y="1189"/>
                  </a:lnTo>
                  <a:lnTo>
                    <a:pt x="254" y="1423"/>
                  </a:lnTo>
                  <a:lnTo>
                    <a:pt x="98" y="1637"/>
                  </a:lnTo>
                  <a:lnTo>
                    <a:pt x="20" y="1812"/>
                  </a:lnTo>
                  <a:lnTo>
                    <a:pt x="0" y="1832"/>
                  </a:lnTo>
                  <a:lnTo>
                    <a:pt x="0" y="1851"/>
                  </a:lnTo>
                  <a:lnTo>
                    <a:pt x="59" y="2027"/>
                  </a:lnTo>
                  <a:lnTo>
                    <a:pt x="117" y="2182"/>
                  </a:lnTo>
                  <a:lnTo>
                    <a:pt x="195" y="2358"/>
                  </a:lnTo>
                  <a:lnTo>
                    <a:pt x="273" y="2533"/>
                  </a:lnTo>
                  <a:lnTo>
                    <a:pt x="488" y="2864"/>
                  </a:lnTo>
                  <a:lnTo>
                    <a:pt x="624" y="3020"/>
                  </a:lnTo>
                  <a:lnTo>
                    <a:pt x="741" y="3176"/>
                  </a:lnTo>
                  <a:lnTo>
                    <a:pt x="1053" y="3488"/>
                  </a:lnTo>
                  <a:lnTo>
                    <a:pt x="1384" y="3780"/>
                  </a:lnTo>
                  <a:lnTo>
                    <a:pt x="1754" y="4053"/>
                  </a:lnTo>
                  <a:lnTo>
                    <a:pt x="1949" y="4150"/>
                  </a:lnTo>
                  <a:lnTo>
                    <a:pt x="2124" y="4267"/>
                  </a:lnTo>
                  <a:lnTo>
                    <a:pt x="2475" y="4404"/>
                  </a:lnTo>
                  <a:lnTo>
                    <a:pt x="2884" y="4521"/>
                  </a:lnTo>
                  <a:lnTo>
                    <a:pt x="3235" y="4598"/>
                  </a:lnTo>
                  <a:lnTo>
                    <a:pt x="3430" y="4618"/>
                  </a:lnTo>
                  <a:lnTo>
                    <a:pt x="3663" y="4637"/>
                  </a:lnTo>
                  <a:lnTo>
                    <a:pt x="3819" y="4618"/>
                  </a:lnTo>
                  <a:lnTo>
                    <a:pt x="3995" y="4598"/>
                  </a:lnTo>
                  <a:lnTo>
                    <a:pt x="4190" y="4560"/>
                  </a:lnTo>
                  <a:lnTo>
                    <a:pt x="4384" y="4521"/>
                  </a:lnTo>
                  <a:lnTo>
                    <a:pt x="4540" y="4462"/>
                  </a:lnTo>
                  <a:lnTo>
                    <a:pt x="4696" y="4404"/>
                  </a:lnTo>
                  <a:lnTo>
                    <a:pt x="4871" y="4287"/>
                  </a:lnTo>
                  <a:lnTo>
                    <a:pt x="5008" y="4170"/>
                  </a:lnTo>
                  <a:lnTo>
                    <a:pt x="5027" y="4150"/>
                  </a:lnTo>
                  <a:lnTo>
                    <a:pt x="5086" y="4092"/>
                  </a:lnTo>
                  <a:lnTo>
                    <a:pt x="5105" y="4033"/>
                  </a:lnTo>
                  <a:lnTo>
                    <a:pt x="5105" y="3956"/>
                  </a:lnTo>
                  <a:lnTo>
                    <a:pt x="5066" y="3897"/>
                  </a:lnTo>
                  <a:lnTo>
                    <a:pt x="5027" y="3858"/>
                  </a:lnTo>
                  <a:lnTo>
                    <a:pt x="4949" y="3839"/>
                  </a:lnTo>
                  <a:lnTo>
                    <a:pt x="5066" y="3663"/>
                  </a:lnTo>
                  <a:lnTo>
                    <a:pt x="5144" y="3468"/>
                  </a:lnTo>
                  <a:lnTo>
                    <a:pt x="5242" y="3254"/>
                  </a:lnTo>
                  <a:lnTo>
                    <a:pt x="5300" y="3020"/>
                  </a:lnTo>
                  <a:lnTo>
                    <a:pt x="5398" y="2611"/>
                  </a:lnTo>
                  <a:lnTo>
                    <a:pt x="5417" y="2358"/>
                  </a:lnTo>
                  <a:lnTo>
                    <a:pt x="5436" y="2085"/>
                  </a:lnTo>
                  <a:lnTo>
                    <a:pt x="5436" y="1851"/>
                  </a:lnTo>
                  <a:lnTo>
                    <a:pt x="5417" y="1637"/>
                  </a:lnTo>
                  <a:lnTo>
                    <a:pt x="5378" y="1462"/>
                  </a:lnTo>
                  <a:lnTo>
                    <a:pt x="5339" y="1228"/>
                  </a:lnTo>
                  <a:lnTo>
                    <a:pt x="5320" y="1111"/>
                  </a:lnTo>
                  <a:lnTo>
                    <a:pt x="5378" y="1130"/>
                  </a:lnTo>
                  <a:lnTo>
                    <a:pt x="5456" y="1130"/>
                  </a:lnTo>
                  <a:lnTo>
                    <a:pt x="5534" y="1091"/>
                  </a:lnTo>
                  <a:lnTo>
                    <a:pt x="5592" y="1033"/>
                  </a:lnTo>
                  <a:lnTo>
                    <a:pt x="5612" y="955"/>
                  </a:lnTo>
                  <a:lnTo>
                    <a:pt x="5612" y="858"/>
                  </a:lnTo>
                  <a:lnTo>
                    <a:pt x="5592" y="838"/>
                  </a:lnTo>
                  <a:lnTo>
                    <a:pt x="5573" y="819"/>
                  </a:lnTo>
                  <a:lnTo>
                    <a:pt x="5553" y="780"/>
                  </a:lnTo>
                  <a:lnTo>
                    <a:pt x="5495" y="741"/>
                  </a:lnTo>
                  <a:lnTo>
                    <a:pt x="5281" y="585"/>
                  </a:lnTo>
                  <a:lnTo>
                    <a:pt x="4988" y="448"/>
                  </a:lnTo>
                  <a:lnTo>
                    <a:pt x="4969" y="429"/>
                  </a:lnTo>
                  <a:lnTo>
                    <a:pt x="4871" y="351"/>
                  </a:lnTo>
                  <a:lnTo>
                    <a:pt x="4755" y="293"/>
                  </a:lnTo>
                  <a:lnTo>
                    <a:pt x="4638" y="234"/>
                  </a:lnTo>
                  <a:lnTo>
                    <a:pt x="4521" y="215"/>
                  </a:lnTo>
                  <a:lnTo>
                    <a:pt x="4404" y="215"/>
                  </a:lnTo>
                  <a:lnTo>
                    <a:pt x="4131" y="117"/>
                  </a:lnTo>
                  <a:lnTo>
                    <a:pt x="3839" y="59"/>
                  </a:lnTo>
                  <a:lnTo>
                    <a:pt x="3547" y="20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1541;p37">
              <a:extLst>
                <a:ext uri="{FF2B5EF4-FFF2-40B4-BE49-F238E27FC236}">
                  <a16:creationId xmlns:a16="http://schemas.microsoft.com/office/drawing/2014/main" id="{09D3E7E0-C3D0-EB9B-5583-2A44AAF529E4}"/>
                </a:ext>
              </a:extLst>
            </p:cNvPr>
            <p:cNvSpPr/>
            <p:nvPr/>
          </p:nvSpPr>
          <p:spPr>
            <a:xfrm>
              <a:off x="5743025" y="695000"/>
              <a:ext cx="142750" cy="117925"/>
            </a:xfrm>
            <a:custGeom>
              <a:avLst/>
              <a:gdLst/>
              <a:ahLst/>
              <a:cxnLst/>
              <a:rect l="l" t="t" r="r" b="b"/>
              <a:pathLst>
                <a:path w="5710" h="4717" extrusionOk="0">
                  <a:moveTo>
                    <a:pt x="2806" y="1"/>
                  </a:moveTo>
                  <a:lnTo>
                    <a:pt x="2514" y="20"/>
                  </a:lnTo>
                  <a:lnTo>
                    <a:pt x="2222" y="59"/>
                  </a:lnTo>
                  <a:lnTo>
                    <a:pt x="1890" y="137"/>
                  </a:lnTo>
                  <a:lnTo>
                    <a:pt x="1559" y="235"/>
                  </a:lnTo>
                  <a:lnTo>
                    <a:pt x="1501" y="254"/>
                  </a:lnTo>
                  <a:lnTo>
                    <a:pt x="1306" y="313"/>
                  </a:lnTo>
                  <a:lnTo>
                    <a:pt x="1150" y="371"/>
                  </a:lnTo>
                  <a:lnTo>
                    <a:pt x="994" y="449"/>
                  </a:lnTo>
                  <a:lnTo>
                    <a:pt x="975" y="449"/>
                  </a:lnTo>
                  <a:lnTo>
                    <a:pt x="838" y="527"/>
                  </a:lnTo>
                  <a:lnTo>
                    <a:pt x="721" y="624"/>
                  </a:lnTo>
                  <a:lnTo>
                    <a:pt x="488" y="761"/>
                  </a:lnTo>
                  <a:lnTo>
                    <a:pt x="312" y="878"/>
                  </a:lnTo>
                  <a:lnTo>
                    <a:pt x="156" y="995"/>
                  </a:lnTo>
                  <a:lnTo>
                    <a:pt x="137" y="1014"/>
                  </a:lnTo>
                  <a:lnTo>
                    <a:pt x="137" y="1034"/>
                  </a:lnTo>
                  <a:lnTo>
                    <a:pt x="40" y="1092"/>
                  </a:lnTo>
                  <a:lnTo>
                    <a:pt x="20" y="1112"/>
                  </a:lnTo>
                  <a:lnTo>
                    <a:pt x="1" y="1151"/>
                  </a:lnTo>
                  <a:lnTo>
                    <a:pt x="1" y="1170"/>
                  </a:lnTo>
                  <a:lnTo>
                    <a:pt x="20" y="1228"/>
                  </a:lnTo>
                  <a:lnTo>
                    <a:pt x="40" y="1228"/>
                  </a:lnTo>
                  <a:lnTo>
                    <a:pt x="20" y="1267"/>
                  </a:lnTo>
                  <a:lnTo>
                    <a:pt x="40" y="1345"/>
                  </a:lnTo>
                  <a:lnTo>
                    <a:pt x="78" y="1423"/>
                  </a:lnTo>
                  <a:lnTo>
                    <a:pt x="137" y="1482"/>
                  </a:lnTo>
                  <a:lnTo>
                    <a:pt x="195" y="1501"/>
                  </a:lnTo>
                  <a:lnTo>
                    <a:pt x="332" y="1716"/>
                  </a:lnTo>
                  <a:lnTo>
                    <a:pt x="332" y="2008"/>
                  </a:lnTo>
                  <a:lnTo>
                    <a:pt x="351" y="2222"/>
                  </a:lnTo>
                  <a:lnTo>
                    <a:pt x="390" y="2456"/>
                  </a:lnTo>
                  <a:lnTo>
                    <a:pt x="449" y="2709"/>
                  </a:lnTo>
                  <a:lnTo>
                    <a:pt x="507" y="2963"/>
                  </a:lnTo>
                  <a:lnTo>
                    <a:pt x="663" y="3333"/>
                  </a:lnTo>
                  <a:lnTo>
                    <a:pt x="760" y="3567"/>
                  </a:lnTo>
                  <a:lnTo>
                    <a:pt x="877" y="3761"/>
                  </a:lnTo>
                  <a:lnTo>
                    <a:pt x="994" y="3937"/>
                  </a:lnTo>
                  <a:lnTo>
                    <a:pt x="1131" y="4093"/>
                  </a:lnTo>
                  <a:lnTo>
                    <a:pt x="1072" y="4132"/>
                  </a:lnTo>
                  <a:lnTo>
                    <a:pt x="1033" y="4171"/>
                  </a:lnTo>
                  <a:lnTo>
                    <a:pt x="1014" y="4248"/>
                  </a:lnTo>
                  <a:lnTo>
                    <a:pt x="1014" y="4326"/>
                  </a:lnTo>
                  <a:lnTo>
                    <a:pt x="1053" y="4385"/>
                  </a:lnTo>
                  <a:lnTo>
                    <a:pt x="1111" y="4424"/>
                  </a:lnTo>
                  <a:lnTo>
                    <a:pt x="1131" y="4443"/>
                  </a:lnTo>
                  <a:lnTo>
                    <a:pt x="1286" y="4541"/>
                  </a:lnTo>
                  <a:lnTo>
                    <a:pt x="1481" y="4599"/>
                  </a:lnTo>
                  <a:lnTo>
                    <a:pt x="1657" y="4658"/>
                  </a:lnTo>
                  <a:lnTo>
                    <a:pt x="1813" y="4677"/>
                  </a:lnTo>
                  <a:lnTo>
                    <a:pt x="2007" y="4697"/>
                  </a:lnTo>
                  <a:lnTo>
                    <a:pt x="2183" y="4716"/>
                  </a:lnTo>
                  <a:lnTo>
                    <a:pt x="2378" y="4697"/>
                  </a:lnTo>
                  <a:lnTo>
                    <a:pt x="2533" y="4677"/>
                  </a:lnTo>
                  <a:lnTo>
                    <a:pt x="2767" y="4638"/>
                  </a:lnTo>
                  <a:lnTo>
                    <a:pt x="2943" y="4580"/>
                  </a:lnTo>
                  <a:lnTo>
                    <a:pt x="3293" y="4463"/>
                  </a:lnTo>
                  <a:lnTo>
                    <a:pt x="3664" y="4268"/>
                  </a:lnTo>
                  <a:lnTo>
                    <a:pt x="3995" y="4073"/>
                  </a:lnTo>
                  <a:lnTo>
                    <a:pt x="4151" y="3937"/>
                  </a:lnTo>
                  <a:lnTo>
                    <a:pt x="4326" y="3800"/>
                  </a:lnTo>
                  <a:lnTo>
                    <a:pt x="4657" y="3469"/>
                  </a:lnTo>
                  <a:lnTo>
                    <a:pt x="4930" y="3157"/>
                  </a:lnTo>
                  <a:lnTo>
                    <a:pt x="5183" y="2787"/>
                  </a:lnTo>
                  <a:lnTo>
                    <a:pt x="5281" y="2612"/>
                  </a:lnTo>
                  <a:lnTo>
                    <a:pt x="5378" y="2436"/>
                  </a:lnTo>
                  <a:lnTo>
                    <a:pt x="5534" y="2066"/>
                  </a:lnTo>
                  <a:lnTo>
                    <a:pt x="5592" y="1891"/>
                  </a:lnTo>
                  <a:lnTo>
                    <a:pt x="5651" y="1716"/>
                  </a:lnTo>
                  <a:lnTo>
                    <a:pt x="5690" y="1540"/>
                  </a:lnTo>
                  <a:lnTo>
                    <a:pt x="5709" y="1365"/>
                  </a:lnTo>
                  <a:lnTo>
                    <a:pt x="5709" y="1345"/>
                  </a:lnTo>
                  <a:lnTo>
                    <a:pt x="5690" y="1326"/>
                  </a:lnTo>
                  <a:lnTo>
                    <a:pt x="5573" y="1170"/>
                  </a:lnTo>
                  <a:lnTo>
                    <a:pt x="5398" y="975"/>
                  </a:lnTo>
                  <a:lnTo>
                    <a:pt x="5164" y="780"/>
                  </a:lnTo>
                  <a:lnTo>
                    <a:pt x="4833" y="547"/>
                  </a:lnTo>
                  <a:lnTo>
                    <a:pt x="4501" y="371"/>
                  </a:lnTo>
                  <a:lnTo>
                    <a:pt x="4248" y="274"/>
                  </a:lnTo>
                  <a:lnTo>
                    <a:pt x="4014" y="176"/>
                  </a:lnTo>
                  <a:lnTo>
                    <a:pt x="3683" y="98"/>
                  </a:lnTo>
                  <a:lnTo>
                    <a:pt x="3410" y="40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1542;p37">
              <a:extLst>
                <a:ext uri="{FF2B5EF4-FFF2-40B4-BE49-F238E27FC236}">
                  <a16:creationId xmlns:a16="http://schemas.microsoft.com/office/drawing/2014/main" id="{87F0A473-4BBC-51CD-2D6F-F57A91FFA72E}"/>
                </a:ext>
              </a:extLst>
            </p:cNvPr>
            <p:cNvSpPr/>
            <p:nvPr/>
          </p:nvSpPr>
          <p:spPr>
            <a:xfrm>
              <a:off x="5451250" y="1149475"/>
              <a:ext cx="114975" cy="139825"/>
            </a:xfrm>
            <a:custGeom>
              <a:avLst/>
              <a:gdLst/>
              <a:ahLst/>
              <a:cxnLst/>
              <a:rect l="l" t="t" r="r" b="b"/>
              <a:pathLst>
                <a:path w="4599" h="5593" extrusionOk="0">
                  <a:moveTo>
                    <a:pt x="3683" y="0"/>
                  </a:moveTo>
                  <a:lnTo>
                    <a:pt x="3605" y="20"/>
                  </a:lnTo>
                  <a:lnTo>
                    <a:pt x="3547" y="78"/>
                  </a:lnTo>
                  <a:lnTo>
                    <a:pt x="3508" y="137"/>
                  </a:lnTo>
                  <a:lnTo>
                    <a:pt x="3508" y="215"/>
                  </a:lnTo>
                  <a:lnTo>
                    <a:pt x="3527" y="293"/>
                  </a:lnTo>
                  <a:lnTo>
                    <a:pt x="3410" y="254"/>
                  </a:lnTo>
                  <a:lnTo>
                    <a:pt x="3177" y="215"/>
                  </a:lnTo>
                  <a:lnTo>
                    <a:pt x="3001" y="176"/>
                  </a:lnTo>
                  <a:lnTo>
                    <a:pt x="2787" y="176"/>
                  </a:lnTo>
                  <a:lnTo>
                    <a:pt x="2534" y="156"/>
                  </a:lnTo>
                  <a:lnTo>
                    <a:pt x="2280" y="176"/>
                  </a:lnTo>
                  <a:lnTo>
                    <a:pt x="2027" y="195"/>
                  </a:lnTo>
                  <a:lnTo>
                    <a:pt x="1813" y="234"/>
                  </a:lnTo>
                  <a:lnTo>
                    <a:pt x="1618" y="273"/>
                  </a:lnTo>
                  <a:lnTo>
                    <a:pt x="1384" y="351"/>
                  </a:lnTo>
                  <a:lnTo>
                    <a:pt x="1170" y="429"/>
                  </a:lnTo>
                  <a:lnTo>
                    <a:pt x="975" y="527"/>
                  </a:lnTo>
                  <a:lnTo>
                    <a:pt x="799" y="624"/>
                  </a:lnTo>
                  <a:lnTo>
                    <a:pt x="780" y="566"/>
                  </a:lnTo>
                  <a:lnTo>
                    <a:pt x="741" y="507"/>
                  </a:lnTo>
                  <a:lnTo>
                    <a:pt x="663" y="488"/>
                  </a:lnTo>
                  <a:lnTo>
                    <a:pt x="605" y="468"/>
                  </a:lnTo>
                  <a:lnTo>
                    <a:pt x="527" y="507"/>
                  </a:lnTo>
                  <a:lnTo>
                    <a:pt x="488" y="546"/>
                  </a:lnTo>
                  <a:lnTo>
                    <a:pt x="468" y="566"/>
                  </a:lnTo>
                  <a:lnTo>
                    <a:pt x="332" y="702"/>
                  </a:lnTo>
                  <a:lnTo>
                    <a:pt x="234" y="897"/>
                  </a:lnTo>
                  <a:lnTo>
                    <a:pt x="157" y="1053"/>
                  </a:lnTo>
                  <a:lnTo>
                    <a:pt x="98" y="1208"/>
                  </a:lnTo>
                  <a:lnTo>
                    <a:pt x="59" y="1384"/>
                  </a:lnTo>
                  <a:lnTo>
                    <a:pt x="20" y="1579"/>
                  </a:lnTo>
                  <a:lnTo>
                    <a:pt x="1" y="1754"/>
                  </a:lnTo>
                  <a:lnTo>
                    <a:pt x="1" y="1929"/>
                  </a:lnTo>
                  <a:lnTo>
                    <a:pt x="1" y="2144"/>
                  </a:lnTo>
                  <a:lnTo>
                    <a:pt x="20" y="2339"/>
                  </a:lnTo>
                  <a:lnTo>
                    <a:pt x="79" y="2689"/>
                  </a:lnTo>
                  <a:lnTo>
                    <a:pt x="215" y="3098"/>
                  </a:lnTo>
                  <a:lnTo>
                    <a:pt x="351" y="3449"/>
                  </a:lnTo>
                  <a:lnTo>
                    <a:pt x="449" y="3625"/>
                  </a:lnTo>
                  <a:lnTo>
                    <a:pt x="566" y="3819"/>
                  </a:lnTo>
                  <a:lnTo>
                    <a:pt x="838" y="4209"/>
                  </a:lnTo>
                  <a:lnTo>
                    <a:pt x="1111" y="4521"/>
                  </a:lnTo>
                  <a:lnTo>
                    <a:pt x="1423" y="4833"/>
                  </a:lnTo>
                  <a:lnTo>
                    <a:pt x="1579" y="4969"/>
                  </a:lnTo>
                  <a:lnTo>
                    <a:pt x="1735" y="5086"/>
                  </a:lnTo>
                  <a:lnTo>
                    <a:pt x="2066" y="5300"/>
                  </a:lnTo>
                  <a:lnTo>
                    <a:pt x="2241" y="5398"/>
                  </a:lnTo>
                  <a:lnTo>
                    <a:pt x="2397" y="5475"/>
                  </a:lnTo>
                  <a:lnTo>
                    <a:pt x="2573" y="5534"/>
                  </a:lnTo>
                  <a:lnTo>
                    <a:pt x="2748" y="5592"/>
                  </a:lnTo>
                  <a:lnTo>
                    <a:pt x="2787" y="5573"/>
                  </a:lnTo>
                  <a:lnTo>
                    <a:pt x="2962" y="5495"/>
                  </a:lnTo>
                  <a:lnTo>
                    <a:pt x="3177" y="5339"/>
                  </a:lnTo>
                  <a:lnTo>
                    <a:pt x="3410" y="5144"/>
                  </a:lnTo>
                  <a:lnTo>
                    <a:pt x="3683" y="4852"/>
                  </a:lnTo>
                  <a:lnTo>
                    <a:pt x="3917" y="4560"/>
                  </a:lnTo>
                  <a:lnTo>
                    <a:pt x="4053" y="4326"/>
                  </a:lnTo>
                  <a:lnTo>
                    <a:pt x="4190" y="4112"/>
                  </a:lnTo>
                  <a:lnTo>
                    <a:pt x="4326" y="3800"/>
                  </a:lnTo>
                  <a:lnTo>
                    <a:pt x="4424" y="3547"/>
                  </a:lnTo>
                  <a:lnTo>
                    <a:pt x="4501" y="3235"/>
                  </a:lnTo>
                  <a:lnTo>
                    <a:pt x="4560" y="2943"/>
                  </a:lnTo>
                  <a:lnTo>
                    <a:pt x="4599" y="2650"/>
                  </a:lnTo>
                  <a:lnTo>
                    <a:pt x="4599" y="2378"/>
                  </a:lnTo>
                  <a:lnTo>
                    <a:pt x="4599" y="2066"/>
                  </a:lnTo>
                  <a:lnTo>
                    <a:pt x="4560" y="1774"/>
                  </a:lnTo>
                  <a:lnTo>
                    <a:pt x="4501" y="1481"/>
                  </a:lnTo>
                  <a:lnTo>
                    <a:pt x="4424" y="1208"/>
                  </a:lnTo>
                  <a:lnTo>
                    <a:pt x="4404" y="1170"/>
                  </a:lnTo>
                  <a:lnTo>
                    <a:pt x="4424" y="1092"/>
                  </a:lnTo>
                  <a:lnTo>
                    <a:pt x="4385" y="955"/>
                  </a:lnTo>
                  <a:lnTo>
                    <a:pt x="4346" y="838"/>
                  </a:lnTo>
                  <a:lnTo>
                    <a:pt x="4268" y="741"/>
                  </a:lnTo>
                  <a:lnTo>
                    <a:pt x="4209" y="643"/>
                  </a:lnTo>
                  <a:lnTo>
                    <a:pt x="4190" y="624"/>
                  </a:lnTo>
                  <a:lnTo>
                    <a:pt x="4034" y="332"/>
                  </a:lnTo>
                  <a:lnTo>
                    <a:pt x="3897" y="98"/>
                  </a:lnTo>
                  <a:lnTo>
                    <a:pt x="3858" y="59"/>
                  </a:lnTo>
                  <a:lnTo>
                    <a:pt x="3820" y="20"/>
                  </a:lnTo>
                  <a:lnTo>
                    <a:pt x="3800" y="2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1543;p37">
              <a:extLst>
                <a:ext uri="{FF2B5EF4-FFF2-40B4-BE49-F238E27FC236}">
                  <a16:creationId xmlns:a16="http://schemas.microsoft.com/office/drawing/2014/main" id="{A3CF969C-793B-C17E-B146-044309F1A303}"/>
                </a:ext>
              </a:extLst>
            </p:cNvPr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extrusionOk="0">
                  <a:moveTo>
                    <a:pt x="12528" y="1"/>
                  </a:move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1544;p37">
              <a:extLst>
                <a:ext uri="{FF2B5EF4-FFF2-40B4-BE49-F238E27FC236}">
                  <a16:creationId xmlns:a16="http://schemas.microsoft.com/office/drawing/2014/main" id="{224F876C-9872-1BB7-D357-A5983F718A63}"/>
                </a:ext>
              </a:extLst>
            </p:cNvPr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fill="none" extrusionOk="0">
                  <a:moveTo>
                    <a:pt x="14652" y="25077"/>
                  </a:move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1545;p37">
              <a:extLst>
                <a:ext uri="{FF2B5EF4-FFF2-40B4-BE49-F238E27FC236}">
                  <a16:creationId xmlns:a16="http://schemas.microsoft.com/office/drawing/2014/main" id="{02BC7A96-1E02-F381-35FD-414BBDBA1457}"/>
                </a:ext>
              </a:extLst>
            </p:cNvPr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1546;p37">
              <a:extLst>
                <a:ext uri="{FF2B5EF4-FFF2-40B4-BE49-F238E27FC236}">
                  <a16:creationId xmlns:a16="http://schemas.microsoft.com/office/drawing/2014/main" id="{47ED94D6-89A0-FD5D-134E-993B17E53870}"/>
                </a:ext>
              </a:extLst>
            </p:cNvPr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extrusionOk="0">
                  <a:moveTo>
                    <a:pt x="11223" y="1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22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1547;p37">
              <a:extLst>
                <a:ext uri="{FF2B5EF4-FFF2-40B4-BE49-F238E27FC236}">
                  <a16:creationId xmlns:a16="http://schemas.microsoft.com/office/drawing/2014/main" id="{8D20E90F-80ED-1C88-B747-CC26226AEB7D}"/>
                </a:ext>
              </a:extLst>
            </p:cNvPr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fill="none" extrusionOk="0">
                  <a:moveTo>
                    <a:pt x="10619" y="79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009" y="40"/>
                  </a:lnTo>
                  <a:lnTo>
                    <a:pt x="11223" y="1"/>
                  </a:lnTo>
                  <a:lnTo>
                    <a:pt x="11223" y="1"/>
                  </a:lnTo>
                  <a:lnTo>
                    <a:pt x="10619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1" name="Google Shape;1548;p37">
              <a:extLst>
                <a:ext uri="{FF2B5EF4-FFF2-40B4-BE49-F238E27FC236}">
                  <a16:creationId xmlns:a16="http://schemas.microsoft.com/office/drawing/2014/main" id="{4E281F1D-19DD-1CFA-BFD9-3C10094CFEA7}"/>
                </a:ext>
              </a:extLst>
            </p:cNvPr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2" name="Google Shape;1549;p37">
              <a:extLst>
                <a:ext uri="{FF2B5EF4-FFF2-40B4-BE49-F238E27FC236}">
                  <a16:creationId xmlns:a16="http://schemas.microsoft.com/office/drawing/2014/main" id="{88F60720-F174-81BF-5188-7C3149DECA9A}"/>
                </a:ext>
              </a:extLst>
            </p:cNvPr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1550;p37">
              <a:extLst>
                <a:ext uri="{FF2B5EF4-FFF2-40B4-BE49-F238E27FC236}">
                  <a16:creationId xmlns:a16="http://schemas.microsoft.com/office/drawing/2014/main" id="{FC04CAC7-64C3-3CED-5C58-EE88EF9D4BB4}"/>
                </a:ext>
              </a:extLst>
            </p:cNvPr>
            <p:cNvSpPr/>
            <p:nvPr/>
          </p:nvSpPr>
          <p:spPr>
            <a:xfrm>
              <a:off x="5672875" y="109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1551;p37">
              <a:extLst>
                <a:ext uri="{FF2B5EF4-FFF2-40B4-BE49-F238E27FC236}">
                  <a16:creationId xmlns:a16="http://schemas.microsoft.com/office/drawing/2014/main" id="{59BDFD9A-E23B-1205-DDDC-42D8140E54CB}"/>
                </a:ext>
              </a:extLst>
            </p:cNvPr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extrusionOk="0">
                  <a:moveTo>
                    <a:pt x="254" y="0"/>
                  </a:move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1552;p37">
              <a:extLst>
                <a:ext uri="{FF2B5EF4-FFF2-40B4-BE49-F238E27FC236}">
                  <a16:creationId xmlns:a16="http://schemas.microsoft.com/office/drawing/2014/main" id="{17878C72-007D-8A4E-0D7D-E844A42DD6F2}"/>
                </a:ext>
              </a:extLst>
            </p:cNvPr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fill="none" extrusionOk="0">
                  <a:moveTo>
                    <a:pt x="351" y="0"/>
                  </a:moveTo>
                  <a:lnTo>
                    <a:pt x="351" y="0"/>
                  </a:lnTo>
                  <a:lnTo>
                    <a:pt x="254" y="0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150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1553;p37">
              <a:extLst>
                <a:ext uri="{FF2B5EF4-FFF2-40B4-BE49-F238E27FC236}">
                  <a16:creationId xmlns:a16="http://schemas.microsoft.com/office/drawing/2014/main" id="{C4189D52-28D2-84F0-1631-A4673075B845}"/>
                </a:ext>
              </a:extLst>
            </p:cNvPr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extrusionOk="0">
                  <a:moveTo>
                    <a:pt x="371" y="1"/>
                  </a:moveTo>
                  <a:lnTo>
                    <a:pt x="312" y="20"/>
                  </a:ln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1554;p37">
              <a:extLst>
                <a:ext uri="{FF2B5EF4-FFF2-40B4-BE49-F238E27FC236}">
                  <a16:creationId xmlns:a16="http://schemas.microsoft.com/office/drawing/2014/main" id="{51CAEAFB-BCCA-E22E-DCC4-A7980F4B7BA6}"/>
                </a:ext>
              </a:extLst>
            </p:cNvPr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fill="none" extrusionOk="0">
                  <a:moveTo>
                    <a:pt x="235" y="40"/>
                  </a:move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897" y="1599"/>
                  </a:lnTo>
                  <a:lnTo>
                    <a:pt x="975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lnTo>
                    <a:pt x="371" y="1"/>
                  </a:lnTo>
                  <a:lnTo>
                    <a:pt x="312" y="20"/>
                  </a:lnTo>
                  <a:lnTo>
                    <a:pt x="235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1555;p37">
              <a:extLst>
                <a:ext uri="{FF2B5EF4-FFF2-40B4-BE49-F238E27FC236}">
                  <a16:creationId xmlns:a16="http://schemas.microsoft.com/office/drawing/2014/main" id="{C4013D6D-EF55-6AC2-2EF4-C8B561E90633}"/>
                </a:ext>
              </a:extLst>
            </p:cNvPr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extrusionOk="0">
                  <a:moveTo>
                    <a:pt x="332" y="0"/>
                  </a:move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1556;p37">
              <a:extLst>
                <a:ext uri="{FF2B5EF4-FFF2-40B4-BE49-F238E27FC236}">
                  <a16:creationId xmlns:a16="http://schemas.microsoft.com/office/drawing/2014/main" id="{D2913ECE-A139-1A0E-8042-1D597B9C751A}"/>
                </a:ext>
              </a:extLst>
            </p:cNvPr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fill="none" extrusionOk="0">
                  <a:moveTo>
                    <a:pt x="0" y="332"/>
                  </a:move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760" y="1403"/>
                  </a:lnTo>
                  <a:lnTo>
                    <a:pt x="838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32" y="0"/>
                  </a:ln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1557;p37">
              <a:extLst>
                <a:ext uri="{FF2B5EF4-FFF2-40B4-BE49-F238E27FC236}">
                  <a16:creationId xmlns:a16="http://schemas.microsoft.com/office/drawing/2014/main" id="{9AC1BAF8-2A96-95FE-84BB-A330777BEED3}"/>
                </a:ext>
              </a:extLst>
            </p:cNvPr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extrusionOk="0">
                  <a:moveTo>
                    <a:pt x="332" y="1"/>
                  </a:moveTo>
                  <a:lnTo>
                    <a:pt x="273" y="20"/>
                  </a:ln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1558;p37">
              <a:extLst>
                <a:ext uri="{FF2B5EF4-FFF2-40B4-BE49-F238E27FC236}">
                  <a16:creationId xmlns:a16="http://schemas.microsoft.com/office/drawing/2014/main" id="{5E463A59-E9FF-F1A9-7523-B3000FFF393C}"/>
                </a:ext>
              </a:extLst>
            </p:cNvPr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fill="none" extrusionOk="0">
                  <a:moveTo>
                    <a:pt x="215" y="39"/>
                  </a:move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3" y="20"/>
                  </a:lnTo>
                  <a:lnTo>
                    <a:pt x="215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1559;p37">
              <a:extLst>
                <a:ext uri="{FF2B5EF4-FFF2-40B4-BE49-F238E27FC236}">
                  <a16:creationId xmlns:a16="http://schemas.microsoft.com/office/drawing/2014/main" id="{0F3CA20A-6A1F-AD3E-16CB-9598F6781692}"/>
                </a:ext>
              </a:extLst>
            </p:cNvPr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extrusionOk="0">
                  <a:moveTo>
                    <a:pt x="274" y="1"/>
                  </a:move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1560;p37">
              <a:extLst>
                <a:ext uri="{FF2B5EF4-FFF2-40B4-BE49-F238E27FC236}">
                  <a16:creationId xmlns:a16="http://schemas.microsoft.com/office/drawing/2014/main" id="{BFE0818D-2D42-2984-9CB9-D4F6547AC1FB}"/>
                </a:ext>
              </a:extLst>
            </p:cNvPr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fill="none" extrusionOk="0">
                  <a:moveTo>
                    <a:pt x="1" y="371"/>
                  </a:moveTo>
                  <a:lnTo>
                    <a:pt x="1" y="371"/>
                  </a:lnTo>
                  <a:lnTo>
                    <a:pt x="20" y="449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839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69" y="20"/>
                  </a:lnTo>
                  <a:lnTo>
                    <a:pt x="410" y="1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4" y="1"/>
                  </a:ln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1561;p37">
              <a:extLst>
                <a:ext uri="{FF2B5EF4-FFF2-40B4-BE49-F238E27FC236}">
                  <a16:creationId xmlns:a16="http://schemas.microsoft.com/office/drawing/2014/main" id="{13BF076E-1DAD-98A0-17A8-655B52673AE2}"/>
                </a:ext>
              </a:extLst>
            </p:cNvPr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extrusionOk="0">
                  <a:moveTo>
                    <a:pt x="254" y="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1562;p37">
              <a:extLst>
                <a:ext uri="{FF2B5EF4-FFF2-40B4-BE49-F238E27FC236}">
                  <a16:creationId xmlns:a16="http://schemas.microsoft.com/office/drawing/2014/main" id="{1EB0427F-80A0-CBD8-5EFB-0ED2C771AF55}"/>
                </a:ext>
              </a:extLst>
            </p:cNvPr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fill="none" extrusionOk="0">
                  <a:moveTo>
                    <a:pt x="195" y="2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54" y="0"/>
                  </a:lnTo>
                  <a:lnTo>
                    <a:pt x="195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1563;p37">
              <a:extLst>
                <a:ext uri="{FF2B5EF4-FFF2-40B4-BE49-F238E27FC236}">
                  <a16:creationId xmlns:a16="http://schemas.microsoft.com/office/drawing/2014/main" id="{8BB5A031-505D-AB06-6441-41903E593368}"/>
                </a:ext>
              </a:extLst>
            </p:cNvPr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extrusionOk="0">
                  <a:moveTo>
                    <a:pt x="351" y="1"/>
                  </a:move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7" name="Google Shape;1564;p37">
              <a:extLst>
                <a:ext uri="{FF2B5EF4-FFF2-40B4-BE49-F238E27FC236}">
                  <a16:creationId xmlns:a16="http://schemas.microsoft.com/office/drawing/2014/main" id="{92D62F34-3562-A1CD-8FB1-88686FE35C18}"/>
                </a:ext>
              </a:extLst>
            </p:cNvPr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8" name="Google Shape;1565;p37">
              <a:extLst>
                <a:ext uri="{FF2B5EF4-FFF2-40B4-BE49-F238E27FC236}">
                  <a16:creationId xmlns:a16="http://schemas.microsoft.com/office/drawing/2014/main" id="{A5D41E5C-2D83-415A-3E80-842DAE9259D8}"/>
                </a:ext>
              </a:extLst>
            </p:cNvPr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extrusionOk="0">
                  <a:moveTo>
                    <a:pt x="312" y="1"/>
                  </a:move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9" name="Google Shape;1566;p37">
              <a:extLst>
                <a:ext uri="{FF2B5EF4-FFF2-40B4-BE49-F238E27FC236}">
                  <a16:creationId xmlns:a16="http://schemas.microsoft.com/office/drawing/2014/main" id="{CAF0ADD3-635D-D6B7-4AFA-D88682F812D2}"/>
                </a:ext>
              </a:extLst>
            </p:cNvPr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1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0" name="Google Shape;1567;p37">
              <a:extLst>
                <a:ext uri="{FF2B5EF4-FFF2-40B4-BE49-F238E27FC236}">
                  <a16:creationId xmlns:a16="http://schemas.microsoft.com/office/drawing/2014/main" id="{38339813-8458-A007-5E24-20BC5CDCB1D3}"/>
                </a:ext>
              </a:extLst>
            </p:cNvPr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extrusionOk="0">
                  <a:moveTo>
                    <a:pt x="312" y="0"/>
                  </a:moveTo>
                  <a:lnTo>
                    <a:pt x="215" y="19"/>
                  </a:ln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1" name="Google Shape;1568;p37">
              <a:extLst>
                <a:ext uri="{FF2B5EF4-FFF2-40B4-BE49-F238E27FC236}">
                  <a16:creationId xmlns:a16="http://schemas.microsoft.com/office/drawing/2014/main" id="{91743580-CDA2-8192-AC6F-E59C335937A7}"/>
                </a:ext>
              </a:extLst>
            </p:cNvPr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fill="none" extrusionOk="0">
                  <a:moveTo>
                    <a:pt x="117" y="78"/>
                  </a:move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468" y="799"/>
                  </a:lnTo>
                  <a:lnTo>
                    <a:pt x="546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15" y="19"/>
                  </a:lnTo>
                  <a:lnTo>
                    <a:pt x="117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2" name="Google Shape;1569;p37">
              <a:extLst>
                <a:ext uri="{FF2B5EF4-FFF2-40B4-BE49-F238E27FC236}">
                  <a16:creationId xmlns:a16="http://schemas.microsoft.com/office/drawing/2014/main" id="{93E74ADD-BD71-7A6D-970E-39E9054EB994}"/>
                </a:ext>
              </a:extLst>
            </p:cNvPr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extrusionOk="0">
                  <a:moveTo>
                    <a:pt x="371" y="0"/>
                  </a:move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3" name="Google Shape;1570;p37">
              <a:extLst>
                <a:ext uri="{FF2B5EF4-FFF2-40B4-BE49-F238E27FC236}">
                  <a16:creationId xmlns:a16="http://schemas.microsoft.com/office/drawing/2014/main" id="{3AE6654D-B3F1-16BA-1325-245E78D86259}"/>
                </a:ext>
              </a:extLst>
            </p:cNvPr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fill="none" extrusionOk="0">
                  <a:moveTo>
                    <a:pt x="40" y="487"/>
                  </a:move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975" y="1091"/>
                  </a:lnTo>
                  <a:lnTo>
                    <a:pt x="1053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4" name="Google Shape;1571;p37">
              <a:extLst>
                <a:ext uri="{FF2B5EF4-FFF2-40B4-BE49-F238E27FC236}">
                  <a16:creationId xmlns:a16="http://schemas.microsoft.com/office/drawing/2014/main" id="{74BEAA8D-7242-83F6-0F4E-92BE9DC6D79A}"/>
                </a:ext>
              </a:extLst>
            </p:cNvPr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extrusionOk="0">
                  <a:moveTo>
                    <a:pt x="215" y="0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468" y="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5" name="Google Shape;1572;p37">
              <a:extLst>
                <a:ext uri="{FF2B5EF4-FFF2-40B4-BE49-F238E27FC236}">
                  <a16:creationId xmlns:a16="http://schemas.microsoft.com/office/drawing/2014/main" id="{202FC70A-82FC-8C95-2758-A124BED621FE}"/>
                </a:ext>
              </a:extLst>
            </p:cNvPr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546" y="2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15" y="0"/>
                  </a:lnTo>
                  <a:lnTo>
                    <a:pt x="137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6" name="Google Shape;1573;p37">
              <a:extLst>
                <a:ext uri="{FF2B5EF4-FFF2-40B4-BE49-F238E27FC236}">
                  <a16:creationId xmlns:a16="http://schemas.microsoft.com/office/drawing/2014/main" id="{66B34276-C164-F16A-7F17-E48893D9A9AB}"/>
                </a:ext>
              </a:extLst>
            </p:cNvPr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extrusionOk="0">
                  <a:moveTo>
                    <a:pt x="273" y="0"/>
                  </a:moveTo>
                  <a:lnTo>
                    <a:pt x="195" y="20"/>
                  </a:ln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7" name="Google Shape;1574;p37">
              <a:extLst>
                <a:ext uri="{FF2B5EF4-FFF2-40B4-BE49-F238E27FC236}">
                  <a16:creationId xmlns:a16="http://schemas.microsoft.com/office/drawing/2014/main" id="{5D75C0FF-5E64-75B6-E09F-FD2DBC7BDCB3}"/>
                </a:ext>
              </a:extLst>
            </p:cNvPr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04" y="955"/>
                  </a:lnTo>
                  <a:lnTo>
                    <a:pt x="604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195" y="20"/>
                  </a:lnTo>
                  <a:lnTo>
                    <a:pt x="137" y="3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8" name="Google Shape;1575;p37">
              <a:extLst>
                <a:ext uri="{FF2B5EF4-FFF2-40B4-BE49-F238E27FC236}">
                  <a16:creationId xmlns:a16="http://schemas.microsoft.com/office/drawing/2014/main" id="{0DF0E10E-5809-7333-8A50-2E673E0F54BA}"/>
                </a:ext>
              </a:extLst>
            </p:cNvPr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extrusionOk="0">
                  <a:moveTo>
                    <a:pt x="234" y="0"/>
                  </a:move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9" name="Google Shape;1576;p37">
              <a:extLst>
                <a:ext uri="{FF2B5EF4-FFF2-40B4-BE49-F238E27FC236}">
                  <a16:creationId xmlns:a16="http://schemas.microsoft.com/office/drawing/2014/main" id="{710580D0-78B8-8D3E-8018-AF8880E838BE}"/>
                </a:ext>
              </a:extLst>
            </p:cNvPr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fill="none" extrusionOk="0">
                  <a:moveTo>
                    <a:pt x="20" y="312"/>
                  </a:move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0" name="Google Shape;1577;p37">
              <a:extLst>
                <a:ext uri="{FF2B5EF4-FFF2-40B4-BE49-F238E27FC236}">
                  <a16:creationId xmlns:a16="http://schemas.microsoft.com/office/drawing/2014/main" id="{21955682-6779-C022-3067-93465820A9D6}"/>
                </a:ext>
              </a:extLst>
            </p:cNvPr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extrusionOk="0">
                  <a:moveTo>
                    <a:pt x="195" y="0"/>
                  </a:move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1" name="Google Shape;1578;p37">
              <a:extLst>
                <a:ext uri="{FF2B5EF4-FFF2-40B4-BE49-F238E27FC236}">
                  <a16:creationId xmlns:a16="http://schemas.microsoft.com/office/drawing/2014/main" id="{7E615614-DA10-AD2F-2219-4B70B7763184}"/>
                </a:ext>
              </a:extLst>
            </p:cNvPr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fill="none" extrusionOk="0">
                  <a:moveTo>
                    <a:pt x="195" y="0"/>
                  </a:moveTo>
                  <a:lnTo>
                    <a:pt x="195" y="0"/>
                  </a:ln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195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2" name="Google Shape;1579;p37">
              <a:extLst>
                <a:ext uri="{FF2B5EF4-FFF2-40B4-BE49-F238E27FC236}">
                  <a16:creationId xmlns:a16="http://schemas.microsoft.com/office/drawing/2014/main" id="{115BE190-54CF-BB58-9ABC-D3E460A367FE}"/>
                </a:ext>
              </a:extLst>
            </p:cNvPr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extrusionOk="0">
                  <a:moveTo>
                    <a:pt x="254" y="1"/>
                  </a:move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3" name="Google Shape;1580;p37">
              <a:extLst>
                <a:ext uri="{FF2B5EF4-FFF2-40B4-BE49-F238E27FC236}">
                  <a16:creationId xmlns:a16="http://schemas.microsoft.com/office/drawing/2014/main" id="{EF368CB0-627D-0C50-2B0D-79C594CBD0A2}"/>
                </a:ext>
              </a:extLst>
            </p:cNvPr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4" y="1"/>
                  </a:ln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lnTo>
                    <a:pt x="371" y="1"/>
                  </a:lnTo>
                  <a:lnTo>
                    <a:pt x="351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4" name="Google Shape;1581;p37">
              <a:extLst>
                <a:ext uri="{FF2B5EF4-FFF2-40B4-BE49-F238E27FC236}">
                  <a16:creationId xmlns:a16="http://schemas.microsoft.com/office/drawing/2014/main" id="{125C4228-82D3-E187-5084-444209D5FB04}"/>
                </a:ext>
              </a:extLst>
            </p:cNvPr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extrusionOk="0">
                  <a:moveTo>
                    <a:pt x="332" y="1"/>
                  </a:moveTo>
                  <a:lnTo>
                    <a:pt x="254" y="20"/>
                  </a:ln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5" name="Google Shape;1582;p37">
              <a:extLst>
                <a:ext uri="{FF2B5EF4-FFF2-40B4-BE49-F238E27FC236}">
                  <a16:creationId xmlns:a16="http://schemas.microsoft.com/office/drawing/2014/main" id="{0FB0F311-1F29-5DB7-6CE3-8D27FF158EED}"/>
                </a:ext>
              </a:extLst>
            </p:cNvPr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fill="none" extrusionOk="0">
                  <a:moveTo>
                    <a:pt x="176" y="40"/>
                  </a:move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54" y="20"/>
                  </a:lnTo>
                  <a:lnTo>
                    <a:pt x="176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6" name="Google Shape;1583;p37">
              <a:extLst>
                <a:ext uri="{FF2B5EF4-FFF2-40B4-BE49-F238E27FC236}">
                  <a16:creationId xmlns:a16="http://schemas.microsoft.com/office/drawing/2014/main" id="{F92EF0B8-B896-31B2-753E-F9C583A639D2}"/>
                </a:ext>
              </a:extLst>
            </p:cNvPr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extrusionOk="0">
                  <a:moveTo>
                    <a:pt x="3235" y="1"/>
                  </a:move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7" name="Google Shape;1584;p37">
              <a:extLst>
                <a:ext uri="{FF2B5EF4-FFF2-40B4-BE49-F238E27FC236}">
                  <a16:creationId xmlns:a16="http://schemas.microsoft.com/office/drawing/2014/main" id="{DFC6E58C-616D-10AE-420D-4F25D6776DF6}"/>
                </a:ext>
              </a:extLst>
            </p:cNvPr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fill="none" extrusionOk="0">
                  <a:moveTo>
                    <a:pt x="1" y="3586"/>
                  </a:move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lnTo>
                    <a:pt x="3235" y="1"/>
                  </a:lnTo>
                  <a:lnTo>
                    <a:pt x="3235" y="1"/>
                  </a:ln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8" name="Google Shape;1585;p37">
              <a:extLst>
                <a:ext uri="{FF2B5EF4-FFF2-40B4-BE49-F238E27FC236}">
                  <a16:creationId xmlns:a16="http://schemas.microsoft.com/office/drawing/2014/main" id="{5AA7B3D6-E828-5F2F-83B5-DC6466A2612F}"/>
                </a:ext>
              </a:extLst>
            </p:cNvPr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extrusionOk="0">
                  <a:moveTo>
                    <a:pt x="2631" y="0"/>
                  </a:moveTo>
                  <a:lnTo>
                    <a:pt x="2377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1586;p37">
              <a:extLst>
                <a:ext uri="{FF2B5EF4-FFF2-40B4-BE49-F238E27FC236}">
                  <a16:creationId xmlns:a16="http://schemas.microsoft.com/office/drawing/2014/main" id="{E342F576-B59E-81CF-0F78-DDD1750DE8B8}"/>
                </a:ext>
              </a:extLst>
            </p:cNvPr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fill="none" extrusionOk="0">
                  <a:moveTo>
                    <a:pt x="2631" y="0"/>
                  </a:moveTo>
                  <a:lnTo>
                    <a:pt x="2631" y="0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319" y="20"/>
                  </a:lnTo>
                  <a:lnTo>
                    <a:pt x="2319" y="20"/>
                  </a:lnTo>
                  <a:lnTo>
                    <a:pt x="2300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90" y="137"/>
                  </a:lnTo>
                  <a:lnTo>
                    <a:pt x="189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812" y="17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39" y="272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7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60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650" y="0"/>
                  </a:lnTo>
                  <a:lnTo>
                    <a:pt x="2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1587;p37">
              <a:extLst>
                <a:ext uri="{FF2B5EF4-FFF2-40B4-BE49-F238E27FC236}">
                  <a16:creationId xmlns:a16="http://schemas.microsoft.com/office/drawing/2014/main" id="{75927294-7DCB-D071-6ED3-925BF01A5C02}"/>
                </a:ext>
              </a:extLst>
            </p:cNvPr>
            <p:cNvSpPr/>
            <p:nvPr/>
          </p:nvSpPr>
          <p:spPr>
            <a:xfrm>
              <a:off x="5298800" y="83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1588;p37">
              <a:extLst>
                <a:ext uri="{FF2B5EF4-FFF2-40B4-BE49-F238E27FC236}">
                  <a16:creationId xmlns:a16="http://schemas.microsoft.com/office/drawing/2014/main" id="{40CF0FBD-BF93-BBAE-4B37-17784B42D561}"/>
                </a:ext>
              </a:extLst>
            </p:cNvPr>
            <p:cNvSpPr/>
            <p:nvPr/>
          </p:nvSpPr>
          <p:spPr>
            <a:xfrm>
              <a:off x="5322175" y="86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1589;p37">
              <a:extLst>
                <a:ext uri="{FF2B5EF4-FFF2-40B4-BE49-F238E27FC236}">
                  <a16:creationId xmlns:a16="http://schemas.microsoft.com/office/drawing/2014/main" id="{A7546EC0-4116-7453-BDCF-6E0B70DC8E21}"/>
                </a:ext>
              </a:extLst>
            </p:cNvPr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extrusionOk="0">
                  <a:moveTo>
                    <a:pt x="780" y="0"/>
                  </a:move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1590;p37">
              <a:extLst>
                <a:ext uri="{FF2B5EF4-FFF2-40B4-BE49-F238E27FC236}">
                  <a16:creationId xmlns:a16="http://schemas.microsoft.com/office/drawing/2014/main" id="{F1EE92E0-30C8-E0F1-BC05-19B5BC22799C}"/>
                </a:ext>
              </a:extLst>
            </p:cNvPr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fill="none" extrusionOk="0">
                  <a:moveTo>
                    <a:pt x="0" y="410"/>
                  </a:move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780" y="0"/>
                  </a:ln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1591;p37">
              <a:extLst>
                <a:ext uri="{FF2B5EF4-FFF2-40B4-BE49-F238E27FC236}">
                  <a16:creationId xmlns:a16="http://schemas.microsoft.com/office/drawing/2014/main" id="{EA6CD972-1A3A-D93E-601F-FF7B973BA427}"/>
                </a:ext>
              </a:extLst>
            </p:cNvPr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extrusionOk="0">
                  <a:moveTo>
                    <a:pt x="1520" y="0"/>
                  </a:moveTo>
                  <a:lnTo>
                    <a:pt x="1325" y="20"/>
                  </a:lnTo>
                  <a:lnTo>
                    <a:pt x="1130" y="39"/>
                  </a:lnTo>
                  <a:lnTo>
                    <a:pt x="935" y="59"/>
                  </a:lnTo>
                  <a:lnTo>
                    <a:pt x="760" y="97"/>
                  </a:lnTo>
                  <a:lnTo>
                    <a:pt x="565" y="156"/>
                  </a:lnTo>
                  <a:lnTo>
                    <a:pt x="390" y="234"/>
                  </a:lnTo>
                  <a:lnTo>
                    <a:pt x="214" y="312"/>
                  </a:lnTo>
                  <a:lnTo>
                    <a:pt x="59" y="390"/>
                  </a:lnTo>
                  <a:lnTo>
                    <a:pt x="312" y="429"/>
                  </a:lnTo>
                  <a:lnTo>
                    <a:pt x="585" y="507"/>
                  </a:lnTo>
                  <a:lnTo>
                    <a:pt x="779" y="565"/>
                  </a:lnTo>
                  <a:lnTo>
                    <a:pt x="974" y="663"/>
                  </a:lnTo>
                  <a:lnTo>
                    <a:pt x="1150" y="760"/>
                  </a:lnTo>
                  <a:lnTo>
                    <a:pt x="1325" y="877"/>
                  </a:lnTo>
                  <a:lnTo>
                    <a:pt x="1481" y="994"/>
                  </a:lnTo>
                  <a:lnTo>
                    <a:pt x="1637" y="1150"/>
                  </a:lnTo>
                  <a:lnTo>
                    <a:pt x="1754" y="1286"/>
                  </a:lnTo>
                  <a:lnTo>
                    <a:pt x="1890" y="1442"/>
                  </a:lnTo>
                  <a:lnTo>
                    <a:pt x="1987" y="1617"/>
                  </a:lnTo>
                  <a:lnTo>
                    <a:pt x="2085" y="1793"/>
                  </a:lnTo>
                  <a:lnTo>
                    <a:pt x="2182" y="1987"/>
                  </a:lnTo>
                  <a:lnTo>
                    <a:pt x="2241" y="2182"/>
                  </a:lnTo>
                  <a:lnTo>
                    <a:pt x="2319" y="2377"/>
                  </a:lnTo>
                  <a:lnTo>
                    <a:pt x="2358" y="2572"/>
                  </a:lnTo>
                  <a:lnTo>
                    <a:pt x="2436" y="2981"/>
                  </a:lnTo>
                  <a:lnTo>
                    <a:pt x="2436" y="3195"/>
                  </a:lnTo>
                  <a:lnTo>
                    <a:pt x="2455" y="3410"/>
                  </a:lnTo>
                  <a:lnTo>
                    <a:pt x="2436" y="3838"/>
                  </a:lnTo>
                  <a:lnTo>
                    <a:pt x="2358" y="4267"/>
                  </a:lnTo>
                  <a:lnTo>
                    <a:pt x="2260" y="4676"/>
                  </a:lnTo>
                  <a:lnTo>
                    <a:pt x="2182" y="4871"/>
                  </a:lnTo>
                  <a:lnTo>
                    <a:pt x="2104" y="5066"/>
                  </a:lnTo>
                  <a:lnTo>
                    <a:pt x="2007" y="5261"/>
                  </a:lnTo>
                  <a:lnTo>
                    <a:pt x="1910" y="5436"/>
                  </a:lnTo>
                  <a:lnTo>
                    <a:pt x="1812" y="5611"/>
                  </a:lnTo>
                  <a:lnTo>
                    <a:pt x="1676" y="5787"/>
                  </a:lnTo>
                  <a:lnTo>
                    <a:pt x="1559" y="5943"/>
                  </a:lnTo>
                  <a:lnTo>
                    <a:pt x="1403" y="6079"/>
                  </a:lnTo>
                  <a:lnTo>
                    <a:pt x="1267" y="6215"/>
                  </a:lnTo>
                  <a:lnTo>
                    <a:pt x="1111" y="6332"/>
                  </a:lnTo>
                  <a:lnTo>
                    <a:pt x="935" y="6449"/>
                  </a:lnTo>
                  <a:lnTo>
                    <a:pt x="760" y="6527"/>
                  </a:lnTo>
                  <a:lnTo>
                    <a:pt x="565" y="6625"/>
                  </a:lnTo>
                  <a:lnTo>
                    <a:pt x="370" y="6683"/>
                  </a:lnTo>
                  <a:lnTo>
                    <a:pt x="175" y="6722"/>
                  </a:lnTo>
                  <a:lnTo>
                    <a:pt x="0" y="6761"/>
                  </a:lnTo>
                  <a:lnTo>
                    <a:pt x="175" y="6858"/>
                  </a:lnTo>
                  <a:lnTo>
                    <a:pt x="351" y="6936"/>
                  </a:lnTo>
                  <a:lnTo>
                    <a:pt x="526" y="7014"/>
                  </a:lnTo>
                  <a:lnTo>
                    <a:pt x="721" y="7073"/>
                  </a:lnTo>
                  <a:lnTo>
                    <a:pt x="916" y="7112"/>
                  </a:lnTo>
                  <a:lnTo>
                    <a:pt x="1111" y="7151"/>
                  </a:lnTo>
                  <a:lnTo>
                    <a:pt x="1306" y="7170"/>
                  </a:lnTo>
                  <a:lnTo>
                    <a:pt x="1520" y="7170"/>
                  </a:lnTo>
                  <a:lnTo>
                    <a:pt x="1851" y="7151"/>
                  </a:lnTo>
                  <a:lnTo>
                    <a:pt x="2163" y="7112"/>
                  </a:lnTo>
                  <a:lnTo>
                    <a:pt x="2475" y="7014"/>
                  </a:lnTo>
                  <a:lnTo>
                    <a:pt x="2767" y="6897"/>
                  </a:lnTo>
                  <a:lnTo>
                    <a:pt x="3059" y="6742"/>
                  </a:lnTo>
                  <a:lnTo>
                    <a:pt x="3332" y="6566"/>
                  </a:lnTo>
                  <a:lnTo>
                    <a:pt x="3566" y="6352"/>
                  </a:lnTo>
                  <a:lnTo>
                    <a:pt x="3799" y="6118"/>
                  </a:lnTo>
                  <a:lnTo>
                    <a:pt x="4014" y="5865"/>
                  </a:lnTo>
                  <a:lnTo>
                    <a:pt x="4209" y="5592"/>
                  </a:lnTo>
                  <a:lnTo>
                    <a:pt x="4364" y="5300"/>
                  </a:lnTo>
                  <a:lnTo>
                    <a:pt x="4501" y="4988"/>
                  </a:lnTo>
                  <a:lnTo>
                    <a:pt x="4598" y="4657"/>
                  </a:lnTo>
                  <a:lnTo>
                    <a:pt x="4696" y="4306"/>
                  </a:lnTo>
                  <a:lnTo>
                    <a:pt x="4735" y="3955"/>
                  </a:lnTo>
                  <a:lnTo>
                    <a:pt x="4754" y="3585"/>
                  </a:lnTo>
                  <a:lnTo>
                    <a:pt x="4735" y="3215"/>
                  </a:lnTo>
                  <a:lnTo>
                    <a:pt x="4696" y="2864"/>
                  </a:lnTo>
                  <a:lnTo>
                    <a:pt x="4598" y="2533"/>
                  </a:lnTo>
                  <a:lnTo>
                    <a:pt x="4501" y="2202"/>
                  </a:lnTo>
                  <a:lnTo>
                    <a:pt x="4364" y="1890"/>
                  </a:lnTo>
                  <a:lnTo>
                    <a:pt x="4209" y="1578"/>
                  </a:lnTo>
                  <a:lnTo>
                    <a:pt x="4014" y="1305"/>
                  </a:lnTo>
                  <a:lnTo>
                    <a:pt x="3799" y="1052"/>
                  </a:lnTo>
                  <a:lnTo>
                    <a:pt x="3566" y="818"/>
                  </a:lnTo>
                  <a:lnTo>
                    <a:pt x="3332" y="624"/>
                  </a:lnTo>
                  <a:lnTo>
                    <a:pt x="3059" y="429"/>
                  </a:lnTo>
                  <a:lnTo>
                    <a:pt x="2767" y="292"/>
                  </a:lnTo>
                  <a:lnTo>
                    <a:pt x="2475" y="175"/>
                  </a:lnTo>
                  <a:lnTo>
                    <a:pt x="2163" y="78"/>
                  </a:lnTo>
                  <a:lnTo>
                    <a:pt x="1851" y="2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1592;p37">
              <a:extLst>
                <a:ext uri="{FF2B5EF4-FFF2-40B4-BE49-F238E27FC236}">
                  <a16:creationId xmlns:a16="http://schemas.microsoft.com/office/drawing/2014/main" id="{6211B59F-9BF8-10C2-DF87-757173C11195}"/>
                </a:ext>
              </a:extLst>
            </p:cNvPr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fill="none" extrusionOk="0">
                  <a:moveTo>
                    <a:pt x="4754" y="3585"/>
                  </a:moveTo>
                  <a:lnTo>
                    <a:pt x="4754" y="3585"/>
                  </a:lnTo>
                  <a:lnTo>
                    <a:pt x="4735" y="3955"/>
                  </a:lnTo>
                  <a:lnTo>
                    <a:pt x="4696" y="4306"/>
                  </a:lnTo>
                  <a:lnTo>
                    <a:pt x="4598" y="4657"/>
                  </a:lnTo>
                  <a:lnTo>
                    <a:pt x="4501" y="4988"/>
                  </a:lnTo>
                  <a:lnTo>
                    <a:pt x="4364" y="5300"/>
                  </a:lnTo>
                  <a:lnTo>
                    <a:pt x="4209" y="5592"/>
                  </a:lnTo>
                  <a:lnTo>
                    <a:pt x="4014" y="5865"/>
                  </a:lnTo>
                  <a:lnTo>
                    <a:pt x="3799" y="6118"/>
                  </a:lnTo>
                  <a:lnTo>
                    <a:pt x="3566" y="6352"/>
                  </a:lnTo>
                  <a:lnTo>
                    <a:pt x="3332" y="6566"/>
                  </a:lnTo>
                  <a:lnTo>
                    <a:pt x="3059" y="6742"/>
                  </a:lnTo>
                  <a:lnTo>
                    <a:pt x="2767" y="6897"/>
                  </a:lnTo>
                  <a:lnTo>
                    <a:pt x="2475" y="7014"/>
                  </a:lnTo>
                  <a:lnTo>
                    <a:pt x="2163" y="7112"/>
                  </a:lnTo>
                  <a:lnTo>
                    <a:pt x="1851" y="7151"/>
                  </a:lnTo>
                  <a:lnTo>
                    <a:pt x="1520" y="7170"/>
                  </a:lnTo>
                  <a:lnTo>
                    <a:pt x="1520" y="7170"/>
                  </a:lnTo>
                  <a:lnTo>
                    <a:pt x="1306" y="7170"/>
                  </a:lnTo>
                  <a:lnTo>
                    <a:pt x="1111" y="7151"/>
                  </a:lnTo>
                  <a:lnTo>
                    <a:pt x="916" y="7112"/>
                  </a:lnTo>
                  <a:lnTo>
                    <a:pt x="721" y="7073"/>
                  </a:lnTo>
                  <a:lnTo>
                    <a:pt x="526" y="7014"/>
                  </a:lnTo>
                  <a:lnTo>
                    <a:pt x="351" y="6936"/>
                  </a:lnTo>
                  <a:lnTo>
                    <a:pt x="175" y="6858"/>
                  </a:lnTo>
                  <a:lnTo>
                    <a:pt x="0" y="6761"/>
                  </a:lnTo>
                  <a:lnTo>
                    <a:pt x="0" y="6761"/>
                  </a:lnTo>
                  <a:lnTo>
                    <a:pt x="175" y="6722"/>
                  </a:lnTo>
                  <a:lnTo>
                    <a:pt x="370" y="6683"/>
                  </a:lnTo>
                  <a:lnTo>
                    <a:pt x="370" y="6683"/>
                  </a:lnTo>
                  <a:lnTo>
                    <a:pt x="565" y="6625"/>
                  </a:lnTo>
                  <a:lnTo>
                    <a:pt x="760" y="6527"/>
                  </a:lnTo>
                  <a:lnTo>
                    <a:pt x="760" y="6527"/>
                  </a:lnTo>
                  <a:lnTo>
                    <a:pt x="935" y="6449"/>
                  </a:lnTo>
                  <a:lnTo>
                    <a:pt x="1111" y="6332"/>
                  </a:lnTo>
                  <a:lnTo>
                    <a:pt x="1267" y="6215"/>
                  </a:lnTo>
                  <a:lnTo>
                    <a:pt x="1403" y="6079"/>
                  </a:lnTo>
                  <a:lnTo>
                    <a:pt x="1403" y="6079"/>
                  </a:lnTo>
                  <a:lnTo>
                    <a:pt x="1559" y="5943"/>
                  </a:lnTo>
                  <a:lnTo>
                    <a:pt x="1676" y="5787"/>
                  </a:lnTo>
                  <a:lnTo>
                    <a:pt x="1812" y="5611"/>
                  </a:lnTo>
                  <a:lnTo>
                    <a:pt x="1910" y="5436"/>
                  </a:lnTo>
                  <a:lnTo>
                    <a:pt x="1910" y="5436"/>
                  </a:lnTo>
                  <a:lnTo>
                    <a:pt x="2007" y="5261"/>
                  </a:lnTo>
                  <a:lnTo>
                    <a:pt x="2104" y="5066"/>
                  </a:lnTo>
                  <a:lnTo>
                    <a:pt x="2182" y="4871"/>
                  </a:lnTo>
                  <a:lnTo>
                    <a:pt x="2260" y="4676"/>
                  </a:lnTo>
                  <a:lnTo>
                    <a:pt x="2358" y="4267"/>
                  </a:lnTo>
                  <a:lnTo>
                    <a:pt x="2436" y="3838"/>
                  </a:lnTo>
                  <a:lnTo>
                    <a:pt x="2436" y="3838"/>
                  </a:lnTo>
                  <a:lnTo>
                    <a:pt x="2455" y="3410"/>
                  </a:lnTo>
                  <a:lnTo>
                    <a:pt x="2436" y="3195"/>
                  </a:lnTo>
                  <a:lnTo>
                    <a:pt x="2436" y="2981"/>
                  </a:lnTo>
                  <a:lnTo>
                    <a:pt x="2436" y="2981"/>
                  </a:lnTo>
                  <a:lnTo>
                    <a:pt x="2358" y="2572"/>
                  </a:lnTo>
                  <a:lnTo>
                    <a:pt x="2319" y="2377"/>
                  </a:lnTo>
                  <a:lnTo>
                    <a:pt x="2241" y="2182"/>
                  </a:lnTo>
                  <a:lnTo>
                    <a:pt x="2241" y="2182"/>
                  </a:lnTo>
                  <a:lnTo>
                    <a:pt x="2182" y="1987"/>
                  </a:lnTo>
                  <a:lnTo>
                    <a:pt x="2085" y="1793"/>
                  </a:lnTo>
                  <a:lnTo>
                    <a:pt x="1987" y="1617"/>
                  </a:lnTo>
                  <a:lnTo>
                    <a:pt x="1890" y="1442"/>
                  </a:lnTo>
                  <a:lnTo>
                    <a:pt x="1890" y="1442"/>
                  </a:lnTo>
                  <a:lnTo>
                    <a:pt x="1754" y="1286"/>
                  </a:lnTo>
                  <a:lnTo>
                    <a:pt x="1637" y="1150"/>
                  </a:lnTo>
                  <a:lnTo>
                    <a:pt x="1481" y="994"/>
                  </a:lnTo>
                  <a:lnTo>
                    <a:pt x="1325" y="877"/>
                  </a:lnTo>
                  <a:lnTo>
                    <a:pt x="1325" y="877"/>
                  </a:lnTo>
                  <a:lnTo>
                    <a:pt x="1150" y="760"/>
                  </a:lnTo>
                  <a:lnTo>
                    <a:pt x="974" y="663"/>
                  </a:lnTo>
                  <a:lnTo>
                    <a:pt x="779" y="565"/>
                  </a:lnTo>
                  <a:lnTo>
                    <a:pt x="585" y="507"/>
                  </a:lnTo>
                  <a:lnTo>
                    <a:pt x="585" y="507"/>
                  </a:lnTo>
                  <a:lnTo>
                    <a:pt x="312" y="429"/>
                  </a:lnTo>
                  <a:lnTo>
                    <a:pt x="59" y="390"/>
                  </a:lnTo>
                  <a:lnTo>
                    <a:pt x="59" y="390"/>
                  </a:lnTo>
                  <a:lnTo>
                    <a:pt x="214" y="312"/>
                  </a:lnTo>
                  <a:lnTo>
                    <a:pt x="390" y="234"/>
                  </a:lnTo>
                  <a:lnTo>
                    <a:pt x="565" y="156"/>
                  </a:lnTo>
                  <a:lnTo>
                    <a:pt x="760" y="97"/>
                  </a:lnTo>
                  <a:lnTo>
                    <a:pt x="935" y="59"/>
                  </a:lnTo>
                  <a:lnTo>
                    <a:pt x="1130" y="39"/>
                  </a:lnTo>
                  <a:lnTo>
                    <a:pt x="1325" y="20"/>
                  </a:lnTo>
                  <a:lnTo>
                    <a:pt x="1520" y="0"/>
                  </a:lnTo>
                  <a:lnTo>
                    <a:pt x="1520" y="0"/>
                  </a:lnTo>
                  <a:lnTo>
                    <a:pt x="1851" y="20"/>
                  </a:lnTo>
                  <a:lnTo>
                    <a:pt x="2163" y="78"/>
                  </a:lnTo>
                  <a:lnTo>
                    <a:pt x="2475" y="175"/>
                  </a:lnTo>
                  <a:lnTo>
                    <a:pt x="2767" y="292"/>
                  </a:lnTo>
                  <a:lnTo>
                    <a:pt x="3059" y="429"/>
                  </a:lnTo>
                  <a:lnTo>
                    <a:pt x="3332" y="624"/>
                  </a:lnTo>
                  <a:lnTo>
                    <a:pt x="3566" y="818"/>
                  </a:lnTo>
                  <a:lnTo>
                    <a:pt x="3799" y="1052"/>
                  </a:lnTo>
                  <a:lnTo>
                    <a:pt x="4014" y="1305"/>
                  </a:lnTo>
                  <a:lnTo>
                    <a:pt x="4209" y="1578"/>
                  </a:lnTo>
                  <a:lnTo>
                    <a:pt x="4364" y="1890"/>
                  </a:lnTo>
                  <a:lnTo>
                    <a:pt x="4501" y="2202"/>
                  </a:lnTo>
                  <a:lnTo>
                    <a:pt x="4598" y="2533"/>
                  </a:lnTo>
                  <a:lnTo>
                    <a:pt x="4696" y="2864"/>
                  </a:lnTo>
                  <a:lnTo>
                    <a:pt x="4735" y="3215"/>
                  </a:lnTo>
                  <a:lnTo>
                    <a:pt x="4754" y="3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1593;p37">
              <a:extLst>
                <a:ext uri="{FF2B5EF4-FFF2-40B4-BE49-F238E27FC236}">
                  <a16:creationId xmlns:a16="http://schemas.microsoft.com/office/drawing/2014/main" id="{1E58F548-CE6B-2120-FF7B-E74B3BFB585B}"/>
                </a:ext>
              </a:extLst>
            </p:cNvPr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extrusionOk="0">
                  <a:moveTo>
                    <a:pt x="1929" y="1"/>
                  </a:moveTo>
                  <a:lnTo>
                    <a:pt x="1715" y="118"/>
                  </a:lnTo>
                  <a:lnTo>
                    <a:pt x="1520" y="235"/>
                  </a:lnTo>
                  <a:lnTo>
                    <a:pt x="1325" y="390"/>
                  </a:lnTo>
                  <a:lnTo>
                    <a:pt x="1150" y="546"/>
                  </a:lnTo>
                  <a:lnTo>
                    <a:pt x="975" y="722"/>
                  </a:lnTo>
                  <a:lnTo>
                    <a:pt x="819" y="897"/>
                  </a:lnTo>
                  <a:lnTo>
                    <a:pt x="663" y="1092"/>
                  </a:lnTo>
                  <a:lnTo>
                    <a:pt x="527" y="1306"/>
                  </a:lnTo>
                  <a:lnTo>
                    <a:pt x="410" y="1521"/>
                  </a:lnTo>
                  <a:lnTo>
                    <a:pt x="312" y="1754"/>
                  </a:lnTo>
                  <a:lnTo>
                    <a:pt x="215" y="1988"/>
                  </a:lnTo>
                  <a:lnTo>
                    <a:pt x="137" y="2222"/>
                  </a:lnTo>
                  <a:lnTo>
                    <a:pt x="78" y="2475"/>
                  </a:lnTo>
                  <a:lnTo>
                    <a:pt x="39" y="2748"/>
                  </a:lnTo>
                  <a:lnTo>
                    <a:pt x="1" y="3001"/>
                  </a:lnTo>
                  <a:lnTo>
                    <a:pt x="1" y="3274"/>
                  </a:lnTo>
                  <a:lnTo>
                    <a:pt x="1" y="3547"/>
                  </a:lnTo>
                  <a:lnTo>
                    <a:pt x="39" y="3820"/>
                  </a:lnTo>
                  <a:lnTo>
                    <a:pt x="78" y="4073"/>
                  </a:lnTo>
                  <a:lnTo>
                    <a:pt x="137" y="4326"/>
                  </a:lnTo>
                  <a:lnTo>
                    <a:pt x="215" y="4560"/>
                  </a:lnTo>
                  <a:lnTo>
                    <a:pt x="312" y="4813"/>
                  </a:lnTo>
                  <a:lnTo>
                    <a:pt x="410" y="5028"/>
                  </a:lnTo>
                  <a:lnTo>
                    <a:pt x="527" y="5242"/>
                  </a:lnTo>
                  <a:lnTo>
                    <a:pt x="663" y="5456"/>
                  </a:lnTo>
                  <a:lnTo>
                    <a:pt x="799" y="5651"/>
                  </a:lnTo>
                  <a:lnTo>
                    <a:pt x="975" y="5827"/>
                  </a:lnTo>
                  <a:lnTo>
                    <a:pt x="1131" y="6002"/>
                  </a:lnTo>
                  <a:lnTo>
                    <a:pt x="1306" y="6158"/>
                  </a:lnTo>
                  <a:lnTo>
                    <a:pt x="1501" y="6314"/>
                  </a:lnTo>
                  <a:lnTo>
                    <a:pt x="1696" y="6431"/>
                  </a:lnTo>
                  <a:lnTo>
                    <a:pt x="1910" y="6547"/>
                  </a:lnTo>
                  <a:lnTo>
                    <a:pt x="2105" y="6567"/>
                  </a:lnTo>
                  <a:lnTo>
                    <a:pt x="2397" y="6547"/>
                  </a:lnTo>
                  <a:lnTo>
                    <a:pt x="2670" y="6489"/>
                  </a:lnTo>
                  <a:lnTo>
                    <a:pt x="2806" y="6450"/>
                  </a:lnTo>
                  <a:lnTo>
                    <a:pt x="2962" y="6392"/>
                  </a:lnTo>
                  <a:lnTo>
                    <a:pt x="2943" y="6392"/>
                  </a:lnTo>
                  <a:lnTo>
                    <a:pt x="3215" y="6255"/>
                  </a:lnTo>
                  <a:lnTo>
                    <a:pt x="3488" y="6060"/>
                  </a:lnTo>
                  <a:lnTo>
                    <a:pt x="3508" y="6060"/>
                  </a:lnTo>
                  <a:lnTo>
                    <a:pt x="3761" y="5846"/>
                  </a:lnTo>
                  <a:lnTo>
                    <a:pt x="3878" y="5710"/>
                  </a:lnTo>
                  <a:lnTo>
                    <a:pt x="3995" y="5554"/>
                  </a:lnTo>
                  <a:lnTo>
                    <a:pt x="4014" y="5554"/>
                  </a:lnTo>
                  <a:lnTo>
                    <a:pt x="4131" y="5378"/>
                  </a:lnTo>
                  <a:lnTo>
                    <a:pt x="4229" y="5203"/>
                  </a:lnTo>
                  <a:lnTo>
                    <a:pt x="4345" y="5008"/>
                  </a:lnTo>
                  <a:lnTo>
                    <a:pt x="4443" y="4794"/>
                  </a:lnTo>
                  <a:lnTo>
                    <a:pt x="4443" y="4813"/>
                  </a:lnTo>
                  <a:lnTo>
                    <a:pt x="4521" y="4560"/>
                  </a:lnTo>
                  <a:lnTo>
                    <a:pt x="4599" y="4326"/>
                  </a:lnTo>
                  <a:lnTo>
                    <a:pt x="4657" y="4073"/>
                  </a:lnTo>
                  <a:lnTo>
                    <a:pt x="4696" y="3820"/>
                  </a:lnTo>
                  <a:lnTo>
                    <a:pt x="4696" y="3839"/>
                  </a:lnTo>
                  <a:lnTo>
                    <a:pt x="4735" y="3566"/>
                  </a:lnTo>
                  <a:lnTo>
                    <a:pt x="4735" y="3274"/>
                  </a:lnTo>
                  <a:lnTo>
                    <a:pt x="4735" y="2982"/>
                  </a:lnTo>
                  <a:lnTo>
                    <a:pt x="4696" y="2709"/>
                  </a:lnTo>
                  <a:lnTo>
                    <a:pt x="4638" y="2378"/>
                  </a:lnTo>
                  <a:lnTo>
                    <a:pt x="4579" y="2144"/>
                  </a:lnTo>
                  <a:lnTo>
                    <a:pt x="4560" y="2105"/>
                  </a:lnTo>
                  <a:lnTo>
                    <a:pt x="4443" y="1754"/>
                  </a:lnTo>
                  <a:lnTo>
                    <a:pt x="4423" y="1735"/>
                  </a:lnTo>
                  <a:lnTo>
                    <a:pt x="4248" y="1384"/>
                  </a:lnTo>
                  <a:lnTo>
                    <a:pt x="4151" y="1209"/>
                  </a:lnTo>
                  <a:lnTo>
                    <a:pt x="4034" y="1053"/>
                  </a:lnTo>
                  <a:lnTo>
                    <a:pt x="4014" y="1014"/>
                  </a:lnTo>
                  <a:lnTo>
                    <a:pt x="3897" y="878"/>
                  </a:lnTo>
                  <a:lnTo>
                    <a:pt x="3761" y="741"/>
                  </a:lnTo>
                  <a:lnTo>
                    <a:pt x="3683" y="644"/>
                  </a:lnTo>
                  <a:lnTo>
                    <a:pt x="3663" y="624"/>
                  </a:lnTo>
                  <a:lnTo>
                    <a:pt x="3547" y="527"/>
                  </a:lnTo>
                  <a:lnTo>
                    <a:pt x="3488" y="488"/>
                  </a:lnTo>
                  <a:lnTo>
                    <a:pt x="3371" y="390"/>
                  </a:lnTo>
                  <a:lnTo>
                    <a:pt x="3254" y="313"/>
                  </a:lnTo>
                  <a:lnTo>
                    <a:pt x="3215" y="293"/>
                  </a:lnTo>
                  <a:lnTo>
                    <a:pt x="3196" y="274"/>
                  </a:lnTo>
                  <a:lnTo>
                    <a:pt x="3176" y="274"/>
                  </a:lnTo>
                  <a:lnTo>
                    <a:pt x="3157" y="254"/>
                  </a:lnTo>
                  <a:lnTo>
                    <a:pt x="2943" y="157"/>
                  </a:lnTo>
                  <a:lnTo>
                    <a:pt x="2923" y="157"/>
                  </a:lnTo>
                  <a:lnTo>
                    <a:pt x="2884" y="137"/>
                  </a:lnTo>
                  <a:lnTo>
                    <a:pt x="2845" y="118"/>
                  </a:lnTo>
                  <a:lnTo>
                    <a:pt x="2670" y="59"/>
                  </a:lnTo>
                  <a:lnTo>
                    <a:pt x="2475" y="20"/>
                  </a:lnTo>
                  <a:lnTo>
                    <a:pt x="2436" y="20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1594;p37">
              <a:extLst>
                <a:ext uri="{FF2B5EF4-FFF2-40B4-BE49-F238E27FC236}">
                  <a16:creationId xmlns:a16="http://schemas.microsoft.com/office/drawing/2014/main" id="{33750744-E026-F3AA-F968-3B41A55C3391}"/>
                </a:ext>
              </a:extLst>
            </p:cNvPr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fill="none" extrusionOk="0">
                  <a:moveTo>
                    <a:pt x="2105" y="1"/>
                  </a:moveTo>
                  <a:lnTo>
                    <a:pt x="2105" y="1"/>
                  </a:lnTo>
                  <a:lnTo>
                    <a:pt x="2378" y="1"/>
                  </a:lnTo>
                  <a:lnTo>
                    <a:pt x="2378" y="1"/>
                  </a:lnTo>
                  <a:lnTo>
                    <a:pt x="2436" y="20"/>
                  </a:lnTo>
                  <a:lnTo>
                    <a:pt x="2436" y="20"/>
                  </a:lnTo>
                  <a:lnTo>
                    <a:pt x="2455" y="20"/>
                  </a:lnTo>
                  <a:lnTo>
                    <a:pt x="245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670" y="59"/>
                  </a:lnTo>
                  <a:lnTo>
                    <a:pt x="2670" y="59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62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3157" y="254"/>
                  </a:lnTo>
                  <a:lnTo>
                    <a:pt x="3176" y="274"/>
                  </a:lnTo>
                  <a:lnTo>
                    <a:pt x="3196" y="274"/>
                  </a:lnTo>
                  <a:lnTo>
                    <a:pt x="3215" y="293"/>
                  </a:lnTo>
                  <a:lnTo>
                    <a:pt x="3215" y="293"/>
                  </a:lnTo>
                  <a:lnTo>
                    <a:pt x="3254" y="313"/>
                  </a:lnTo>
                  <a:lnTo>
                    <a:pt x="3254" y="313"/>
                  </a:lnTo>
                  <a:lnTo>
                    <a:pt x="3371" y="390"/>
                  </a:lnTo>
                  <a:lnTo>
                    <a:pt x="3371" y="390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547" y="527"/>
                  </a:lnTo>
                  <a:lnTo>
                    <a:pt x="3547" y="527"/>
                  </a:lnTo>
                  <a:lnTo>
                    <a:pt x="3663" y="624"/>
                  </a:lnTo>
                  <a:lnTo>
                    <a:pt x="3663" y="624"/>
                  </a:lnTo>
                  <a:lnTo>
                    <a:pt x="3683" y="644"/>
                  </a:lnTo>
                  <a:lnTo>
                    <a:pt x="3683" y="644"/>
                  </a:lnTo>
                  <a:lnTo>
                    <a:pt x="3761" y="741"/>
                  </a:lnTo>
                  <a:lnTo>
                    <a:pt x="3761" y="741"/>
                  </a:lnTo>
                  <a:lnTo>
                    <a:pt x="3897" y="878"/>
                  </a:lnTo>
                  <a:lnTo>
                    <a:pt x="3897" y="878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34" y="1053"/>
                  </a:lnTo>
                  <a:lnTo>
                    <a:pt x="4034" y="1053"/>
                  </a:lnTo>
                  <a:lnTo>
                    <a:pt x="4151" y="1209"/>
                  </a:lnTo>
                  <a:lnTo>
                    <a:pt x="4151" y="1209"/>
                  </a:lnTo>
                  <a:lnTo>
                    <a:pt x="4248" y="1384"/>
                  </a:lnTo>
                  <a:lnTo>
                    <a:pt x="4248" y="1384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560" y="2105"/>
                  </a:lnTo>
                  <a:lnTo>
                    <a:pt x="4579" y="2144"/>
                  </a:lnTo>
                  <a:lnTo>
                    <a:pt x="4579" y="2144"/>
                  </a:lnTo>
                  <a:lnTo>
                    <a:pt x="4638" y="2378"/>
                  </a:lnTo>
                  <a:lnTo>
                    <a:pt x="4638" y="2378"/>
                  </a:lnTo>
                  <a:lnTo>
                    <a:pt x="4696" y="2709"/>
                  </a:lnTo>
                  <a:lnTo>
                    <a:pt x="4696" y="272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735" y="2982"/>
                  </a:lnTo>
                  <a:lnTo>
                    <a:pt x="4735" y="3274"/>
                  </a:lnTo>
                  <a:lnTo>
                    <a:pt x="4735" y="3274"/>
                  </a:lnTo>
                  <a:lnTo>
                    <a:pt x="4735" y="3566"/>
                  </a:lnTo>
                  <a:lnTo>
                    <a:pt x="4696" y="3839"/>
                  </a:lnTo>
                  <a:lnTo>
                    <a:pt x="4696" y="3820"/>
                  </a:lnTo>
                  <a:lnTo>
                    <a:pt x="4696" y="3820"/>
                  </a:lnTo>
                  <a:lnTo>
                    <a:pt x="4657" y="4073"/>
                  </a:lnTo>
                  <a:lnTo>
                    <a:pt x="4599" y="4326"/>
                  </a:lnTo>
                  <a:lnTo>
                    <a:pt x="4599" y="4326"/>
                  </a:lnTo>
                  <a:lnTo>
                    <a:pt x="4521" y="4560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794"/>
                  </a:lnTo>
                  <a:lnTo>
                    <a:pt x="4443" y="4794"/>
                  </a:lnTo>
                  <a:lnTo>
                    <a:pt x="4345" y="5008"/>
                  </a:lnTo>
                  <a:lnTo>
                    <a:pt x="4229" y="5203"/>
                  </a:lnTo>
                  <a:lnTo>
                    <a:pt x="4229" y="5203"/>
                  </a:lnTo>
                  <a:lnTo>
                    <a:pt x="4131" y="5378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878" y="5710"/>
                  </a:lnTo>
                  <a:lnTo>
                    <a:pt x="3761" y="5846"/>
                  </a:lnTo>
                  <a:lnTo>
                    <a:pt x="3761" y="5846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488" y="6060"/>
                  </a:lnTo>
                  <a:lnTo>
                    <a:pt x="3488" y="6060"/>
                  </a:lnTo>
                  <a:lnTo>
                    <a:pt x="3215" y="6255"/>
                  </a:lnTo>
                  <a:lnTo>
                    <a:pt x="3215" y="6255"/>
                  </a:lnTo>
                  <a:lnTo>
                    <a:pt x="2943" y="6392"/>
                  </a:lnTo>
                  <a:lnTo>
                    <a:pt x="2962" y="6392"/>
                  </a:lnTo>
                  <a:lnTo>
                    <a:pt x="2962" y="6392"/>
                  </a:lnTo>
                  <a:lnTo>
                    <a:pt x="2806" y="6450"/>
                  </a:lnTo>
                  <a:lnTo>
                    <a:pt x="2670" y="6489"/>
                  </a:lnTo>
                  <a:lnTo>
                    <a:pt x="2670" y="6489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105" y="6567"/>
                  </a:lnTo>
                  <a:lnTo>
                    <a:pt x="2105" y="6567"/>
                  </a:lnTo>
                  <a:lnTo>
                    <a:pt x="1910" y="6547"/>
                  </a:lnTo>
                  <a:lnTo>
                    <a:pt x="1910" y="6547"/>
                  </a:lnTo>
                  <a:lnTo>
                    <a:pt x="1696" y="6431"/>
                  </a:lnTo>
                  <a:lnTo>
                    <a:pt x="1501" y="6314"/>
                  </a:lnTo>
                  <a:lnTo>
                    <a:pt x="1306" y="6158"/>
                  </a:lnTo>
                  <a:lnTo>
                    <a:pt x="1131" y="6002"/>
                  </a:lnTo>
                  <a:lnTo>
                    <a:pt x="975" y="5827"/>
                  </a:lnTo>
                  <a:lnTo>
                    <a:pt x="799" y="5651"/>
                  </a:lnTo>
                  <a:lnTo>
                    <a:pt x="663" y="5456"/>
                  </a:lnTo>
                  <a:lnTo>
                    <a:pt x="527" y="5242"/>
                  </a:lnTo>
                  <a:lnTo>
                    <a:pt x="410" y="5028"/>
                  </a:lnTo>
                  <a:lnTo>
                    <a:pt x="312" y="4813"/>
                  </a:lnTo>
                  <a:lnTo>
                    <a:pt x="215" y="4560"/>
                  </a:lnTo>
                  <a:lnTo>
                    <a:pt x="137" y="4326"/>
                  </a:lnTo>
                  <a:lnTo>
                    <a:pt x="78" y="4073"/>
                  </a:lnTo>
                  <a:lnTo>
                    <a:pt x="39" y="3820"/>
                  </a:lnTo>
                  <a:lnTo>
                    <a:pt x="1" y="3547"/>
                  </a:lnTo>
                  <a:lnTo>
                    <a:pt x="1" y="3274"/>
                  </a:lnTo>
                  <a:lnTo>
                    <a:pt x="1" y="3274"/>
                  </a:lnTo>
                  <a:lnTo>
                    <a:pt x="1" y="3001"/>
                  </a:lnTo>
                  <a:lnTo>
                    <a:pt x="39" y="2748"/>
                  </a:lnTo>
                  <a:lnTo>
                    <a:pt x="78" y="2475"/>
                  </a:lnTo>
                  <a:lnTo>
                    <a:pt x="137" y="2222"/>
                  </a:lnTo>
                  <a:lnTo>
                    <a:pt x="215" y="1988"/>
                  </a:lnTo>
                  <a:lnTo>
                    <a:pt x="312" y="1754"/>
                  </a:lnTo>
                  <a:lnTo>
                    <a:pt x="410" y="1521"/>
                  </a:lnTo>
                  <a:lnTo>
                    <a:pt x="527" y="1306"/>
                  </a:lnTo>
                  <a:lnTo>
                    <a:pt x="663" y="1092"/>
                  </a:lnTo>
                  <a:lnTo>
                    <a:pt x="819" y="897"/>
                  </a:lnTo>
                  <a:lnTo>
                    <a:pt x="975" y="722"/>
                  </a:lnTo>
                  <a:lnTo>
                    <a:pt x="1150" y="546"/>
                  </a:lnTo>
                  <a:lnTo>
                    <a:pt x="1325" y="390"/>
                  </a:lnTo>
                  <a:lnTo>
                    <a:pt x="1520" y="235"/>
                  </a:lnTo>
                  <a:lnTo>
                    <a:pt x="1715" y="118"/>
                  </a:lnTo>
                  <a:lnTo>
                    <a:pt x="1929" y="1"/>
                  </a:lnTo>
                  <a:lnTo>
                    <a:pt x="1929" y="1"/>
                  </a:lnTo>
                  <a:lnTo>
                    <a:pt x="2105" y="1"/>
                  </a:lnTo>
                  <a:lnTo>
                    <a:pt x="2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1595;p37">
              <a:extLst>
                <a:ext uri="{FF2B5EF4-FFF2-40B4-BE49-F238E27FC236}">
                  <a16:creationId xmlns:a16="http://schemas.microsoft.com/office/drawing/2014/main" id="{7F2C651B-0513-4A4E-8E80-183FCBD79A34}"/>
                </a:ext>
              </a:extLst>
            </p:cNvPr>
            <p:cNvSpPr/>
            <p:nvPr/>
          </p:nvSpPr>
          <p:spPr>
            <a:xfrm>
              <a:off x="5657775" y="8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1596;p37">
              <a:extLst>
                <a:ext uri="{FF2B5EF4-FFF2-40B4-BE49-F238E27FC236}">
                  <a16:creationId xmlns:a16="http://schemas.microsoft.com/office/drawing/2014/main" id="{29154509-787A-66D4-AE70-17623AF74161}"/>
                </a:ext>
              </a:extLst>
            </p:cNvPr>
            <p:cNvSpPr/>
            <p:nvPr/>
          </p:nvSpPr>
          <p:spPr>
            <a:xfrm>
              <a:off x="5633925" y="8664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1597;p37">
              <a:extLst>
                <a:ext uri="{FF2B5EF4-FFF2-40B4-BE49-F238E27FC236}">
                  <a16:creationId xmlns:a16="http://schemas.microsoft.com/office/drawing/2014/main" id="{1B16607B-DC97-B982-FD4F-98AE1F0ACBB8}"/>
                </a:ext>
              </a:extLst>
            </p:cNvPr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extrusionOk="0">
                  <a:moveTo>
                    <a:pt x="975" y="0"/>
                  </a:moveTo>
                  <a:lnTo>
                    <a:pt x="780" y="20"/>
                  </a:lnTo>
                  <a:lnTo>
                    <a:pt x="585" y="39"/>
                  </a:lnTo>
                  <a:lnTo>
                    <a:pt x="430" y="78"/>
                  </a:lnTo>
                  <a:lnTo>
                    <a:pt x="274" y="137"/>
                  </a:lnTo>
                  <a:lnTo>
                    <a:pt x="157" y="195"/>
                  </a:lnTo>
                  <a:lnTo>
                    <a:pt x="79" y="254"/>
                  </a:lnTo>
                  <a:lnTo>
                    <a:pt x="20" y="332"/>
                  </a:lnTo>
                  <a:lnTo>
                    <a:pt x="1" y="410"/>
                  </a:lnTo>
                  <a:lnTo>
                    <a:pt x="20" y="507"/>
                  </a:lnTo>
                  <a:lnTo>
                    <a:pt x="79" y="585"/>
                  </a:lnTo>
                  <a:lnTo>
                    <a:pt x="157" y="643"/>
                  </a:lnTo>
                  <a:lnTo>
                    <a:pt x="274" y="702"/>
                  </a:lnTo>
                  <a:lnTo>
                    <a:pt x="430" y="760"/>
                  </a:lnTo>
                  <a:lnTo>
                    <a:pt x="585" y="799"/>
                  </a:lnTo>
                  <a:lnTo>
                    <a:pt x="780" y="819"/>
                  </a:lnTo>
                  <a:lnTo>
                    <a:pt x="1170" y="819"/>
                  </a:lnTo>
                  <a:lnTo>
                    <a:pt x="1365" y="799"/>
                  </a:lnTo>
                  <a:lnTo>
                    <a:pt x="1521" y="760"/>
                  </a:lnTo>
                  <a:lnTo>
                    <a:pt x="1677" y="702"/>
                  </a:lnTo>
                  <a:lnTo>
                    <a:pt x="1793" y="643"/>
                  </a:lnTo>
                  <a:lnTo>
                    <a:pt x="1871" y="585"/>
                  </a:lnTo>
                  <a:lnTo>
                    <a:pt x="1930" y="507"/>
                  </a:lnTo>
                  <a:lnTo>
                    <a:pt x="1949" y="410"/>
                  </a:lnTo>
                  <a:lnTo>
                    <a:pt x="1930" y="332"/>
                  </a:lnTo>
                  <a:lnTo>
                    <a:pt x="1871" y="254"/>
                  </a:lnTo>
                  <a:lnTo>
                    <a:pt x="1793" y="195"/>
                  </a:lnTo>
                  <a:lnTo>
                    <a:pt x="1677" y="137"/>
                  </a:lnTo>
                  <a:lnTo>
                    <a:pt x="1521" y="78"/>
                  </a:lnTo>
                  <a:lnTo>
                    <a:pt x="1365" y="39"/>
                  </a:lnTo>
                  <a:lnTo>
                    <a:pt x="1170" y="20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1598;p37">
              <a:extLst>
                <a:ext uri="{FF2B5EF4-FFF2-40B4-BE49-F238E27FC236}">
                  <a16:creationId xmlns:a16="http://schemas.microsoft.com/office/drawing/2014/main" id="{43F4877E-0243-EC9D-BCDE-FC1716C641B0}"/>
                </a:ext>
              </a:extLst>
            </p:cNvPr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fill="none" extrusionOk="0">
                  <a:moveTo>
                    <a:pt x="1949" y="410"/>
                  </a:moveTo>
                  <a:lnTo>
                    <a:pt x="1949" y="410"/>
                  </a:lnTo>
                  <a:lnTo>
                    <a:pt x="1930" y="507"/>
                  </a:lnTo>
                  <a:lnTo>
                    <a:pt x="1871" y="585"/>
                  </a:lnTo>
                  <a:lnTo>
                    <a:pt x="1793" y="643"/>
                  </a:lnTo>
                  <a:lnTo>
                    <a:pt x="1677" y="702"/>
                  </a:lnTo>
                  <a:lnTo>
                    <a:pt x="1521" y="760"/>
                  </a:lnTo>
                  <a:lnTo>
                    <a:pt x="1365" y="799"/>
                  </a:lnTo>
                  <a:lnTo>
                    <a:pt x="1170" y="819"/>
                  </a:lnTo>
                  <a:lnTo>
                    <a:pt x="975" y="819"/>
                  </a:lnTo>
                  <a:lnTo>
                    <a:pt x="975" y="819"/>
                  </a:lnTo>
                  <a:lnTo>
                    <a:pt x="780" y="819"/>
                  </a:lnTo>
                  <a:lnTo>
                    <a:pt x="585" y="799"/>
                  </a:lnTo>
                  <a:lnTo>
                    <a:pt x="430" y="760"/>
                  </a:lnTo>
                  <a:lnTo>
                    <a:pt x="274" y="702"/>
                  </a:lnTo>
                  <a:lnTo>
                    <a:pt x="157" y="643"/>
                  </a:lnTo>
                  <a:lnTo>
                    <a:pt x="79" y="585"/>
                  </a:lnTo>
                  <a:lnTo>
                    <a:pt x="20" y="507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20" y="332"/>
                  </a:lnTo>
                  <a:lnTo>
                    <a:pt x="79" y="254"/>
                  </a:lnTo>
                  <a:lnTo>
                    <a:pt x="157" y="195"/>
                  </a:lnTo>
                  <a:lnTo>
                    <a:pt x="274" y="137"/>
                  </a:lnTo>
                  <a:lnTo>
                    <a:pt x="430" y="78"/>
                  </a:lnTo>
                  <a:lnTo>
                    <a:pt x="585" y="39"/>
                  </a:lnTo>
                  <a:lnTo>
                    <a:pt x="780" y="20"/>
                  </a:lnTo>
                  <a:lnTo>
                    <a:pt x="975" y="0"/>
                  </a:lnTo>
                  <a:lnTo>
                    <a:pt x="975" y="0"/>
                  </a:lnTo>
                  <a:lnTo>
                    <a:pt x="1170" y="20"/>
                  </a:lnTo>
                  <a:lnTo>
                    <a:pt x="1365" y="39"/>
                  </a:lnTo>
                  <a:lnTo>
                    <a:pt x="1521" y="78"/>
                  </a:lnTo>
                  <a:lnTo>
                    <a:pt x="1677" y="137"/>
                  </a:lnTo>
                  <a:lnTo>
                    <a:pt x="1793" y="195"/>
                  </a:lnTo>
                  <a:lnTo>
                    <a:pt x="1871" y="254"/>
                  </a:lnTo>
                  <a:lnTo>
                    <a:pt x="1930" y="332"/>
                  </a:lnTo>
                  <a:lnTo>
                    <a:pt x="1949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1599;p37">
              <a:extLst>
                <a:ext uri="{FF2B5EF4-FFF2-40B4-BE49-F238E27FC236}">
                  <a16:creationId xmlns:a16="http://schemas.microsoft.com/office/drawing/2014/main" id="{7A96CCF6-DD8D-6A17-5612-0102FE741378}"/>
                </a:ext>
              </a:extLst>
            </p:cNvPr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extrusionOk="0">
                  <a:moveTo>
                    <a:pt x="1715" y="0"/>
                  </a:moveTo>
                  <a:lnTo>
                    <a:pt x="1423" y="39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1600;p37">
              <a:extLst>
                <a:ext uri="{FF2B5EF4-FFF2-40B4-BE49-F238E27FC236}">
                  <a16:creationId xmlns:a16="http://schemas.microsoft.com/office/drawing/2014/main" id="{E3620FC2-AD47-66F0-02ED-D2F40458CD24}"/>
                </a:ext>
              </a:extLst>
            </p:cNvPr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715" y="0"/>
                  </a:lnTo>
                  <a:lnTo>
                    <a:pt x="1715" y="0"/>
                  </a:lnTo>
                  <a:lnTo>
                    <a:pt x="1423" y="39"/>
                  </a:lnTo>
                  <a:lnTo>
                    <a:pt x="1150" y="117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1601;p37">
              <a:extLst>
                <a:ext uri="{FF2B5EF4-FFF2-40B4-BE49-F238E27FC236}">
                  <a16:creationId xmlns:a16="http://schemas.microsoft.com/office/drawing/2014/main" id="{9E0BAB36-C51B-4BF0-E18B-9B0370545C1D}"/>
                </a:ext>
              </a:extLst>
            </p:cNvPr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5" name="Google Shape;1602;p37">
              <a:extLst>
                <a:ext uri="{FF2B5EF4-FFF2-40B4-BE49-F238E27FC236}">
                  <a16:creationId xmlns:a16="http://schemas.microsoft.com/office/drawing/2014/main" id="{BA72E625-6DA3-F365-C6BA-D9C411FB2F99}"/>
                </a:ext>
              </a:extLst>
            </p:cNvPr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6" name="Google Shape;1603;p37">
              <a:extLst>
                <a:ext uri="{FF2B5EF4-FFF2-40B4-BE49-F238E27FC236}">
                  <a16:creationId xmlns:a16="http://schemas.microsoft.com/office/drawing/2014/main" id="{1BD20938-FF36-4D13-C1DD-B411448F83CF}"/>
                </a:ext>
              </a:extLst>
            </p:cNvPr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extrusionOk="0">
                  <a:moveTo>
                    <a:pt x="2378" y="1209"/>
                  </a:moveTo>
                  <a:lnTo>
                    <a:pt x="2728" y="1228"/>
                  </a:lnTo>
                  <a:lnTo>
                    <a:pt x="3021" y="1287"/>
                  </a:lnTo>
                  <a:lnTo>
                    <a:pt x="3274" y="1384"/>
                  </a:lnTo>
                  <a:lnTo>
                    <a:pt x="3488" y="1481"/>
                  </a:lnTo>
                  <a:lnTo>
                    <a:pt x="3683" y="1618"/>
                  </a:lnTo>
                  <a:lnTo>
                    <a:pt x="3800" y="1715"/>
                  </a:lnTo>
                  <a:lnTo>
                    <a:pt x="3917" y="1832"/>
                  </a:lnTo>
                  <a:lnTo>
                    <a:pt x="4014" y="2027"/>
                  </a:lnTo>
                  <a:lnTo>
                    <a:pt x="4034" y="2066"/>
                  </a:lnTo>
                  <a:lnTo>
                    <a:pt x="4053" y="2105"/>
                  </a:lnTo>
                  <a:lnTo>
                    <a:pt x="4073" y="2163"/>
                  </a:lnTo>
                  <a:lnTo>
                    <a:pt x="4092" y="2183"/>
                  </a:lnTo>
                  <a:lnTo>
                    <a:pt x="4073" y="2183"/>
                  </a:lnTo>
                  <a:lnTo>
                    <a:pt x="4092" y="2261"/>
                  </a:lnTo>
                  <a:lnTo>
                    <a:pt x="4092" y="2280"/>
                  </a:lnTo>
                  <a:lnTo>
                    <a:pt x="4112" y="2358"/>
                  </a:lnTo>
                  <a:lnTo>
                    <a:pt x="3995" y="2475"/>
                  </a:lnTo>
                  <a:lnTo>
                    <a:pt x="3878" y="2573"/>
                  </a:lnTo>
                  <a:lnTo>
                    <a:pt x="3644" y="2709"/>
                  </a:lnTo>
                  <a:lnTo>
                    <a:pt x="3391" y="2826"/>
                  </a:lnTo>
                  <a:lnTo>
                    <a:pt x="3040" y="2923"/>
                  </a:lnTo>
                  <a:lnTo>
                    <a:pt x="2690" y="2982"/>
                  </a:lnTo>
                  <a:lnTo>
                    <a:pt x="2086" y="2982"/>
                  </a:lnTo>
                  <a:lnTo>
                    <a:pt x="1735" y="2923"/>
                  </a:lnTo>
                  <a:lnTo>
                    <a:pt x="1404" y="2826"/>
                  </a:lnTo>
                  <a:lnTo>
                    <a:pt x="1150" y="2709"/>
                  </a:lnTo>
                  <a:lnTo>
                    <a:pt x="916" y="2573"/>
                  </a:lnTo>
                  <a:lnTo>
                    <a:pt x="780" y="2475"/>
                  </a:lnTo>
                  <a:lnTo>
                    <a:pt x="663" y="2358"/>
                  </a:lnTo>
                  <a:lnTo>
                    <a:pt x="663" y="2339"/>
                  </a:lnTo>
                  <a:lnTo>
                    <a:pt x="663" y="2300"/>
                  </a:lnTo>
                  <a:lnTo>
                    <a:pt x="683" y="2183"/>
                  </a:lnTo>
                  <a:lnTo>
                    <a:pt x="722" y="2066"/>
                  </a:lnTo>
                  <a:lnTo>
                    <a:pt x="780" y="1949"/>
                  </a:lnTo>
                  <a:lnTo>
                    <a:pt x="858" y="1832"/>
                  </a:lnTo>
                  <a:lnTo>
                    <a:pt x="975" y="1715"/>
                  </a:lnTo>
                  <a:lnTo>
                    <a:pt x="1092" y="1618"/>
                  </a:lnTo>
                  <a:lnTo>
                    <a:pt x="1267" y="1481"/>
                  </a:lnTo>
                  <a:lnTo>
                    <a:pt x="1462" y="1384"/>
                  </a:lnTo>
                  <a:lnTo>
                    <a:pt x="1754" y="1287"/>
                  </a:lnTo>
                  <a:lnTo>
                    <a:pt x="2047" y="1228"/>
                  </a:lnTo>
                  <a:lnTo>
                    <a:pt x="2378" y="1209"/>
                  </a:lnTo>
                  <a:close/>
                  <a:moveTo>
                    <a:pt x="1053" y="1"/>
                  </a:move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1604;p37">
              <a:extLst>
                <a:ext uri="{FF2B5EF4-FFF2-40B4-BE49-F238E27FC236}">
                  <a16:creationId xmlns:a16="http://schemas.microsoft.com/office/drawing/2014/main" id="{F26EAC61-4B7C-4917-CD01-DA3260FD4050}"/>
                </a:ext>
              </a:extLst>
            </p:cNvPr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fill="none" extrusionOk="0">
                  <a:moveTo>
                    <a:pt x="3586" y="1"/>
                  </a:moveTo>
                  <a:lnTo>
                    <a:pt x="3586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417" y="312"/>
                  </a:lnTo>
                  <a:lnTo>
                    <a:pt x="2397" y="312"/>
                  </a:lnTo>
                  <a:lnTo>
                    <a:pt x="2378" y="312"/>
                  </a:lnTo>
                  <a:lnTo>
                    <a:pt x="2358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053" y="1"/>
                  </a:lnTo>
                  <a:lnTo>
                    <a:pt x="1053" y="1"/>
                  </a:ln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300" y="3138"/>
                  </a:lnTo>
                  <a:lnTo>
                    <a:pt x="2397" y="3138"/>
                  </a:lnTo>
                  <a:lnTo>
                    <a:pt x="2397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722" y="1"/>
                  </a:lnTo>
                  <a:lnTo>
                    <a:pt x="3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1605;p37">
              <a:extLst>
                <a:ext uri="{FF2B5EF4-FFF2-40B4-BE49-F238E27FC236}">
                  <a16:creationId xmlns:a16="http://schemas.microsoft.com/office/drawing/2014/main" id="{EB2A8091-093A-2FEA-731A-FA31D433FC30}"/>
                </a:ext>
              </a:extLst>
            </p:cNvPr>
            <p:cNvSpPr/>
            <p:nvPr/>
          </p:nvSpPr>
          <p:spPr>
            <a:xfrm>
              <a:off x="5434700" y="839675"/>
              <a:ext cx="86225" cy="44350"/>
            </a:xfrm>
            <a:custGeom>
              <a:avLst/>
              <a:gdLst/>
              <a:ahLst/>
              <a:cxnLst/>
              <a:rect l="l" t="t" r="r" b="b"/>
              <a:pathLst>
                <a:path w="3449" h="1774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2065" y="20"/>
                  </a:lnTo>
                  <a:lnTo>
                    <a:pt x="2065" y="20"/>
                  </a:lnTo>
                  <a:lnTo>
                    <a:pt x="2358" y="79"/>
                  </a:lnTo>
                  <a:lnTo>
                    <a:pt x="2611" y="176"/>
                  </a:lnTo>
                  <a:lnTo>
                    <a:pt x="2611" y="176"/>
                  </a:lnTo>
                  <a:lnTo>
                    <a:pt x="2825" y="273"/>
                  </a:lnTo>
                  <a:lnTo>
                    <a:pt x="3020" y="410"/>
                  </a:lnTo>
                  <a:lnTo>
                    <a:pt x="3020" y="410"/>
                  </a:lnTo>
                  <a:lnTo>
                    <a:pt x="3137" y="507"/>
                  </a:lnTo>
                  <a:lnTo>
                    <a:pt x="3254" y="624"/>
                  </a:lnTo>
                  <a:lnTo>
                    <a:pt x="3254" y="624"/>
                  </a:lnTo>
                  <a:lnTo>
                    <a:pt x="3351" y="819"/>
                  </a:lnTo>
                  <a:lnTo>
                    <a:pt x="3351" y="819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90" y="897"/>
                  </a:lnTo>
                  <a:lnTo>
                    <a:pt x="3390" y="897"/>
                  </a:lnTo>
                  <a:lnTo>
                    <a:pt x="3410" y="955"/>
                  </a:lnTo>
                  <a:lnTo>
                    <a:pt x="3429" y="975"/>
                  </a:lnTo>
                  <a:lnTo>
                    <a:pt x="3410" y="975"/>
                  </a:lnTo>
                  <a:lnTo>
                    <a:pt x="3410" y="975"/>
                  </a:lnTo>
                  <a:lnTo>
                    <a:pt x="3429" y="1053"/>
                  </a:lnTo>
                  <a:lnTo>
                    <a:pt x="3429" y="1072"/>
                  </a:lnTo>
                  <a:lnTo>
                    <a:pt x="3429" y="1072"/>
                  </a:lnTo>
                  <a:lnTo>
                    <a:pt x="3449" y="1150"/>
                  </a:lnTo>
                  <a:lnTo>
                    <a:pt x="3449" y="1150"/>
                  </a:lnTo>
                  <a:lnTo>
                    <a:pt x="3332" y="1267"/>
                  </a:lnTo>
                  <a:lnTo>
                    <a:pt x="3215" y="1365"/>
                  </a:lnTo>
                  <a:lnTo>
                    <a:pt x="3215" y="1365"/>
                  </a:lnTo>
                  <a:lnTo>
                    <a:pt x="2981" y="1501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377" y="1715"/>
                  </a:lnTo>
                  <a:lnTo>
                    <a:pt x="2027" y="1774"/>
                  </a:lnTo>
                  <a:lnTo>
                    <a:pt x="2027" y="1774"/>
                  </a:lnTo>
                  <a:lnTo>
                    <a:pt x="1812" y="1774"/>
                  </a:lnTo>
                  <a:lnTo>
                    <a:pt x="1812" y="1774"/>
                  </a:lnTo>
                  <a:lnTo>
                    <a:pt x="1734" y="1774"/>
                  </a:lnTo>
                  <a:lnTo>
                    <a:pt x="1695" y="1774"/>
                  </a:lnTo>
                  <a:lnTo>
                    <a:pt x="1695" y="1774"/>
                  </a:lnTo>
                  <a:lnTo>
                    <a:pt x="1423" y="1774"/>
                  </a:lnTo>
                  <a:lnTo>
                    <a:pt x="1423" y="1774"/>
                  </a:lnTo>
                  <a:lnTo>
                    <a:pt x="1072" y="1715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487" y="1501"/>
                  </a:lnTo>
                  <a:lnTo>
                    <a:pt x="253" y="1365"/>
                  </a:lnTo>
                  <a:lnTo>
                    <a:pt x="253" y="1365"/>
                  </a:lnTo>
                  <a:lnTo>
                    <a:pt x="117" y="1267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0" y="1131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975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117" y="741"/>
                  </a:lnTo>
                  <a:lnTo>
                    <a:pt x="195" y="624"/>
                  </a:lnTo>
                  <a:lnTo>
                    <a:pt x="195" y="624"/>
                  </a:lnTo>
                  <a:lnTo>
                    <a:pt x="312" y="507"/>
                  </a:lnTo>
                  <a:lnTo>
                    <a:pt x="429" y="410"/>
                  </a:lnTo>
                  <a:lnTo>
                    <a:pt x="429" y="410"/>
                  </a:lnTo>
                  <a:lnTo>
                    <a:pt x="604" y="273"/>
                  </a:lnTo>
                  <a:lnTo>
                    <a:pt x="799" y="176"/>
                  </a:lnTo>
                  <a:lnTo>
                    <a:pt x="799" y="176"/>
                  </a:lnTo>
                  <a:lnTo>
                    <a:pt x="1091" y="79"/>
                  </a:lnTo>
                  <a:lnTo>
                    <a:pt x="1384" y="2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39" name="Rectangle 153">
            <a:extLst>
              <a:ext uri="{FF2B5EF4-FFF2-40B4-BE49-F238E27FC236}">
                <a16:creationId xmlns:a16="http://schemas.microsoft.com/office/drawing/2014/main" id="{A46C4636-5D33-6881-68D5-79B8226C44D9}"/>
              </a:ext>
            </a:extLst>
          </p:cNvPr>
          <p:cNvSpPr/>
          <p:nvPr/>
        </p:nvSpPr>
        <p:spPr>
          <a:xfrm>
            <a:off x="392457" y="2044633"/>
            <a:ext cx="11623030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b) Viết các số sau: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Hai trăm bảy mươi lăm triệu: 275 000 000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Sáu trăm bốn mươi mốt triệu tám trăm hai mươi nghìn: 641 820 000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Chín trăm mười lăm triệu một trăm bốn mươi tư nghìn bốn trăm linh bảy: 915 144 407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Hai trăm linh bốn triệu năm trăm sáu mươi bảy nghìn hai trăm: 204 567 200</a:t>
            </a:r>
          </a:p>
        </p:txBody>
      </p:sp>
    </p:spTree>
    <p:extLst>
      <p:ext uri="{BB962C8B-B14F-4D97-AF65-F5344CB8AC3E}">
        <p14:creationId xmlns:p14="http://schemas.microsoft.com/office/powerpoint/2010/main" val="633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C5780C1-3ACB-98C5-874B-486214AF1651}"/>
              </a:ext>
            </a:extLst>
          </p:cNvPr>
          <p:cNvSpPr/>
          <p:nvPr/>
        </p:nvSpPr>
        <p:spPr>
          <a:xfrm>
            <a:off x="6391469" y="3517641"/>
            <a:ext cx="5800531" cy="334035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27326A3D-B29B-AF17-FDC9-1255206AE571}"/>
              </a:ext>
            </a:extLst>
          </p:cNvPr>
          <p:cNvSpPr/>
          <p:nvPr/>
        </p:nvSpPr>
        <p:spPr>
          <a:xfrm>
            <a:off x="4720088" y="994186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2 (SGK – tr20)</a:t>
            </a:r>
          </a:p>
        </p:txBody>
      </p:sp>
      <p:grpSp>
        <p:nvGrpSpPr>
          <p:cNvPr id="4" name="Google Shape;1531;p37">
            <a:extLst>
              <a:ext uri="{FF2B5EF4-FFF2-40B4-BE49-F238E27FC236}">
                <a16:creationId xmlns:a16="http://schemas.microsoft.com/office/drawing/2014/main" id="{02BA7463-75DC-5E36-C9B8-29956DCB3EF0}"/>
              </a:ext>
            </a:extLst>
          </p:cNvPr>
          <p:cNvGrpSpPr/>
          <p:nvPr/>
        </p:nvGrpSpPr>
        <p:grpSpPr>
          <a:xfrm rot="-703236">
            <a:off x="10695425" y="1302890"/>
            <a:ext cx="1192597" cy="1168396"/>
            <a:chOff x="4961725" y="379850"/>
            <a:chExt cx="1031200" cy="1010275"/>
          </a:xfrm>
        </p:grpSpPr>
        <p:sp>
          <p:nvSpPr>
            <p:cNvPr id="5" name="Google Shape;1532;p37">
              <a:extLst>
                <a:ext uri="{FF2B5EF4-FFF2-40B4-BE49-F238E27FC236}">
                  <a16:creationId xmlns:a16="http://schemas.microsoft.com/office/drawing/2014/main" id="{58DACE2E-68A5-C1A1-C406-892786FBC7A7}"/>
                </a:ext>
              </a:extLst>
            </p:cNvPr>
            <p:cNvSpPr/>
            <p:nvPr/>
          </p:nvSpPr>
          <p:spPr>
            <a:xfrm>
              <a:off x="4961725" y="379850"/>
              <a:ext cx="1031200" cy="1010275"/>
            </a:xfrm>
            <a:custGeom>
              <a:avLst/>
              <a:gdLst/>
              <a:ahLst/>
              <a:cxnLst/>
              <a:rect l="l" t="t" r="r" b="b"/>
              <a:pathLst>
                <a:path w="41248" h="40411" extrusionOk="0">
                  <a:moveTo>
                    <a:pt x="22446" y="10639"/>
                  </a:moveTo>
                  <a:lnTo>
                    <a:pt x="22426" y="10717"/>
                  </a:lnTo>
                  <a:lnTo>
                    <a:pt x="22426" y="10795"/>
                  </a:lnTo>
                  <a:lnTo>
                    <a:pt x="22426" y="10873"/>
                  </a:lnTo>
                  <a:lnTo>
                    <a:pt x="22465" y="10951"/>
                  </a:lnTo>
                  <a:lnTo>
                    <a:pt x="22504" y="11029"/>
                  </a:lnTo>
                  <a:lnTo>
                    <a:pt x="22563" y="11087"/>
                  </a:lnTo>
                  <a:lnTo>
                    <a:pt x="22621" y="11126"/>
                  </a:lnTo>
                  <a:lnTo>
                    <a:pt x="22699" y="11165"/>
                  </a:lnTo>
                  <a:lnTo>
                    <a:pt x="22777" y="11185"/>
                  </a:lnTo>
                  <a:lnTo>
                    <a:pt x="22855" y="11204"/>
                  </a:lnTo>
                  <a:lnTo>
                    <a:pt x="22933" y="11185"/>
                  </a:lnTo>
                  <a:lnTo>
                    <a:pt x="23030" y="11165"/>
                  </a:lnTo>
                  <a:lnTo>
                    <a:pt x="23089" y="11126"/>
                  </a:lnTo>
                  <a:lnTo>
                    <a:pt x="23128" y="11107"/>
                  </a:lnTo>
                  <a:lnTo>
                    <a:pt x="23186" y="11029"/>
                  </a:lnTo>
                  <a:lnTo>
                    <a:pt x="23245" y="10951"/>
                  </a:lnTo>
                  <a:lnTo>
                    <a:pt x="23362" y="10951"/>
                  </a:lnTo>
                  <a:lnTo>
                    <a:pt x="23420" y="10931"/>
                  </a:lnTo>
                  <a:lnTo>
                    <a:pt x="23478" y="10892"/>
                  </a:lnTo>
                  <a:lnTo>
                    <a:pt x="23537" y="10853"/>
                  </a:lnTo>
                  <a:lnTo>
                    <a:pt x="23576" y="10795"/>
                  </a:lnTo>
                  <a:lnTo>
                    <a:pt x="23829" y="11146"/>
                  </a:lnTo>
                  <a:lnTo>
                    <a:pt x="24121" y="11477"/>
                  </a:lnTo>
                  <a:lnTo>
                    <a:pt x="24453" y="11808"/>
                  </a:lnTo>
                  <a:lnTo>
                    <a:pt x="24842" y="12139"/>
                  </a:lnTo>
                  <a:lnTo>
                    <a:pt x="25174" y="12393"/>
                  </a:lnTo>
                  <a:lnTo>
                    <a:pt x="25524" y="12626"/>
                  </a:lnTo>
                  <a:lnTo>
                    <a:pt x="25992" y="12899"/>
                  </a:lnTo>
                  <a:lnTo>
                    <a:pt x="26479" y="13153"/>
                  </a:lnTo>
                  <a:lnTo>
                    <a:pt x="26927" y="13347"/>
                  </a:lnTo>
                  <a:lnTo>
                    <a:pt x="27336" y="13503"/>
                  </a:lnTo>
                  <a:lnTo>
                    <a:pt x="27726" y="13601"/>
                  </a:lnTo>
                  <a:lnTo>
                    <a:pt x="28174" y="13698"/>
                  </a:lnTo>
                  <a:lnTo>
                    <a:pt x="28427" y="13757"/>
                  </a:lnTo>
                  <a:lnTo>
                    <a:pt x="28369" y="13815"/>
                  </a:lnTo>
                  <a:lnTo>
                    <a:pt x="28330" y="13873"/>
                  </a:lnTo>
                  <a:lnTo>
                    <a:pt x="28291" y="13951"/>
                  </a:lnTo>
                  <a:lnTo>
                    <a:pt x="28291" y="14029"/>
                  </a:lnTo>
                  <a:lnTo>
                    <a:pt x="28271" y="14107"/>
                  </a:lnTo>
                  <a:lnTo>
                    <a:pt x="28291" y="14185"/>
                  </a:lnTo>
                  <a:lnTo>
                    <a:pt x="28330" y="14263"/>
                  </a:lnTo>
                  <a:lnTo>
                    <a:pt x="28369" y="14341"/>
                  </a:lnTo>
                  <a:lnTo>
                    <a:pt x="28408" y="14399"/>
                  </a:lnTo>
                  <a:lnTo>
                    <a:pt x="28486" y="14438"/>
                  </a:lnTo>
                  <a:lnTo>
                    <a:pt x="28564" y="14497"/>
                  </a:lnTo>
                  <a:lnTo>
                    <a:pt x="28642" y="14516"/>
                  </a:lnTo>
                  <a:lnTo>
                    <a:pt x="28759" y="14516"/>
                  </a:lnTo>
                  <a:lnTo>
                    <a:pt x="28875" y="14477"/>
                  </a:lnTo>
                  <a:lnTo>
                    <a:pt x="28973" y="14438"/>
                  </a:lnTo>
                  <a:lnTo>
                    <a:pt x="29343" y="14185"/>
                  </a:lnTo>
                  <a:lnTo>
                    <a:pt x="29752" y="13873"/>
                  </a:lnTo>
                  <a:lnTo>
                    <a:pt x="29752" y="14205"/>
                  </a:lnTo>
                  <a:lnTo>
                    <a:pt x="29791" y="14653"/>
                  </a:lnTo>
                  <a:lnTo>
                    <a:pt x="29869" y="15140"/>
                  </a:lnTo>
                  <a:lnTo>
                    <a:pt x="29986" y="15666"/>
                  </a:lnTo>
                  <a:lnTo>
                    <a:pt x="30122" y="16173"/>
                  </a:lnTo>
                  <a:lnTo>
                    <a:pt x="30259" y="16582"/>
                  </a:lnTo>
                  <a:lnTo>
                    <a:pt x="30415" y="16971"/>
                  </a:lnTo>
                  <a:lnTo>
                    <a:pt x="30649" y="17439"/>
                  </a:lnTo>
                  <a:lnTo>
                    <a:pt x="30882" y="17848"/>
                  </a:lnTo>
                  <a:lnTo>
                    <a:pt x="31136" y="18218"/>
                  </a:lnTo>
                  <a:lnTo>
                    <a:pt x="31408" y="18550"/>
                  </a:lnTo>
                  <a:lnTo>
                    <a:pt x="31330" y="18569"/>
                  </a:lnTo>
                  <a:lnTo>
                    <a:pt x="31272" y="18608"/>
                  </a:lnTo>
                  <a:lnTo>
                    <a:pt x="31233" y="18666"/>
                  </a:lnTo>
                  <a:lnTo>
                    <a:pt x="31194" y="18725"/>
                  </a:lnTo>
                  <a:lnTo>
                    <a:pt x="31155" y="18783"/>
                  </a:lnTo>
                  <a:lnTo>
                    <a:pt x="31155" y="18861"/>
                  </a:lnTo>
                  <a:lnTo>
                    <a:pt x="31155" y="18920"/>
                  </a:lnTo>
                  <a:lnTo>
                    <a:pt x="31175" y="18998"/>
                  </a:lnTo>
                  <a:lnTo>
                    <a:pt x="31194" y="19076"/>
                  </a:lnTo>
                  <a:lnTo>
                    <a:pt x="31233" y="19134"/>
                  </a:lnTo>
                  <a:lnTo>
                    <a:pt x="31292" y="19173"/>
                  </a:lnTo>
                  <a:lnTo>
                    <a:pt x="31350" y="19212"/>
                  </a:lnTo>
                  <a:lnTo>
                    <a:pt x="31408" y="19232"/>
                  </a:lnTo>
                  <a:lnTo>
                    <a:pt x="31564" y="19348"/>
                  </a:lnTo>
                  <a:lnTo>
                    <a:pt x="31720" y="19446"/>
                  </a:lnTo>
                  <a:lnTo>
                    <a:pt x="31915" y="19524"/>
                  </a:lnTo>
                  <a:lnTo>
                    <a:pt x="32129" y="19602"/>
                  </a:lnTo>
                  <a:lnTo>
                    <a:pt x="32246" y="19641"/>
                  </a:lnTo>
                  <a:lnTo>
                    <a:pt x="31973" y="19913"/>
                  </a:lnTo>
                  <a:lnTo>
                    <a:pt x="31720" y="20225"/>
                  </a:lnTo>
                  <a:lnTo>
                    <a:pt x="31467" y="20576"/>
                  </a:lnTo>
                  <a:lnTo>
                    <a:pt x="31233" y="20966"/>
                  </a:lnTo>
                  <a:lnTo>
                    <a:pt x="31038" y="21336"/>
                  </a:lnTo>
                  <a:lnTo>
                    <a:pt x="30863" y="21745"/>
                  </a:lnTo>
                  <a:lnTo>
                    <a:pt x="30668" y="22232"/>
                  </a:lnTo>
                  <a:lnTo>
                    <a:pt x="30512" y="22758"/>
                  </a:lnTo>
                  <a:lnTo>
                    <a:pt x="30395" y="23226"/>
                  </a:lnTo>
                  <a:lnTo>
                    <a:pt x="30317" y="23674"/>
                  </a:lnTo>
                  <a:lnTo>
                    <a:pt x="30278" y="24064"/>
                  </a:lnTo>
                  <a:lnTo>
                    <a:pt x="30259" y="24531"/>
                  </a:lnTo>
                  <a:lnTo>
                    <a:pt x="30239" y="24784"/>
                  </a:lnTo>
                  <a:lnTo>
                    <a:pt x="30181" y="24745"/>
                  </a:lnTo>
                  <a:lnTo>
                    <a:pt x="30103" y="24706"/>
                  </a:lnTo>
                  <a:lnTo>
                    <a:pt x="30025" y="24687"/>
                  </a:lnTo>
                  <a:lnTo>
                    <a:pt x="29869" y="24687"/>
                  </a:lnTo>
                  <a:lnTo>
                    <a:pt x="29791" y="24726"/>
                  </a:lnTo>
                  <a:lnTo>
                    <a:pt x="29713" y="24765"/>
                  </a:lnTo>
                  <a:lnTo>
                    <a:pt x="29655" y="24804"/>
                  </a:lnTo>
                  <a:lnTo>
                    <a:pt x="29616" y="24882"/>
                  </a:lnTo>
                  <a:lnTo>
                    <a:pt x="29577" y="24940"/>
                  </a:lnTo>
                  <a:lnTo>
                    <a:pt x="29538" y="25038"/>
                  </a:lnTo>
                  <a:lnTo>
                    <a:pt x="29538" y="25116"/>
                  </a:lnTo>
                  <a:lnTo>
                    <a:pt x="29538" y="25194"/>
                  </a:lnTo>
                  <a:lnTo>
                    <a:pt x="29557" y="25233"/>
                  </a:lnTo>
                  <a:lnTo>
                    <a:pt x="29596" y="25330"/>
                  </a:lnTo>
                  <a:lnTo>
                    <a:pt x="29655" y="25408"/>
                  </a:lnTo>
                  <a:lnTo>
                    <a:pt x="29616" y="25447"/>
                  </a:lnTo>
                  <a:lnTo>
                    <a:pt x="29596" y="25505"/>
                  </a:lnTo>
                  <a:lnTo>
                    <a:pt x="29596" y="25583"/>
                  </a:lnTo>
                  <a:lnTo>
                    <a:pt x="29616" y="25642"/>
                  </a:lnTo>
                  <a:lnTo>
                    <a:pt x="29635" y="25720"/>
                  </a:lnTo>
                  <a:lnTo>
                    <a:pt x="29655" y="25778"/>
                  </a:lnTo>
                  <a:lnTo>
                    <a:pt x="29246" y="25876"/>
                  </a:lnTo>
                  <a:lnTo>
                    <a:pt x="28817" y="26012"/>
                  </a:lnTo>
                  <a:lnTo>
                    <a:pt x="28388" y="26187"/>
                  </a:lnTo>
                  <a:lnTo>
                    <a:pt x="27940" y="26402"/>
                  </a:lnTo>
                  <a:lnTo>
                    <a:pt x="27570" y="26616"/>
                  </a:lnTo>
                  <a:lnTo>
                    <a:pt x="27200" y="26850"/>
                  </a:lnTo>
                  <a:lnTo>
                    <a:pt x="26771" y="27181"/>
                  </a:lnTo>
                  <a:lnTo>
                    <a:pt x="26362" y="27532"/>
                  </a:lnTo>
                  <a:lnTo>
                    <a:pt x="26011" y="27863"/>
                  </a:lnTo>
                  <a:lnTo>
                    <a:pt x="25700" y="28194"/>
                  </a:lnTo>
                  <a:lnTo>
                    <a:pt x="25466" y="28506"/>
                  </a:lnTo>
                  <a:lnTo>
                    <a:pt x="25193" y="28876"/>
                  </a:lnTo>
                  <a:lnTo>
                    <a:pt x="25115" y="29012"/>
                  </a:lnTo>
                  <a:lnTo>
                    <a:pt x="25057" y="28954"/>
                  </a:lnTo>
                  <a:lnTo>
                    <a:pt x="24979" y="28896"/>
                  </a:lnTo>
                  <a:lnTo>
                    <a:pt x="24959" y="28876"/>
                  </a:lnTo>
                  <a:lnTo>
                    <a:pt x="24881" y="28837"/>
                  </a:lnTo>
                  <a:lnTo>
                    <a:pt x="24823" y="28837"/>
                  </a:lnTo>
                  <a:lnTo>
                    <a:pt x="24686" y="28798"/>
                  </a:lnTo>
                  <a:lnTo>
                    <a:pt x="24531" y="28798"/>
                  </a:lnTo>
                  <a:lnTo>
                    <a:pt x="24453" y="28837"/>
                  </a:lnTo>
                  <a:lnTo>
                    <a:pt x="24394" y="28876"/>
                  </a:lnTo>
                  <a:lnTo>
                    <a:pt x="24316" y="28935"/>
                  </a:lnTo>
                  <a:lnTo>
                    <a:pt x="24277" y="29012"/>
                  </a:lnTo>
                  <a:lnTo>
                    <a:pt x="24238" y="29071"/>
                  </a:lnTo>
                  <a:lnTo>
                    <a:pt x="24219" y="29110"/>
                  </a:lnTo>
                  <a:lnTo>
                    <a:pt x="24199" y="29227"/>
                  </a:lnTo>
                  <a:lnTo>
                    <a:pt x="24219" y="29324"/>
                  </a:lnTo>
                  <a:lnTo>
                    <a:pt x="24238" y="29422"/>
                  </a:lnTo>
                  <a:lnTo>
                    <a:pt x="24238" y="29422"/>
                  </a:lnTo>
                  <a:lnTo>
                    <a:pt x="24121" y="29383"/>
                  </a:lnTo>
                  <a:lnTo>
                    <a:pt x="23654" y="29285"/>
                  </a:lnTo>
                  <a:lnTo>
                    <a:pt x="23264" y="29227"/>
                  </a:lnTo>
                  <a:lnTo>
                    <a:pt x="22816" y="29188"/>
                  </a:lnTo>
                  <a:lnTo>
                    <a:pt x="22329" y="29188"/>
                  </a:lnTo>
                  <a:lnTo>
                    <a:pt x="21783" y="29207"/>
                  </a:lnTo>
                  <a:lnTo>
                    <a:pt x="21257" y="29266"/>
                  </a:lnTo>
                  <a:lnTo>
                    <a:pt x="20829" y="29344"/>
                  </a:lnTo>
                  <a:lnTo>
                    <a:pt x="20419" y="29441"/>
                  </a:lnTo>
                  <a:lnTo>
                    <a:pt x="20010" y="29558"/>
                  </a:lnTo>
                  <a:lnTo>
                    <a:pt x="19621" y="29694"/>
                  </a:lnTo>
                  <a:lnTo>
                    <a:pt x="19270" y="29850"/>
                  </a:lnTo>
                  <a:lnTo>
                    <a:pt x="18939" y="30026"/>
                  </a:lnTo>
                  <a:lnTo>
                    <a:pt x="18919" y="29987"/>
                  </a:lnTo>
                  <a:lnTo>
                    <a:pt x="18861" y="29928"/>
                  </a:lnTo>
                  <a:lnTo>
                    <a:pt x="18783" y="29889"/>
                  </a:lnTo>
                  <a:lnTo>
                    <a:pt x="18705" y="29850"/>
                  </a:lnTo>
                  <a:lnTo>
                    <a:pt x="18471" y="29850"/>
                  </a:lnTo>
                  <a:lnTo>
                    <a:pt x="18471" y="29753"/>
                  </a:lnTo>
                  <a:lnTo>
                    <a:pt x="18432" y="29675"/>
                  </a:lnTo>
                  <a:lnTo>
                    <a:pt x="18413" y="29636"/>
                  </a:lnTo>
                  <a:lnTo>
                    <a:pt x="18374" y="29831"/>
                  </a:lnTo>
                  <a:lnTo>
                    <a:pt x="18354" y="29909"/>
                  </a:lnTo>
                  <a:lnTo>
                    <a:pt x="18296" y="29967"/>
                  </a:lnTo>
                  <a:lnTo>
                    <a:pt x="18237" y="30045"/>
                  </a:lnTo>
                  <a:lnTo>
                    <a:pt x="18198" y="30123"/>
                  </a:lnTo>
                  <a:lnTo>
                    <a:pt x="18179" y="30220"/>
                  </a:lnTo>
                  <a:lnTo>
                    <a:pt x="18140" y="30181"/>
                  </a:lnTo>
                  <a:lnTo>
                    <a:pt x="18179" y="30065"/>
                  </a:lnTo>
                  <a:lnTo>
                    <a:pt x="18218" y="29870"/>
                  </a:lnTo>
                  <a:lnTo>
                    <a:pt x="18140" y="29909"/>
                  </a:lnTo>
                  <a:lnTo>
                    <a:pt x="18081" y="29987"/>
                  </a:lnTo>
                  <a:lnTo>
                    <a:pt x="18042" y="30026"/>
                  </a:lnTo>
                  <a:lnTo>
                    <a:pt x="18023" y="30045"/>
                  </a:lnTo>
                  <a:lnTo>
                    <a:pt x="17984" y="30006"/>
                  </a:lnTo>
                  <a:lnTo>
                    <a:pt x="17672" y="29675"/>
                  </a:lnTo>
                  <a:lnTo>
                    <a:pt x="17380" y="29422"/>
                  </a:lnTo>
                  <a:lnTo>
                    <a:pt x="17029" y="29129"/>
                  </a:lnTo>
                  <a:lnTo>
                    <a:pt x="16620" y="28857"/>
                  </a:lnTo>
                  <a:lnTo>
                    <a:pt x="16152" y="28584"/>
                  </a:lnTo>
                  <a:lnTo>
                    <a:pt x="15685" y="28331"/>
                  </a:lnTo>
                  <a:lnTo>
                    <a:pt x="15295" y="28155"/>
                  </a:lnTo>
                  <a:lnTo>
                    <a:pt x="14906" y="27999"/>
                  </a:lnTo>
                  <a:lnTo>
                    <a:pt x="14418" y="27863"/>
                  </a:lnTo>
                  <a:lnTo>
                    <a:pt x="13951" y="27746"/>
                  </a:lnTo>
                  <a:lnTo>
                    <a:pt x="13522" y="27668"/>
                  </a:lnTo>
                  <a:lnTo>
                    <a:pt x="13093" y="27649"/>
                  </a:lnTo>
                  <a:lnTo>
                    <a:pt x="13113" y="27590"/>
                  </a:lnTo>
                  <a:lnTo>
                    <a:pt x="13132" y="27512"/>
                  </a:lnTo>
                  <a:lnTo>
                    <a:pt x="13132" y="27434"/>
                  </a:lnTo>
                  <a:lnTo>
                    <a:pt x="13113" y="27376"/>
                  </a:lnTo>
                  <a:lnTo>
                    <a:pt x="13074" y="27317"/>
                  </a:lnTo>
                  <a:lnTo>
                    <a:pt x="13055" y="27278"/>
                  </a:lnTo>
                  <a:lnTo>
                    <a:pt x="13093" y="27200"/>
                  </a:lnTo>
                  <a:lnTo>
                    <a:pt x="13113" y="27103"/>
                  </a:lnTo>
                  <a:lnTo>
                    <a:pt x="13113" y="27064"/>
                  </a:lnTo>
                  <a:lnTo>
                    <a:pt x="13113" y="26986"/>
                  </a:lnTo>
                  <a:lnTo>
                    <a:pt x="13093" y="26889"/>
                  </a:lnTo>
                  <a:lnTo>
                    <a:pt x="13055" y="26811"/>
                  </a:lnTo>
                  <a:lnTo>
                    <a:pt x="13016" y="26752"/>
                  </a:lnTo>
                  <a:lnTo>
                    <a:pt x="12957" y="26694"/>
                  </a:lnTo>
                  <a:lnTo>
                    <a:pt x="12879" y="26655"/>
                  </a:lnTo>
                  <a:lnTo>
                    <a:pt x="12801" y="26616"/>
                  </a:lnTo>
                  <a:lnTo>
                    <a:pt x="12645" y="26616"/>
                  </a:lnTo>
                  <a:lnTo>
                    <a:pt x="12567" y="26635"/>
                  </a:lnTo>
                  <a:lnTo>
                    <a:pt x="12489" y="26655"/>
                  </a:lnTo>
                  <a:lnTo>
                    <a:pt x="12412" y="26694"/>
                  </a:lnTo>
                  <a:lnTo>
                    <a:pt x="12353" y="26752"/>
                  </a:lnTo>
                  <a:lnTo>
                    <a:pt x="12314" y="26499"/>
                  </a:lnTo>
                  <a:lnTo>
                    <a:pt x="12217" y="26051"/>
                  </a:lnTo>
                  <a:lnTo>
                    <a:pt x="12119" y="25661"/>
                  </a:lnTo>
                  <a:lnTo>
                    <a:pt x="11963" y="25233"/>
                  </a:lnTo>
                  <a:lnTo>
                    <a:pt x="11788" y="24804"/>
                  </a:lnTo>
                  <a:lnTo>
                    <a:pt x="11535" y="24297"/>
                  </a:lnTo>
                  <a:lnTo>
                    <a:pt x="11281" y="23849"/>
                  </a:lnTo>
                  <a:lnTo>
                    <a:pt x="11028" y="23479"/>
                  </a:lnTo>
                  <a:lnTo>
                    <a:pt x="10775" y="23148"/>
                  </a:lnTo>
                  <a:lnTo>
                    <a:pt x="10483" y="22797"/>
                  </a:lnTo>
                  <a:lnTo>
                    <a:pt x="10190" y="22485"/>
                  </a:lnTo>
                  <a:lnTo>
                    <a:pt x="9898" y="22213"/>
                  </a:lnTo>
                  <a:lnTo>
                    <a:pt x="9586" y="21979"/>
                  </a:lnTo>
                  <a:lnTo>
                    <a:pt x="9684" y="21940"/>
                  </a:lnTo>
                  <a:lnTo>
                    <a:pt x="9898" y="21823"/>
                  </a:lnTo>
                  <a:lnTo>
                    <a:pt x="10054" y="21725"/>
                  </a:lnTo>
                  <a:lnTo>
                    <a:pt x="10210" y="21609"/>
                  </a:lnTo>
                  <a:lnTo>
                    <a:pt x="10346" y="21472"/>
                  </a:lnTo>
                  <a:lnTo>
                    <a:pt x="10405" y="21433"/>
                  </a:lnTo>
                  <a:lnTo>
                    <a:pt x="10463" y="21375"/>
                  </a:lnTo>
                  <a:lnTo>
                    <a:pt x="10502" y="21336"/>
                  </a:lnTo>
                  <a:lnTo>
                    <a:pt x="10522" y="21258"/>
                  </a:lnTo>
                  <a:lnTo>
                    <a:pt x="10541" y="21199"/>
                  </a:lnTo>
                  <a:lnTo>
                    <a:pt x="10541" y="21121"/>
                  </a:lnTo>
                  <a:lnTo>
                    <a:pt x="10541" y="21044"/>
                  </a:lnTo>
                  <a:lnTo>
                    <a:pt x="10522" y="20985"/>
                  </a:lnTo>
                  <a:lnTo>
                    <a:pt x="10483" y="20907"/>
                  </a:lnTo>
                  <a:lnTo>
                    <a:pt x="10424" y="20868"/>
                  </a:lnTo>
                  <a:lnTo>
                    <a:pt x="10385" y="20829"/>
                  </a:lnTo>
                  <a:lnTo>
                    <a:pt x="10307" y="20790"/>
                  </a:lnTo>
                  <a:lnTo>
                    <a:pt x="10249" y="20771"/>
                  </a:lnTo>
                  <a:lnTo>
                    <a:pt x="10463" y="20401"/>
                  </a:lnTo>
                  <a:lnTo>
                    <a:pt x="10658" y="20011"/>
                  </a:lnTo>
                  <a:lnTo>
                    <a:pt x="10814" y="19563"/>
                  </a:lnTo>
                  <a:lnTo>
                    <a:pt x="10970" y="19076"/>
                  </a:lnTo>
                  <a:lnTo>
                    <a:pt x="11067" y="18666"/>
                  </a:lnTo>
                  <a:lnTo>
                    <a:pt x="11145" y="18238"/>
                  </a:lnTo>
                  <a:lnTo>
                    <a:pt x="11204" y="17712"/>
                  </a:lnTo>
                  <a:lnTo>
                    <a:pt x="11223" y="17166"/>
                  </a:lnTo>
                  <a:lnTo>
                    <a:pt x="11223" y="16699"/>
                  </a:lnTo>
                  <a:lnTo>
                    <a:pt x="11184" y="16250"/>
                  </a:lnTo>
                  <a:lnTo>
                    <a:pt x="11184" y="16250"/>
                  </a:lnTo>
                  <a:lnTo>
                    <a:pt x="11398" y="16328"/>
                  </a:lnTo>
                  <a:lnTo>
                    <a:pt x="11496" y="16367"/>
                  </a:lnTo>
                  <a:lnTo>
                    <a:pt x="11613" y="16387"/>
                  </a:lnTo>
                  <a:lnTo>
                    <a:pt x="11652" y="16387"/>
                  </a:lnTo>
                  <a:lnTo>
                    <a:pt x="11730" y="16367"/>
                  </a:lnTo>
                  <a:lnTo>
                    <a:pt x="11808" y="16328"/>
                  </a:lnTo>
                  <a:lnTo>
                    <a:pt x="11885" y="16289"/>
                  </a:lnTo>
                  <a:lnTo>
                    <a:pt x="11944" y="16231"/>
                  </a:lnTo>
                  <a:lnTo>
                    <a:pt x="11983" y="16153"/>
                  </a:lnTo>
                  <a:lnTo>
                    <a:pt x="12022" y="16095"/>
                  </a:lnTo>
                  <a:lnTo>
                    <a:pt x="12041" y="15997"/>
                  </a:lnTo>
                  <a:lnTo>
                    <a:pt x="12041" y="15919"/>
                  </a:lnTo>
                  <a:lnTo>
                    <a:pt x="12022" y="15841"/>
                  </a:lnTo>
                  <a:lnTo>
                    <a:pt x="11983" y="15763"/>
                  </a:lnTo>
                  <a:lnTo>
                    <a:pt x="11944" y="15705"/>
                  </a:lnTo>
                  <a:lnTo>
                    <a:pt x="11905" y="15646"/>
                  </a:lnTo>
                  <a:lnTo>
                    <a:pt x="11827" y="15588"/>
                  </a:lnTo>
                  <a:lnTo>
                    <a:pt x="12080" y="15510"/>
                  </a:lnTo>
                  <a:lnTo>
                    <a:pt x="12509" y="15354"/>
                  </a:lnTo>
                  <a:lnTo>
                    <a:pt x="12879" y="15198"/>
                  </a:lnTo>
                  <a:lnTo>
                    <a:pt x="13288" y="14984"/>
                  </a:lnTo>
                  <a:lnTo>
                    <a:pt x="13698" y="14731"/>
                  </a:lnTo>
                  <a:lnTo>
                    <a:pt x="14146" y="14419"/>
                  </a:lnTo>
                  <a:lnTo>
                    <a:pt x="14555" y="14088"/>
                  </a:lnTo>
                  <a:lnTo>
                    <a:pt x="14886" y="13795"/>
                  </a:lnTo>
                  <a:lnTo>
                    <a:pt x="15178" y="13503"/>
                  </a:lnTo>
                  <a:lnTo>
                    <a:pt x="15510" y="13114"/>
                  </a:lnTo>
                  <a:lnTo>
                    <a:pt x="15802" y="12743"/>
                  </a:lnTo>
                  <a:lnTo>
                    <a:pt x="16036" y="12373"/>
                  </a:lnTo>
                  <a:lnTo>
                    <a:pt x="16230" y="11983"/>
                  </a:lnTo>
                  <a:lnTo>
                    <a:pt x="16289" y="12042"/>
                  </a:lnTo>
                  <a:lnTo>
                    <a:pt x="16347" y="12081"/>
                  </a:lnTo>
                  <a:lnTo>
                    <a:pt x="16406" y="12100"/>
                  </a:lnTo>
                  <a:lnTo>
                    <a:pt x="16484" y="12120"/>
                  </a:lnTo>
                  <a:lnTo>
                    <a:pt x="16562" y="12120"/>
                  </a:lnTo>
                  <a:lnTo>
                    <a:pt x="16620" y="12100"/>
                  </a:lnTo>
                  <a:lnTo>
                    <a:pt x="16698" y="12081"/>
                  </a:lnTo>
                  <a:lnTo>
                    <a:pt x="16756" y="12022"/>
                  </a:lnTo>
                  <a:lnTo>
                    <a:pt x="16795" y="11983"/>
                  </a:lnTo>
                  <a:lnTo>
                    <a:pt x="16834" y="11925"/>
                  </a:lnTo>
                  <a:lnTo>
                    <a:pt x="16873" y="11847"/>
                  </a:lnTo>
                  <a:lnTo>
                    <a:pt x="16873" y="11789"/>
                  </a:lnTo>
                  <a:lnTo>
                    <a:pt x="16873" y="11730"/>
                  </a:lnTo>
                  <a:lnTo>
                    <a:pt x="16932" y="11516"/>
                  </a:lnTo>
                  <a:lnTo>
                    <a:pt x="16951" y="11340"/>
                  </a:lnTo>
                  <a:lnTo>
                    <a:pt x="16951" y="11146"/>
                  </a:lnTo>
                  <a:lnTo>
                    <a:pt x="16932" y="10912"/>
                  </a:lnTo>
                  <a:lnTo>
                    <a:pt x="16912" y="10795"/>
                  </a:lnTo>
                  <a:lnTo>
                    <a:pt x="17283" y="10931"/>
                  </a:lnTo>
                  <a:lnTo>
                    <a:pt x="17672" y="11048"/>
                  </a:lnTo>
                  <a:lnTo>
                    <a:pt x="18081" y="11126"/>
                  </a:lnTo>
                  <a:lnTo>
                    <a:pt x="18530" y="11204"/>
                  </a:lnTo>
                  <a:lnTo>
                    <a:pt x="18958" y="11243"/>
                  </a:lnTo>
                  <a:lnTo>
                    <a:pt x="19387" y="11243"/>
                  </a:lnTo>
                  <a:lnTo>
                    <a:pt x="19913" y="11224"/>
                  </a:lnTo>
                  <a:lnTo>
                    <a:pt x="20458" y="11185"/>
                  </a:lnTo>
                  <a:lnTo>
                    <a:pt x="20946" y="11107"/>
                  </a:lnTo>
                  <a:lnTo>
                    <a:pt x="21374" y="11009"/>
                  </a:lnTo>
                  <a:lnTo>
                    <a:pt x="21764" y="10892"/>
                  </a:lnTo>
                  <a:lnTo>
                    <a:pt x="22193" y="10736"/>
                  </a:lnTo>
                  <a:lnTo>
                    <a:pt x="22446" y="10639"/>
                  </a:lnTo>
                  <a:close/>
                  <a:moveTo>
                    <a:pt x="19348" y="1"/>
                  </a:moveTo>
                  <a:lnTo>
                    <a:pt x="18997" y="157"/>
                  </a:lnTo>
                  <a:lnTo>
                    <a:pt x="18666" y="332"/>
                  </a:lnTo>
                  <a:lnTo>
                    <a:pt x="18335" y="546"/>
                  </a:lnTo>
                  <a:lnTo>
                    <a:pt x="18023" y="780"/>
                  </a:lnTo>
                  <a:lnTo>
                    <a:pt x="17692" y="1053"/>
                  </a:lnTo>
                  <a:lnTo>
                    <a:pt x="17399" y="1306"/>
                  </a:lnTo>
                  <a:lnTo>
                    <a:pt x="17107" y="1618"/>
                  </a:lnTo>
                  <a:lnTo>
                    <a:pt x="16815" y="1930"/>
                  </a:lnTo>
                  <a:lnTo>
                    <a:pt x="16542" y="2280"/>
                  </a:lnTo>
                  <a:lnTo>
                    <a:pt x="16269" y="2651"/>
                  </a:lnTo>
                  <a:lnTo>
                    <a:pt x="16036" y="3021"/>
                  </a:lnTo>
                  <a:lnTo>
                    <a:pt x="15802" y="3391"/>
                  </a:lnTo>
                  <a:lnTo>
                    <a:pt x="15568" y="3820"/>
                  </a:lnTo>
                  <a:lnTo>
                    <a:pt x="15354" y="4248"/>
                  </a:lnTo>
                  <a:lnTo>
                    <a:pt x="15178" y="4677"/>
                  </a:lnTo>
                  <a:lnTo>
                    <a:pt x="15042" y="5086"/>
                  </a:lnTo>
                  <a:lnTo>
                    <a:pt x="14925" y="5456"/>
                  </a:lnTo>
                  <a:lnTo>
                    <a:pt x="14828" y="5846"/>
                  </a:lnTo>
                  <a:lnTo>
                    <a:pt x="14769" y="6255"/>
                  </a:lnTo>
                  <a:lnTo>
                    <a:pt x="14711" y="6684"/>
                  </a:lnTo>
                  <a:lnTo>
                    <a:pt x="14672" y="7132"/>
                  </a:lnTo>
                  <a:lnTo>
                    <a:pt x="14282" y="6820"/>
                  </a:lnTo>
                  <a:lnTo>
                    <a:pt x="13912" y="6567"/>
                  </a:lnTo>
                  <a:lnTo>
                    <a:pt x="13522" y="6353"/>
                  </a:lnTo>
                  <a:lnTo>
                    <a:pt x="13113" y="6138"/>
                  </a:lnTo>
                  <a:lnTo>
                    <a:pt x="12684" y="5943"/>
                  </a:lnTo>
                  <a:lnTo>
                    <a:pt x="12236" y="5768"/>
                  </a:lnTo>
                  <a:lnTo>
                    <a:pt x="11808" y="5632"/>
                  </a:lnTo>
                  <a:lnTo>
                    <a:pt x="11379" y="5515"/>
                  </a:lnTo>
                  <a:lnTo>
                    <a:pt x="10950" y="5398"/>
                  </a:lnTo>
                  <a:lnTo>
                    <a:pt x="10502" y="5320"/>
                  </a:lnTo>
                  <a:lnTo>
                    <a:pt x="10073" y="5262"/>
                  </a:lnTo>
                  <a:lnTo>
                    <a:pt x="9664" y="5223"/>
                  </a:lnTo>
                  <a:lnTo>
                    <a:pt x="9275" y="5203"/>
                  </a:lnTo>
                  <a:lnTo>
                    <a:pt x="8827" y="5203"/>
                  </a:lnTo>
                  <a:lnTo>
                    <a:pt x="8456" y="5242"/>
                  </a:lnTo>
                  <a:lnTo>
                    <a:pt x="8086" y="5281"/>
                  </a:lnTo>
                  <a:lnTo>
                    <a:pt x="7696" y="5359"/>
                  </a:lnTo>
                  <a:lnTo>
                    <a:pt x="7326" y="5456"/>
                  </a:lnTo>
                  <a:lnTo>
                    <a:pt x="7092" y="5846"/>
                  </a:lnTo>
                  <a:lnTo>
                    <a:pt x="6976" y="6099"/>
                  </a:lnTo>
                  <a:lnTo>
                    <a:pt x="6859" y="6372"/>
                  </a:lnTo>
                  <a:lnTo>
                    <a:pt x="6761" y="6664"/>
                  </a:lnTo>
                  <a:lnTo>
                    <a:pt x="6664" y="6976"/>
                  </a:lnTo>
                  <a:lnTo>
                    <a:pt x="6586" y="7346"/>
                  </a:lnTo>
                  <a:lnTo>
                    <a:pt x="6508" y="7775"/>
                  </a:lnTo>
                  <a:lnTo>
                    <a:pt x="6469" y="8184"/>
                  </a:lnTo>
                  <a:lnTo>
                    <a:pt x="6449" y="8554"/>
                  </a:lnTo>
                  <a:lnTo>
                    <a:pt x="6449" y="9119"/>
                  </a:lnTo>
                  <a:lnTo>
                    <a:pt x="6469" y="9626"/>
                  </a:lnTo>
                  <a:lnTo>
                    <a:pt x="6508" y="9938"/>
                  </a:lnTo>
                  <a:lnTo>
                    <a:pt x="6547" y="10308"/>
                  </a:lnTo>
                  <a:lnTo>
                    <a:pt x="6605" y="10620"/>
                  </a:lnTo>
                  <a:lnTo>
                    <a:pt x="6683" y="10892"/>
                  </a:lnTo>
                  <a:lnTo>
                    <a:pt x="6839" y="11457"/>
                  </a:lnTo>
                  <a:lnTo>
                    <a:pt x="7034" y="11964"/>
                  </a:lnTo>
                  <a:lnTo>
                    <a:pt x="7268" y="12471"/>
                  </a:lnTo>
                  <a:lnTo>
                    <a:pt x="7521" y="12919"/>
                  </a:lnTo>
                  <a:lnTo>
                    <a:pt x="7112" y="12880"/>
                  </a:lnTo>
                  <a:lnTo>
                    <a:pt x="6683" y="12860"/>
                  </a:lnTo>
                  <a:lnTo>
                    <a:pt x="6411" y="12860"/>
                  </a:lnTo>
                  <a:lnTo>
                    <a:pt x="6118" y="12880"/>
                  </a:lnTo>
                  <a:lnTo>
                    <a:pt x="5807" y="12899"/>
                  </a:lnTo>
                  <a:lnTo>
                    <a:pt x="5514" y="12938"/>
                  </a:lnTo>
                  <a:lnTo>
                    <a:pt x="5203" y="12997"/>
                  </a:lnTo>
                  <a:lnTo>
                    <a:pt x="4891" y="13055"/>
                  </a:lnTo>
                  <a:lnTo>
                    <a:pt x="4579" y="13133"/>
                  </a:lnTo>
                  <a:lnTo>
                    <a:pt x="4267" y="13230"/>
                  </a:lnTo>
                  <a:lnTo>
                    <a:pt x="3994" y="13328"/>
                  </a:lnTo>
                  <a:lnTo>
                    <a:pt x="3722" y="13425"/>
                  </a:lnTo>
                  <a:lnTo>
                    <a:pt x="3371" y="13581"/>
                  </a:lnTo>
                  <a:lnTo>
                    <a:pt x="3079" y="13718"/>
                  </a:lnTo>
                  <a:lnTo>
                    <a:pt x="2631" y="13971"/>
                  </a:lnTo>
                  <a:lnTo>
                    <a:pt x="2163" y="14263"/>
                  </a:lnTo>
                  <a:lnTo>
                    <a:pt x="1851" y="14477"/>
                  </a:lnTo>
                  <a:lnTo>
                    <a:pt x="1540" y="14731"/>
                  </a:lnTo>
                  <a:lnTo>
                    <a:pt x="1208" y="15023"/>
                  </a:lnTo>
                  <a:lnTo>
                    <a:pt x="936" y="15276"/>
                  </a:lnTo>
                  <a:lnTo>
                    <a:pt x="721" y="15530"/>
                  </a:lnTo>
                  <a:lnTo>
                    <a:pt x="507" y="15763"/>
                  </a:lnTo>
                  <a:lnTo>
                    <a:pt x="351" y="15997"/>
                  </a:lnTo>
                  <a:lnTo>
                    <a:pt x="195" y="16231"/>
                  </a:lnTo>
                  <a:lnTo>
                    <a:pt x="0" y="16660"/>
                  </a:lnTo>
                  <a:lnTo>
                    <a:pt x="117" y="17010"/>
                  </a:lnTo>
                  <a:lnTo>
                    <a:pt x="234" y="17381"/>
                  </a:lnTo>
                  <a:lnTo>
                    <a:pt x="390" y="17731"/>
                  </a:lnTo>
                  <a:lnTo>
                    <a:pt x="585" y="18062"/>
                  </a:lnTo>
                  <a:lnTo>
                    <a:pt x="799" y="18433"/>
                  </a:lnTo>
                  <a:lnTo>
                    <a:pt x="1013" y="18764"/>
                  </a:lnTo>
                  <a:lnTo>
                    <a:pt x="1267" y="19095"/>
                  </a:lnTo>
                  <a:lnTo>
                    <a:pt x="1540" y="19426"/>
                  </a:lnTo>
                  <a:lnTo>
                    <a:pt x="1851" y="19758"/>
                  </a:lnTo>
                  <a:lnTo>
                    <a:pt x="2182" y="20069"/>
                  </a:lnTo>
                  <a:lnTo>
                    <a:pt x="2514" y="20362"/>
                  </a:lnTo>
                  <a:lnTo>
                    <a:pt x="2845" y="20654"/>
                  </a:lnTo>
                  <a:lnTo>
                    <a:pt x="3235" y="20946"/>
                  </a:lnTo>
                  <a:lnTo>
                    <a:pt x="3624" y="21199"/>
                  </a:lnTo>
                  <a:lnTo>
                    <a:pt x="4014" y="21433"/>
                  </a:lnTo>
                  <a:lnTo>
                    <a:pt x="4404" y="21648"/>
                  </a:lnTo>
                  <a:lnTo>
                    <a:pt x="4832" y="21842"/>
                  </a:lnTo>
                  <a:lnTo>
                    <a:pt x="5280" y="22018"/>
                  </a:lnTo>
                  <a:lnTo>
                    <a:pt x="4930" y="22271"/>
                  </a:lnTo>
                  <a:lnTo>
                    <a:pt x="4599" y="22544"/>
                  </a:lnTo>
                  <a:lnTo>
                    <a:pt x="4287" y="22817"/>
                  </a:lnTo>
                  <a:lnTo>
                    <a:pt x="3994" y="23109"/>
                  </a:lnTo>
                  <a:lnTo>
                    <a:pt x="3741" y="23401"/>
                  </a:lnTo>
                  <a:lnTo>
                    <a:pt x="3468" y="23732"/>
                  </a:lnTo>
                  <a:lnTo>
                    <a:pt x="3196" y="24102"/>
                  </a:lnTo>
                  <a:lnTo>
                    <a:pt x="2942" y="24512"/>
                  </a:lnTo>
                  <a:lnTo>
                    <a:pt x="2709" y="24940"/>
                  </a:lnTo>
                  <a:lnTo>
                    <a:pt x="2514" y="25330"/>
                  </a:lnTo>
                  <a:lnTo>
                    <a:pt x="2319" y="25739"/>
                  </a:lnTo>
                  <a:lnTo>
                    <a:pt x="2163" y="26148"/>
                  </a:lnTo>
                  <a:lnTo>
                    <a:pt x="2007" y="26577"/>
                  </a:lnTo>
                  <a:lnTo>
                    <a:pt x="1871" y="26986"/>
                  </a:lnTo>
                  <a:lnTo>
                    <a:pt x="1793" y="27395"/>
                  </a:lnTo>
                  <a:lnTo>
                    <a:pt x="1715" y="27785"/>
                  </a:lnTo>
                  <a:lnTo>
                    <a:pt x="1656" y="28214"/>
                  </a:lnTo>
                  <a:lnTo>
                    <a:pt x="1617" y="28584"/>
                  </a:lnTo>
                  <a:lnTo>
                    <a:pt x="1617" y="28973"/>
                  </a:lnTo>
                  <a:lnTo>
                    <a:pt x="1637" y="29344"/>
                  </a:lnTo>
                  <a:lnTo>
                    <a:pt x="1676" y="29733"/>
                  </a:lnTo>
                  <a:lnTo>
                    <a:pt x="2027" y="30026"/>
                  </a:lnTo>
                  <a:lnTo>
                    <a:pt x="2260" y="30181"/>
                  </a:lnTo>
                  <a:lnTo>
                    <a:pt x="2514" y="30337"/>
                  </a:lnTo>
                  <a:lnTo>
                    <a:pt x="2786" y="30474"/>
                  </a:lnTo>
                  <a:lnTo>
                    <a:pt x="3098" y="30610"/>
                  </a:lnTo>
                  <a:lnTo>
                    <a:pt x="3449" y="30747"/>
                  </a:lnTo>
                  <a:lnTo>
                    <a:pt x="3858" y="30883"/>
                  </a:lnTo>
                  <a:lnTo>
                    <a:pt x="4248" y="30980"/>
                  </a:lnTo>
                  <a:lnTo>
                    <a:pt x="4618" y="31058"/>
                  </a:lnTo>
                  <a:lnTo>
                    <a:pt x="5164" y="31156"/>
                  </a:lnTo>
                  <a:lnTo>
                    <a:pt x="5670" y="31195"/>
                  </a:lnTo>
                  <a:lnTo>
                    <a:pt x="6001" y="31214"/>
                  </a:lnTo>
                  <a:lnTo>
                    <a:pt x="6372" y="31214"/>
                  </a:lnTo>
                  <a:lnTo>
                    <a:pt x="6683" y="31195"/>
                  </a:lnTo>
                  <a:lnTo>
                    <a:pt x="6956" y="31175"/>
                  </a:lnTo>
                  <a:lnTo>
                    <a:pt x="7287" y="31136"/>
                  </a:lnTo>
                  <a:lnTo>
                    <a:pt x="7599" y="31078"/>
                  </a:lnTo>
                  <a:lnTo>
                    <a:pt x="7911" y="31019"/>
                  </a:lnTo>
                  <a:lnTo>
                    <a:pt x="8223" y="30941"/>
                  </a:lnTo>
                  <a:lnTo>
                    <a:pt x="8515" y="30863"/>
                  </a:lnTo>
                  <a:lnTo>
                    <a:pt x="8788" y="30766"/>
                  </a:lnTo>
                  <a:lnTo>
                    <a:pt x="9060" y="30669"/>
                  </a:lnTo>
                  <a:lnTo>
                    <a:pt x="9333" y="30552"/>
                  </a:lnTo>
                  <a:lnTo>
                    <a:pt x="9450" y="30493"/>
                  </a:lnTo>
                  <a:lnTo>
                    <a:pt x="9333" y="30883"/>
                  </a:lnTo>
                  <a:lnTo>
                    <a:pt x="9236" y="31253"/>
                  </a:lnTo>
                  <a:lnTo>
                    <a:pt x="9138" y="31623"/>
                  </a:lnTo>
                  <a:lnTo>
                    <a:pt x="9080" y="31993"/>
                  </a:lnTo>
                  <a:lnTo>
                    <a:pt x="9041" y="32422"/>
                  </a:lnTo>
                  <a:lnTo>
                    <a:pt x="9021" y="32870"/>
                  </a:lnTo>
                  <a:lnTo>
                    <a:pt x="9021" y="33338"/>
                  </a:lnTo>
                  <a:lnTo>
                    <a:pt x="9041" y="33844"/>
                  </a:lnTo>
                  <a:lnTo>
                    <a:pt x="9080" y="34273"/>
                  </a:lnTo>
                  <a:lnTo>
                    <a:pt x="9138" y="34721"/>
                  </a:lnTo>
                  <a:lnTo>
                    <a:pt x="9216" y="35150"/>
                  </a:lnTo>
                  <a:lnTo>
                    <a:pt x="9314" y="35598"/>
                  </a:lnTo>
                  <a:lnTo>
                    <a:pt x="9431" y="36007"/>
                  </a:lnTo>
                  <a:lnTo>
                    <a:pt x="9567" y="36416"/>
                  </a:lnTo>
                  <a:lnTo>
                    <a:pt x="9723" y="36767"/>
                  </a:lnTo>
                  <a:lnTo>
                    <a:pt x="9898" y="37176"/>
                  </a:lnTo>
                  <a:lnTo>
                    <a:pt x="10073" y="37507"/>
                  </a:lnTo>
                  <a:lnTo>
                    <a:pt x="10288" y="37839"/>
                  </a:lnTo>
                  <a:lnTo>
                    <a:pt x="10502" y="38131"/>
                  </a:lnTo>
                  <a:lnTo>
                    <a:pt x="10736" y="38443"/>
                  </a:lnTo>
                  <a:lnTo>
                    <a:pt x="11204" y="38501"/>
                  </a:lnTo>
                  <a:lnTo>
                    <a:pt x="11476" y="38521"/>
                  </a:lnTo>
                  <a:lnTo>
                    <a:pt x="11769" y="38501"/>
                  </a:lnTo>
                  <a:lnTo>
                    <a:pt x="12061" y="38482"/>
                  </a:lnTo>
                  <a:lnTo>
                    <a:pt x="12392" y="38423"/>
                  </a:lnTo>
                  <a:lnTo>
                    <a:pt x="12782" y="38345"/>
                  </a:lnTo>
                  <a:lnTo>
                    <a:pt x="13191" y="38248"/>
                  </a:lnTo>
                  <a:lnTo>
                    <a:pt x="13581" y="38131"/>
                  </a:lnTo>
                  <a:lnTo>
                    <a:pt x="13931" y="37995"/>
                  </a:lnTo>
                  <a:lnTo>
                    <a:pt x="14438" y="37761"/>
                  </a:lnTo>
                  <a:lnTo>
                    <a:pt x="14906" y="37527"/>
                  </a:lnTo>
                  <a:lnTo>
                    <a:pt x="15178" y="37371"/>
                  </a:lnTo>
                  <a:lnTo>
                    <a:pt x="15490" y="37176"/>
                  </a:lnTo>
                  <a:lnTo>
                    <a:pt x="15743" y="37001"/>
                  </a:lnTo>
                  <a:lnTo>
                    <a:pt x="15977" y="36826"/>
                  </a:lnTo>
                  <a:lnTo>
                    <a:pt x="16445" y="36416"/>
                  </a:lnTo>
                  <a:lnTo>
                    <a:pt x="16893" y="35988"/>
                  </a:lnTo>
                  <a:lnTo>
                    <a:pt x="17088" y="35773"/>
                  </a:lnTo>
                  <a:lnTo>
                    <a:pt x="17263" y="35540"/>
                  </a:lnTo>
                  <a:lnTo>
                    <a:pt x="17438" y="35306"/>
                  </a:lnTo>
                  <a:lnTo>
                    <a:pt x="17614" y="35072"/>
                  </a:lnTo>
                  <a:lnTo>
                    <a:pt x="17594" y="35481"/>
                  </a:lnTo>
                  <a:lnTo>
                    <a:pt x="17809" y="35968"/>
                  </a:lnTo>
                  <a:lnTo>
                    <a:pt x="18003" y="36358"/>
                  </a:lnTo>
                  <a:lnTo>
                    <a:pt x="18237" y="36748"/>
                  </a:lnTo>
                  <a:lnTo>
                    <a:pt x="18510" y="37137"/>
                  </a:lnTo>
                  <a:lnTo>
                    <a:pt x="18802" y="37546"/>
                  </a:lnTo>
                  <a:lnTo>
                    <a:pt x="19075" y="37878"/>
                  </a:lnTo>
                  <a:lnTo>
                    <a:pt x="19367" y="38209"/>
                  </a:lnTo>
                  <a:lnTo>
                    <a:pt x="19679" y="38540"/>
                  </a:lnTo>
                  <a:lnTo>
                    <a:pt x="20010" y="38852"/>
                  </a:lnTo>
                  <a:lnTo>
                    <a:pt x="20342" y="39125"/>
                  </a:lnTo>
                  <a:lnTo>
                    <a:pt x="20673" y="39378"/>
                  </a:lnTo>
                  <a:lnTo>
                    <a:pt x="20984" y="39592"/>
                  </a:lnTo>
                  <a:lnTo>
                    <a:pt x="21374" y="39826"/>
                  </a:lnTo>
                  <a:lnTo>
                    <a:pt x="21705" y="40001"/>
                  </a:lnTo>
                  <a:lnTo>
                    <a:pt x="22056" y="40177"/>
                  </a:lnTo>
                  <a:lnTo>
                    <a:pt x="22407" y="40294"/>
                  </a:lnTo>
                  <a:lnTo>
                    <a:pt x="22777" y="40411"/>
                  </a:lnTo>
                  <a:lnTo>
                    <a:pt x="23186" y="40216"/>
                  </a:lnTo>
                  <a:lnTo>
                    <a:pt x="23420" y="40079"/>
                  </a:lnTo>
                  <a:lnTo>
                    <a:pt x="23654" y="39904"/>
                  </a:lnTo>
                  <a:lnTo>
                    <a:pt x="23888" y="39709"/>
                  </a:lnTo>
                  <a:lnTo>
                    <a:pt x="24141" y="39495"/>
                  </a:lnTo>
                  <a:lnTo>
                    <a:pt x="24414" y="39222"/>
                  </a:lnTo>
                  <a:lnTo>
                    <a:pt x="24706" y="38891"/>
                  </a:lnTo>
                  <a:lnTo>
                    <a:pt x="24959" y="38579"/>
                  </a:lnTo>
                  <a:lnTo>
                    <a:pt x="25174" y="38287"/>
                  </a:lnTo>
                  <a:lnTo>
                    <a:pt x="25466" y="37800"/>
                  </a:lnTo>
                  <a:lnTo>
                    <a:pt x="25719" y="37352"/>
                  </a:lnTo>
                  <a:lnTo>
                    <a:pt x="25875" y="37059"/>
                  </a:lnTo>
                  <a:lnTo>
                    <a:pt x="26011" y="36728"/>
                  </a:lnTo>
                  <a:lnTo>
                    <a:pt x="26128" y="36436"/>
                  </a:lnTo>
                  <a:lnTo>
                    <a:pt x="26226" y="36163"/>
                  </a:lnTo>
                  <a:lnTo>
                    <a:pt x="26382" y="35618"/>
                  </a:lnTo>
                  <a:lnTo>
                    <a:pt x="26498" y="35091"/>
                  </a:lnTo>
                  <a:lnTo>
                    <a:pt x="26557" y="34565"/>
                  </a:lnTo>
                  <a:lnTo>
                    <a:pt x="26596" y="34059"/>
                  </a:lnTo>
                  <a:lnTo>
                    <a:pt x="26966" y="34390"/>
                  </a:lnTo>
                  <a:lnTo>
                    <a:pt x="27356" y="34702"/>
                  </a:lnTo>
                  <a:lnTo>
                    <a:pt x="27784" y="35014"/>
                  </a:lnTo>
                  <a:lnTo>
                    <a:pt x="28252" y="35286"/>
                  </a:lnTo>
                  <a:lnTo>
                    <a:pt x="28505" y="35423"/>
                  </a:lnTo>
                  <a:lnTo>
                    <a:pt x="28778" y="35559"/>
                  </a:lnTo>
                  <a:lnTo>
                    <a:pt x="29129" y="35715"/>
                  </a:lnTo>
                  <a:lnTo>
                    <a:pt x="29421" y="35832"/>
                  </a:lnTo>
                  <a:lnTo>
                    <a:pt x="29908" y="35988"/>
                  </a:lnTo>
                  <a:lnTo>
                    <a:pt x="30454" y="36124"/>
                  </a:lnTo>
                  <a:lnTo>
                    <a:pt x="30804" y="36202"/>
                  </a:lnTo>
                  <a:lnTo>
                    <a:pt x="31233" y="36260"/>
                  </a:lnTo>
                  <a:lnTo>
                    <a:pt x="31642" y="36299"/>
                  </a:lnTo>
                  <a:lnTo>
                    <a:pt x="32032" y="36319"/>
                  </a:lnTo>
                  <a:lnTo>
                    <a:pt x="32363" y="36319"/>
                  </a:lnTo>
                  <a:lnTo>
                    <a:pt x="32675" y="36299"/>
                  </a:lnTo>
                  <a:lnTo>
                    <a:pt x="32967" y="36260"/>
                  </a:lnTo>
                  <a:lnTo>
                    <a:pt x="33240" y="36202"/>
                  </a:lnTo>
                  <a:lnTo>
                    <a:pt x="33669" y="36066"/>
                  </a:lnTo>
                  <a:lnTo>
                    <a:pt x="33863" y="35734"/>
                  </a:lnTo>
                  <a:lnTo>
                    <a:pt x="34039" y="35403"/>
                  </a:lnTo>
                  <a:lnTo>
                    <a:pt x="34175" y="35033"/>
                  </a:lnTo>
                  <a:lnTo>
                    <a:pt x="34312" y="34682"/>
                  </a:lnTo>
                  <a:lnTo>
                    <a:pt x="34428" y="34254"/>
                  </a:lnTo>
                  <a:lnTo>
                    <a:pt x="34506" y="33883"/>
                  </a:lnTo>
                  <a:lnTo>
                    <a:pt x="34584" y="33474"/>
                  </a:lnTo>
                  <a:lnTo>
                    <a:pt x="34623" y="33046"/>
                  </a:lnTo>
                  <a:lnTo>
                    <a:pt x="34662" y="32598"/>
                  </a:lnTo>
                  <a:lnTo>
                    <a:pt x="34682" y="32149"/>
                  </a:lnTo>
                  <a:lnTo>
                    <a:pt x="34662" y="31701"/>
                  </a:lnTo>
                  <a:lnTo>
                    <a:pt x="34643" y="31253"/>
                  </a:lnTo>
                  <a:lnTo>
                    <a:pt x="34584" y="30766"/>
                  </a:lnTo>
                  <a:lnTo>
                    <a:pt x="34506" y="30298"/>
                  </a:lnTo>
                  <a:lnTo>
                    <a:pt x="34409" y="29850"/>
                  </a:lnTo>
                  <a:lnTo>
                    <a:pt x="34292" y="29441"/>
                  </a:lnTo>
                  <a:lnTo>
                    <a:pt x="34175" y="29090"/>
                  </a:lnTo>
                  <a:lnTo>
                    <a:pt x="34039" y="28740"/>
                  </a:lnTo>
                  <a:lnTo>
                    <a:pt x="33883" y="28369"/>
                  </a:lnTo>
                  <a:lnTo>
                    <a:pt x="33688" y="28019"/>
                  </a:lnTo>
                  <a:lnTo>
                    <a:pt x="33824" y="28058"/>
                  </a:lnTo>
                  <a:lnTo>
                    <a:pt x="34117" y="28116"/>
                  </a:lnTo>
                  <a:lnTo>
                    <a:pt x="34409" y="28194"/>
                  </a:lnTo>
                  <a:lnTo>
                    <a:pt x="34701" y="28233"/>
                  </a:lnTo>
                  <a:lnTo>
                    <a:pt x="34993" y="28272"/>
                  </a:lnTo>
                  <a:lnTo>
                    <a:pt x="35305" y="28292"/>
                  </a:lnTo>
                  <a:lnTo>
                    <a:pt x="35617" y="28311"/>
                  </a:lnTo>
                  <a:lnTo>
                    <a:pt x="35948" y="28311"/>
                  </a:lnTo>
                  <a:lnTo>
                    <a:pt x="36260" y="28292"/>
                  </a:lnTo>
                  <a:lnTo>
                    <a:pt x="36552" y="28272"/>
                  </a:lnTo>
                  <a:lnTo>
                    <a:pt x="36864" y="28253"/>
                  </a:lnTo>
                  <a:lnTo>
                    <a:pt x="37234" y="28194"/>
                  </a:lnTo>
                  <a:lnTo>
                    <a:pt x="37546" y="28116"/>
                  </a:lnTo>
                  <a:lnTo>
                    <a:pt x="38033" y="27999"/>
                  </a:lnTo>
                  <a:lnTo>
                    <a:pt x="38578" y="27824"/>
                  </a:lnTo>
                  <a:lnTo>
                    <a:pt x="38910" y="27688"/>
                  </a:lnTo>
                  <a:lnTo>
                    <a:pt x="39299" y="27532"/>
                  </a:lnTo>
                  <a:lnTo>
                    <a:pt x="39670" y="27337"/>
                  </a:lnTo>
                  <a:lnTo>
                    <a:pt x="40001" y="27142"/>
                  </a:lnTo>
                  <a:lnTo>
                    <a:pt x="40293" y="26967"/>
                  </a:lnTo>
                  <a:lnTo>
                    <a:pt x="40546" y="26772"/>
                  </a:lnTo>
                  <a:lnTo>
                    <a:pt x="40761" y="26596"/>
                  </a:lnTo>
                  <a:lnTo>
                    <a:pt x="40956" y="26402"/>
                  </a:lnTo>
                  <a:lnTo>
                    <a:pt x="41248" y="26051"/>
                  </a:lnTo>
                  <a:lnTo>
                    <a:pt x="41248" y="25661"/>
                  </a:lnTo>
                  <a:lnTo>
                    <a:pt x="41209" y="25291"/>
                  </a:lnTo>
                  <a:lnTo>
                    <a:pt x="41131" y="24921"/>
                  </a:lnTo>
                  <a:lnTo>
                    <a:pt x="41053" y="24551"/>
                  </a:lnTo>
                  <a:lnTo>
                    <a:pt x="40917" y="24122"/>
                  </a:lnTo>
                  <a:lnTo>
                    <a:pt x="40800" y="23752"/>
                  </a:lnTo>
                  <a:lnTo>
                    <a:pt x="40644" y="23382"/>
                  </a:lnTo>
                  <a:lnTo>
                    <a:pt x="40449" y="22992"/>
                  </a:lnTo>
                  <a:lnTo>
                    <a:pt x="40235" y="22583"/>
                  </a:lnTo>
                  <a:lnTo>
                    <a:pt x="40001" y="22193"/>
                  </a:lnTo>
                  <a:lnTo>
                    <a:pt x="39748" y="21823"/>
                  </a:lnTo>
                  <a:lnTo>
                    <a:pt x="39494" y="21472"/>
                  </a:lnTo>
                  <a:lnTo>
                    <a:pt x="39182" y="21082"/>
                  </a:lnTo>
                  <a:lnTo>
                    <a:pt x="38871" y="20732"/>
                  </a:lnTo>
                  <a:lnTo>
                    <a:pt x="38559" y="20420"/>
                  </a:lnTo>
                  <a:lnTo>
                    <a:pt x="38228" y="20108"/>
                  </a:lnTo>
                  <a:lnTo>
                    <a:pt x="37936" y="19874"/>
                  </a:lnTo>
                  <a:lnTo>
                    <a:pt x="37624" y="19641"/>
                  </a:lnTo>
                  <a:lnTo>
                    <a:pt x="37273" y="19407"/>
                  </a:lnTo>
                  <a:lnTo>
                    <a:pt x="36883" y="19193"/>
                  </a:lnTo>
                  <a:lnTo>
                    <a:pt x="36494" y="18998"/>
                  </a:lnTo>
                  <a:lnTo>
                    <a:pt x="36922" y="18744"/>
                  </a:lnTo>
                  <a:lnTo>
                    <a:pt x="37312" y="18491"/>
                  </a:lnTo>
                  <a:lnTo>
                    <a:pt x="37663" y="18238"/>
                  </a:lnTo>
                  <a:lnTo>
                    <a:pt x="38013" y="17946"/>
                  </a:lnTo>
                  <a:lnTo>
                    <a:pt x="38345" y="17614"/>
                  </a:lnTo>
                  <a:lnTo>
                    <a:pt x="38695" y="17264"/>
                  </a:lnTo>
                  <a:lnTo>
                    <a:pt x="38988" y="16932"/>
                  </a:lnTo>
                  <a:lnTo>
                    <a:pt x="39260" y="16582"/>
                  </a:lnTo>
                  <a:lnTo>
                    <a:pt x="39533" y="16231"/>
                  </a:lnTo>
                  <a:lnTo>
                    <a:pt x="39787" y="15841"/>
                  </a:lnTo>
                  <a:lnTo>
                    <a:pt x="40001" y="15471"/>
                  </a:lnTo>
                  <a:lnTo>
                    <a:pt x="40196" y="15101"/>
                  </a:lnTo>
                  <a:lnTo>
                    <a:pt x="40352" y="14750"/>
                  </a:lnTo>
                  <a:lnTo>
                    <a:pt x="40527" y="14341"/>
                  </a:lnTo>
                  <a:lnTo>
                    <a:pt x="40644" y="13990"/>
                  </a:lnTo>
                  <a:lnTo>
                    <a:pt x="40741" y="13620"/>
                  </a:lnTo>
                  <a:lnTo>
                    <a:pt x="40819" y="13250"/>
                  </a:lnTo>
                  <a:lnTo>
                    <a:pt x="40878" y="12860"/>
                  </a:lnTo>
                  <a:lnTo>
                    <a:pt x="40605" y="12490"/>
                  </a:lnTo>
                  <a:lnTo>
                    <a:pt x="40429" y="12276"/>
                  </a:lnTo>
                  <a:lnTo>
                    <a:pt x="40235" y="12081"/>
                  </a:lnTo>
                  <a:lnTo>
                    <a:pt x="40001" y="11867"/>
                  </a:lnTo>
                  <a:lnTo>
                    <a:pt x="39728" y="11672"/>
                  </a:lnTo>
                  <a:lnTo>
                    <a:pt x="39416" y="11438"/>
                  </a:lnTo>
                  <a:lnTo>
                    <a:pt x="39066" y="11224"/>
                  </a:lnTo>
                  <a:lnTo>
                    <a:pt x="38695" y="11009"/>
                  </a:lnTo>
                  <a:lnTo>
                    <a:pt x="38384" y="10853"/>
                  </a:lnTo>
                  <a:lnTo>
                    <a:pt x="37858" y="10639"/>
                  </a:lnTo>
                  <a:lnTo>
                    <a:pt x="37370" y="10444"/>
                  </a:lnTo>
                  <a:lnTo>
                    <a:pt x="37059" y="10366"/>
                  </a:lnTo>
                  <a:lnTo>
                    <a:pt x="36708" y="10269"/>
                  </a:lnTo>
                  <a:lnTo>
                    <a:pt x="36396" y="10210"/>
                  </a:lnTo>
                  <a:lnTo>
                    <a:pt x="36124" y="10152"/>
                  </a:lnTo>
                  <a:lnTo>
                    <a:pt x="35792" y="10113"/>
                  </a:lnTo>
                  <a:lnTo>
                    <a:pt x="35481" y="10094"/>
                  </a:lnTo>
                  <a:lnTo>
                    <a:pt x="35169" y="10074"/>
                  </a:lnTo>
                  <a:lnTo>
                    <a:pt x="34545" y="10074"/>
                  </a:lnTo>
                  <a:lnTo>
                    <a:pt x="34253" y="10094"/>
                  </a:lnTo>
                  <a:lnTo>
                    <a:pt x="33961" y="10132"/>
                  </a:lnTo>
                  <a:lnTo>
                    <a:pt x="33669" y="10171"/>
                  </a:lnTo>
                  <a:lnTo>
                    <a:pt x="33337" y="10249"/>
                  </a:lnTo>
                  <a:lnTo>
                    <a:pt x="33006" y="10327"/>
                  </a:lnTo>
                  <a:lnTo>
                    <a:pt x="32675" y="10425"/>
                  </a:lnTo>
                  <a:lnTo>
                    <a:pt x="32344" y="10522"/>
                  </a:lnTo>
                  <a:lnTo>
                    <a:pt x="32538" y="10035"/>
                  </a:lnTo>
                  <a:lnTo>
                    <a:pt x="32694" y="9509"/>
                  </a:lnTo>
                  <a:lnTo>
                    <a:pt x="32811" y="8963"/>
                  </a:lnTo>
                  <a:lnTo>
                    <a:pt x="32909" y="8398"/>
                  </a:lnTo>
                  <a:lnTo>
                    <a:pt x="32928" y="8106"/>
                  </a:lnTo>
                  <a:lnTo>
                    <a:pt x="32948" y="7814"/>
                  </a:lnTo>
                  <a:lnTo>
                    <a:pt x="32948" y="7444"/>
                  </a:lnTo>
                  <a:lnTo>
                    <a:pt x="32928" y="7112"/>
                  </a:lnTo>
                  <a:lnTo>
                    <a:pt x="32889" y="6606"/>
                  </a:lnTo>
                  <a:lnTo>
                    <a:pt x="32811" y="6041"/>
                  </a:lnTo>
                  <a:lnTo>
                    <a:pt x="32733" y="5690"/>
                  </a:lnTo>
                  <a:lnTo>
                    <a:pt x="32636" y="5281"/>
                  </a:lnTo>
                  <a:lnTo>
                    <a:pt x="32519" y="4872"/>
                  </a:lnTo>
                  <a:lnTo>
                    <a:pt x="32383" y="4521"/>
                  </a:lnTo>
                  <a:lnTo>
                    <a:pt x="32246" y="4209"/>
                  </a:lnTo>
                  <a:lnTo>
                    <a:pt x="32110" y="3937"/>
                  </a:lnTo>
                  <a:lnTo>
                    <a:pt x="31954" y="3683"/>
                  </a:lnTo>
                  <a:lnTo>
                    <a:pt x="31798" y="3449"/>
                  </a:lnTo>
                  <a:lnTo>
                    <a:pt x="31506" y="3099"/>
                  </a:lnTo>
                  <a:lnTo>
                    <a:pt x="31136" y="3060"/>
                  </a:lnTo>
                  <a:lnTo>
                    <a:pt x="30746" y="3040"/>
                  </a:lnTo>
                  <a:lnTo>
                    <a:pt x="30376" y="3040"/>
                  </a:lnTo>
                  <a:lnTo>
                    <a:pt x="29986" y="3060"/>
                  </a:lnTo>
                  <a:lnTo>
                    <a:pt x="29557" y="3118"/>
                  </a:lnTo>
                  <a:lnTo>
                    <a:pt x="29168" y="3177"/>
                  </a:lnTo>
                  <a:lnTo>
                    <a:pt x="28759" y="3274"/>
                  </a:lnTo>
                  <a:lnTo>
                    <a:pt x="28349" y="3391"/>
                  </a:lnTo>
                  <a:lnTo>
                    <a:pt x="27921" y="3547"/>
                  </a:lnTo>
                  <a:lnTo>
                    <a:pt x="27512" y="3703"/>
                  </a:lnTo>
                  <a:lnTo>
                    <a:pt x="27102" y="3878"/>
                  </a:lnTo>
                  <a:lnTo>
                    <a:pt x="26693" y="4073"/>
                  </a:lnTo>
                  <a:lnTo>
                    <a:pt x="26265" y="4326"/>
                  </a:lnTo>
                  <a:lnTo>
                    <a:pt x="25875" y="4560"/>
                  </a:lnTo>
                  <a:lnTo>
                    <a:pt x="25505" y="4833"/>
                  </a:lnTo>
                  <a:lnTo>
                    <a:pt x="25154" y="5106"/>
                  </a:lnTo>
                  <a:lnTo>
                    <a:pt x="24881" y="5339"/>
                  </a:lnTo>
                  <a:lnTo>
                    <a:pt x="24609" y="5612"/>
                  </a:lnTo>
                  <a:lnTo>
                    <a:pt x="24336" y="5885"/>
                  </a:lnTo>
                  <a:lnTo>
                    <a:pt x="24082" y="6197"/>
                  </a:lnTo>
                  <a:lnTo>
                    <a:pt x="24063" y="6060"/>
                  </a:lnTo>
                  <a:lnTo>
                    <a:pt x="24024" y="5768"/>
                  </a:lnTo>
                  <a:lnTo>
                    <a:pt x="23966" y="5495"/>
                  </a:lnTo>
                  <a:lnTo>
                    <a:pt x="23888" y="5203"/>
                  </a:lnTo>
                  <a:lnTo>
                    <a:pt x="23810" y="4911"/>
                  </a:lnTo>
                  <a:lnTo>
                    <a:pt x="23712" y="4619"/>
                  </a:lnTo>
                  <a:lnTo>
                    <a:pt x="23595" y="4307"/>
                  </a:lnTo>
                  <a:lnTo>
                    <a:pt x="23478" y="4015"/>
                  </a:lnTo>
                  <a:lnTo>
                    <a:pt x="23342" y="3722"/>
                  </a:lnTo>
                  <a:lnTo>
                    <a:pt x="23206" y="3469"/>
                  </a:lnTo>
                  <a:lnTo>
                    <a:pt x="23069" y="3196"/>
                  </a:lnTo>
                  <a:lnTo>
                    <a:pt x="22874" y="2884"/>
                  </a:lnTo>
                  <a:lnTo>
                    <a:pt x="22680" y="2612"/>
                  </a:lnTo>
                  <a:lnTo>
                    <a:pt x="22387" y="2222"/>
                  </a:lnTo>
                  <a:lnTo>
                    <a:pt x="22017" y="1774"/>
                  </a:lnTo>
                  <a:lnTo>
                    <a:pt x="21764" y="1521"/>
                  </a:lnTo>
                  <a:lnTo>
                    <a:pt x="21452" y="1228"/>
                  </a:lnTo>
                  <a:lnTo>
                    <a:pt x="21140" y="956"/>
                  </a:lnTo>
                  <a:lnTo>
                    <a:pt x="20829" y="722"/>
                  </a:lnTo>
                  <a:lnTo>
                    <a:pt x="20556" y="546"/>
                  </a:lnTo>
                  <a:lnTo>
                    <a:pt x="20283" y="371"/>
                  </a:lnTo>
                  <a:lnTo>
                    <a:pt x="20030" y="235"/>
                  </a:lnTo>
                  <a:lnTo>
                    <a:pt x="19776" y="137"/>
                  </a:lnTo>
                  <a:lnTo>
                    <a:pt x="1934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" name="Google Shape;1533;p37">
              <a:extLst>
                <a:ext uri="{FF2B5EF4-FFF2-40B4-BE49-F238E27FC236}">
                  <a16:creationId xmlns:a16="http://schemas.microsoft.com/office/drawing/2014/main" id="{568B87CE-CFEF-C890-628A-BD09D1BDDC2C}"/>
                </a:ext>
              </a:extLst>
            </p:cNvPr>
            <p:cNvSpPr/>
            <p:nvPr/>
          </p:nvSpPr>
          <p:spPr>
            <a:xfrm>
              <a:off x="5391825" y="481175"/>
              <a:ext cx="114500" cy="135925"/>
            </a:xfrm>
            <a:custGeom>
              <a:avLst/>
              <a:gdLst/>
              <a:ahLst/>
              <a:cxnLst/>
              <a:rect l="l" t="t" r="r" b="b"/>
              <a:pathLst>
                <a:path w="4580" h="5437" extrusionOk="0">
                  <a:moveTo>
                    <a:pt x="2261" y="0"/>
                  </a:moveTo>
                  <a:lnTo>
                    <a:pt x="2085" y="78"/>
                  </a:lnTo>
                  <a:lnTo>
                    <a:pt x="1930" y="176"/>
                  </a:lnTo>
                  <a:lnTo>
                    <a:pt x="1774" y="273"/>
                  </a:lnTo>
                  <a:lnTo>
                    <a:pt x="1618" y="371"/>
                  </a:lnTo>
                  <a:lnTo>
                    <a:pt x="1326" y="643"/>
                  </a:lnTo>
                  <a:lnTo>
                    <a:pt x="1189" y="780"/>
                  </a:lnTo>
                  <a:lnTo>
                    <a:pt x="1053" y="936"/>
                  </a:lnTo>
                  <a:lnTo>
                    <a:pt x="780" y="1286"/>
                  </a:lnTo>
                  <a:lnTo>
                    <a:pt x="546" y="1637"/>
                  </a:lnTo>
                  <a:lnTo>
                    <a:pt x="332" y="2066"/>
                  </a:lnTo>
                  <a:lnTo>
                    <a:pt x="254" y="2261"/>
                  </a:lnTo>
                  <a:lnTo>
                    <a:pt x="176" y="2455"/>
                  </a:lnTo>
                  <a:lnTo>
                    <a:pt x="79" y="2826"/>
                  </a:lnTo>
                  <a:lnTo>
                    <a:pt x="20" y="3235"/>
                  </a:lnTo>
                  <a:lnTo>
                    <a:pt x="1" y="3605"/>
                  </a:lnTo>
                  <a:lnTo>
                    <a:pt x="20" y="3800"/>
                  </a:lnTo>
                  <a:lnTo>
                    <a:pt x="40" y="4014"/>
                  </a:lnTo>
                  <a:lnTo>
                    <a:pt x="59" y="4190"/>
                  </a:lnTo>
                  <a:lnTo>
                    <a:pt x="118" y="4365"/>
                  </a:lnTo>
                  <a:lnTo>
                    <a:pt x="176" y="4540"/>
                  </a:lnTo>
                  <a:lnTo>
                    <a:pt x="254" y="4716"/>
                  </a:lnTo>
                  <a:lnTo>
                    <a:pt x="332" y="4871"/>
                  </a:lnTo>
                  <a:lnTo>
                    <a:pt x="410" y="5008"/>
                  </a:lnTo>
                  <a:lnTo>
                    <a:pt x="546" y="5164"/>
                  </a:lnTo>
                  <a:lnTo>
                    <a:pt x="683" y="5300"/>
                  </a:lnTo>
                  <a:lnTo>
                    <a:pt x="702" y="5320"/>
                  </a:lnTo>
                  <a:lnTo>
                    <a:pt x="760" y="5359"/>
                  </a:lnTo>
                  <a:lnTo>
                    <a:pt x="838" y="5378"/>
                  </a:lnTo>
                  <a:lnTo>
                    <a:pt x="897" y="5359"/>
                  </a:lnTo>
                  <a:lnTo>
                    <a:pt x="955" y="5320"/>
                  </a:lnTo>
                  <a:lnTo>
                    <a:pt x="994" y="5261"/>
                  </a:lnTo>
                  <a:lnTo>
                    <a:pt x="1014" y="5183"/>
                  </a:lnTo>
                  <a:lnTo>
                    <a:pt x="1209" y="5261"/>
                  </a:lnTo>
                  <a:lnTo>
                    <a:pt x="1403" y="5339"/>
                  </a:lnTo>
                  <a:lnTo>
                    <a:pt x="1637" y="5378"/>
                  </a:lnTo>
                  <a:lnTo>
                    <a:pt x="1871" y="5417"/>
                  </a:lnTo>
                  <a:lnTo>
                    <a:pt x="2280" y="5437"/>
                  </a:lnTo>
                  <a:lnTo>
                    <a:pt x="2534" y="5437"/>
                  </a:lnTo>
                  <a:lnTo>
                    <a:pt x="2806" y="5417"/>
                  </a:lnTo>
                  <a:lnTo>
                    <a:pt x="3040" y="5378"/>
                  </a:lnTo>
                  <a:lnTo>
                    <a:pt x="3254" y="5320"/>
                  </a:lnTo>
                  <a:lnTo>
                    <a:pt x="3430" y="5281"/>
                  </a:lnTo>
                  <a:lnTo>
                    <a:pt x="3644" y="5203"/>
                  </a:lnTo>
                  <a:lnTo>
                    <a:pt x="3761" y="5144"/>
                  </a:lnTo>
                  <a:lnTo>
                    <a:pt x="3742" y="5222"/>
                  </a:lnTo>
                  <a:lnTo>
                    <a:pt x="3761" y="5300"/>
                  </a:lnTo>
                  <a:lnTo>
                    <a:pt x="3819" y="5359"/>
                  </a:lnTo>
                  <a:lnTo>
                    <a:pt x="3878" y="5398"/>
                  </a:lnTo>
                  <a:lnTo>
                    <a:pt x="3956" y="5417"/>
                  </a:lnTo>
                  <a:lnTo>
                    <a:pt x="4053" y="5398"/>
                  </a:lnTo>
                  <a:lnTo>
                    <a:pt x="4073" y="5378"/>
                  </a:lnTo>
                  <a:lnTo>
                    <a:pt x="4092" y="5378"/>
                  </a:lnTo>
                  <a:lnTo>
                    <a:pt x="4131" y="5339"/>
                  </a:lnTo>
                  <a:lnTo>
                    <a:pt x="4151" y="5281"/>
                  </a:lnTo>
                  <a:lnTo>
                    <a:pt x="4268" y="5027"/>
                  </a:lnTo>
                  <a:lnTo>
                    <a:pt x="4384" y="4716"/>
                  </a:lnTo>
                  <a:lnTo>
                    <a:pt x="4384" y="4696"/>
                  </a:lnTo>
                  <a:lnTo>
                    <a:pt x="4443" y="4599"/>
                  </a:lnTo>
                  <a:lnTo>
                    <a:pt x="4482" y="4482"/>
                  </a:lnTo>
                  <a:lnTo>
                    <a:pt x="4521" y="4365"/>
                  </a:lnTo>
                  <a:lnTo>
                    <a:pt x="4540" y="4229"/>
                  </a:lnTo>
                  <a:lnTo>
                    <a:pt x="4521" y="4151"/>
                  </a:lnTo>
                  <a:lnTo>
                    <a:pt x="4521" y="4112"/>
                  </a:lnTo>
                  <a:lnTo>
                    <a:pt x="4560" y="3819"/>
                  </a:lnTo>
                  <a:lnTo>
                    <a:pt x="4579" y="3527"/>
                  </a:lnTo>
                  <a:lnTo>
                    <a:pt x="4579" y="3235"/>
                  </a:lnTo>
                  <a:lnTo>
                    <a:pt x="4540" y="2943"/>
                  </a:lnTo>
                  <a:lnTo>
                    <a:pt x="4501" y="2650"/>
                  </a:lnTo>
                  <a:lnTo>
                    <a:pt x="4423" y="2378"/>
                  </a:lnTo>
                  <a:lnTo>
                    <a:pt x="4326" y="2085"/>
                  </a:lnTo>
                  <a:lnTo>
                    <a:pt x="4209" y="1813"/>
                  </a:lnTo>
                  <a:lnTo>
                    <a:pt x="4073" y="1559"/>
                  </a:lnTo>
                  <a:lnTo>
                    <a:pt x="3878" y="1267"/>
                  </a:lnTo>
                  <a:lnTo>
                    <a:pt x="3722" y="1072"/>
                  </a:lnTo>
                  <a:lnTo>
                    <a:pt x="3547" y="858"/>
                  </a:lnTo>
                  <a:lnTo>
                    <a:pt x="3293" y="605"/>
                  </a:lnTo>
                  <a:lnTo>
                    <a:pt x="2982" y="351"/>
                  </a:lnTo>
                  <a:lnTo>
                    <a:pt x="2728" y="195"/>
                  </a:lnTo>
                  <a:lnTo>
                    <a:pt x="2475" y="78"/>
                  </a:lnTo>
                  <a:lnTo>
                    <a:pt x="2300" y="2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Google Shape;1534;p37">
              <a:extLst>
                <a:ext uri="{FF2B5EF4-FFF2-40B4-BE49-F238E27FC236}">
                  <a16:creationId xmlns:a16="http://schemas.microsoft.com/office/drawing/2014/main" id="{72F56169-36FA-81B2-151B-886B3958A16E}"/>
                </a:ext>
              </a:extLst>
            </p:cNvPr>
            <p:cNvSpPr/>
            <p:nvPr/>
          </p:nvSpPr>
          <p:spPr>
            <a:xfrm>
              <a:off x="5592025" y="544000"/>
              <a:ext cx="123250" cy="138850"/>
            </a:xfrm>
            <a:custGeom>
              <a:avLst/>
              <a:gdLst/>
              <a:ahLst/>
              <a:cxnLst/>
              <a:rect l="l" t="t" r="r" b="b"/>
              <a:pathLst>
                <a:path w="4930" h="5554" extrusionOk="0">
                  <a:moveTo>
                    <a:pt x="3683" y="1"/>
                  </a:moveTo>
                  <a:lnTo>
                    <a:pt x="3488" y="20"/>
                  </a:lnTo>
                  <a:lnTo>
                    <a:pt x="3098" y="79"/>
                  </a:lnTo>
                  <a:lnTo>
                    <a:pt x="2904" y="118"/>
                  </a:lnTo>
                  <a:lnTo>
                    <a:pt x="2709" y="176"/>
                  </a:lnTo>
                  <a:lnTo>
                    <a:pt x="2300" y="332"/>
                  </a:lnTo>
                  <a:lnTo>
                    <a:pt x="1910" y="508"/>
                  </a:lnTo>
                  <a:lnTo>
                    <a:pt x="1501" y="741"/>
                  </a:lnTo>
                  <a:lnTo>
                    <a:pt x="1325" y="878"/>
                  </a:lnTo>
                  <a:lnTo>
                    <a:pt x="1150" y="995"/>
                  </a:lnTo>
                  <a:lnTo>
                    <a:pt x="877" y="1248"/>
                  </a:lnTo>
                  <a:lnTo>
                    <a:pt x="605" y="1579"/>
                  </a:lnTo>
                  <a:lnTo>
                    <a:pt x="390" y="1871"/>
                  </a:lnTo>
                  <a:lnTo>
                    <a:pt x="312" y="2027"/>
                  </a:lnTo>
                  <a:lnTo>
                    <a:pt x="195" y="2242"/>
                  </a:lnTo>
                  <a:lnTo>
                    <a:pt x="137" y="2397"/>
                  </a:lnTo>
                  <a:lnTo>
                    <a:pt x="78" y="2573"/>
                  </a:lnTo>
                  <a:lnTo>
                    <a:pt x="39" y="2748"/>
                  </a:lnTo>
                  <a:lnTo>
                    <a:pt x="1" y="2943"/>
                  </a:lnTo>
                  <a:lnTo>
                    <a:pt x="1" y="3099"/>
                  </a:lnTo>
                  <a:lnTo>
                    <a:pt x="1" y="3274"/>
                  </a:lnTo>
                  <a:lnTo>
                    <a:pt x="20" y="3489"/>
                  </a:lnTo>
                  <a:lnTo>
                    <a:pt x="78" y="3664"/>
                  </a:lnTo>
                  <a:lnTo>
                    <a:pt x="78" y="3683"/>
                  </a:lnTo>
                  <a:lnTo>
                    <a:pt x="98" y="3761"/>
                  </a:lnTo>
                  <a:lnTo>
                    <a:pt x="156" y="3800"/>
                  </a:lnTo>
                  <a:lnTo>
                    <a:pt x="215" y="3839"/>
                  </a:lnTo>
                  <a:lnTo>
                    <a:pt x="293" y="3839"/>
                  </a:lnTo>
                  <a:lnTo>
                    <a:pt x="351" y="3800"/>
                  </a:lnTo>
                  <a:lnTo>
                    <a:pt x="410" y="3742"/>
                  </a:lnTo>
                  <a:lnTo>
                    <a:pt x="527" y="3917"/>
                  </a:lnTo>
                  <a:lnTo>
                    <a:pt x="663" y="4073"/>
                  </a:lnTo>
                  <a:lnTo>
                    <a:pt x="819" y="4248"/>
                  </a:lnTo>
                  <a:lnTo>
                    <a:pt x="1014" y="4404"/>
                  </a:lnTo>
                  <a:lnTo>
                    <a:pt x="1170" y="4521"/>
                  </a:lnTo>
                  <a:lnTo>
                    <a:pt x="1345" y="4638"/>
                  </a:lnTo>
                  <a:lnTo>
                    <a:pt x="1559" y="4774"/>
                  </a:lnTo>
                  <a:lnTo>
                    <a:pt x="1793" y="4891"/>
                  </a:lnTo>
                  <a:lnTo>
                    <a:pt x="2007" y="4989"/>
                  </a:lnTo>
                  <a:lnTo>
                    <a:pt x="2222" y="5067"/>
                  </a:lnTo>
                  <a:lnTo>
                    <a:pt x="2397" y="5106"/>
                  </a:lnTo>
                  <a:lnTo>
                    <a:pt x="2611" y="5164"/>
                  </a:lnTo>
                  <a:lnTo>
                    <a:pt x="2748" y="5184"/>
                  </a:lnTo>
                  <a:lnTo>
                    <a:pt x="2689" y="5242"/>
                  </a:lnTo>
                  <a:lnTo>
                    <a:pt x="2670" y="5320"/>
                  </a:lnTo>
                  <a:lnTo>
                    <a:pt x="2670" y="5398"/>
                  </a:lnTo>
                  <a:lnTo>
                    <a:pt x="2709" y="5476"/>
                  </a:lnTo>
                  <a:lnTo>
                    <a:pt x="2767" y="5515"/>
                  </a:lnTo>
                  <a:lnTo>
                    <a:pt x="2845" y="5554"/>
                  </a:lnTo>
                  <a:lnTo>
                    <a:pt x="2904" y="5554"/>
                  </a:lnTo>
                  <a:lnTo>
                    <a:pt x="2962" y="5534"/>
                  </a:lnTo>
                  <a:lnTo>
                    <a:pt x="3001" y="5515"/>
                  </a:lnTo>
                  <a:lnTo>
                    <a:pt x="3235" y="5359"/>
                  </a:lnTo>
                  <a:lnTo>
                    <a:pt x="3488" y="5164"/>
                  </a:lnTo>
                  <a:lnTo>
                    <a:pt x="3508" y="5145"/>
                  </a:lnTo>
                  <a:lnTo>
                    <a:pt x="3625" y="5086"/>
                  </a:lnTo>
                  <a:lnTo>
                    <a:pt x="3722" y="5008"/>
                  </a:lnTo>
                  <a:lnTo>
                    <a:pt x="3800" y="4930"/>
                  </a:lnTo>
                  <a:lnTo>
                    <a:pt x="3878" y="4833"/>
                  </a:lnTo>
                  <a:lnTo>
                    <a:pt x="3917" y="4736"/>
                  </a:lnTo>
                  <a:lnTo>
                    <a:pt x="3936" y="4716"/>
                  </a:lnTo>
                  <a:lnTo>
                    <a:pt x="4131" y="4502"/>
                  </a:lnTo>
                  <a:lnTo>
                    <a:pt x="4306" y="4248"/>
                  </a:lnTo>
                  <a:lnTo>
                    <a:pt x="4462" y="3995"/>
                  </a:lnTo>
                  <a:lnTo>
                    <a:pt x="4599" y="3742"/>
                  </a:lnTo>
                  <a:lnTo>
                    <a:pt x="4696" y="3469"/>
                  </a:lnTo>
                  <a:lnTo>
                    <a:pt x="4794" y="3196"/>
                  </a:lnTo>
                  <a:lnTo>
                    <a:pt x="4852" y="2904"/>
                  </a:lnTo>
                  <a:lnTo>
                    <a:pt x="4910" y="2592"/>
                  </a:lnTo>
                  <a:lnTo>
                    <a:pt x="4930" y="2320"/>
                  </a:lnTo>
                  <a:lnTo>
                    <a:pt x="4930" y="1969"/>
                  </a:lnTo>
                  <a:lnTo>
                    <a:pt x="4891" y="1735"/>
                  </a:lnTo>
                  <a:lnTo>
                    <a:pt x="4871" y="1462"/>
                  </a:lnTo>
                  <a:lnTo>
                    <a:pt x="4774" y="1092"/>
                  </a:lnTo>
                  <a:lnTo>
                    <a:pt x="4657" y="722"/>
                  </a:lnTo>
                  <a:lnTo>
                    <a:pt x="4521" y="430"/>
                  </a:lnTo>
                  <a:lnTo>
                    <a:pt x="4384" y="215"/>
                  </a:lnTo>
                  <a:lnTo>
                    <a:pt x="4267" y="79"/>
                  </a:lnTo>
                  <a:lnTo>
                    <a:pt x="4229" y="40"/>
                  </a:lnTo>
                  <a:lnTo>
                    <a:pt x="4053" y="20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Google Shape;1535;p37">
              <a:extLst>
                <a:ext uri="{FF2B5EF4-FFF2-40B4-BE49-F238E27FC236}">
                  <a16:creationId xmlns:a16="http://schemas.microsoft.com/office/drawing/2014/main" id="{B68A42ED-8991-7763-7255-E26E3297D3E4}"/>
                </a:ext>
              </a:extLst>
            </p:cNvPr>
            <p:cNvSpPr/>
            <p:nvPr/>
          </p:nvSpPr>
          <p:spPr>
            <a:xfrm>
              <a:off x="5197475" y="592725"/>
              <a:ext cx="126675" cy="135425"/>
            </a:xfrm>
            <a:custGeom>
              <a:avLst/>
              <a:gdLst/>
              <a:ahLst/>
              <a:cxnLst/>
              <a:rect l="l" t="t" r="r" b="b"/>
              <a:pathLst>
                <a:path w="5067" h="5417" extrusionOk="0">
                  <a:moveTo>
                    <a:pt x="1150" y="0"/>
                  </a:moveTo>
                  <a:lnTo>
                    <a:pt x="975" y="20"/>
                  </a:lnTo>
                  <a:lnTo>
                    <a:pt x="780" y="39"/>
                  </a:lnTo>
                  <a:lnTo>
                    <a:pt x="605" y="78"/>
                  </a:lnTo>
                  <a:lnTo>
                    <a:pt x="429" y="137"/>
                  </a:lnTo>
                  <a:lnTo>
                    <a:pt x="410" y="176"/>
                  </a:lnTo>
                  <a:lnTo>
                    <a:pt x="312" y="312"/>
                  </a:lnTo>
                  <a:lnTo>
                    <a:pt x="195" y="565"/>
                  </a:lnTo>
                  <a:lnTo>
                    <a:pt x="98" y="858"/>
                  </a:lnTo>
                  <a:lnTo>
                    <a:pt x="39" y="1247"/>
                  </a:lnTo>
                  <a:lnTo>
                    <a:pt x="1" y="1617"/>
                  </a:lnTo>
                  <a:lnTo>
                    <a:pt x="1" y="2144"/>
                  </a:lnTo>
                  <a:lnTo>
                    <a:pt x="59" y="2475"/>
                  </a:lnTo>
                  <a:lnTo>
                    <a:pt x="117" y="2748"/>
                  </a:lnTo>
                  <a:lnTo>
                    <a:pt x="195" y="3059"/>
                  </a:lnTo>
                  <a:lnTo>
                    <a:pt x="312" y="3332"/>
                  </a:lnTo>
                  <a:lnTo>
                    <a:pt x="429" y="3605"/>
                  </a:lnTo>
                  <a:lnTo>
                    <a:pt x="585" y="3839"/>
                  </a:lnTo>
                  <a:lnTo>
                    <a:pt x="741" y="4092"/>
                  </a:lnTo>
                  <a:lnTo>
                    <a:pt x="936" y="4326"/>
                  </a:lnTo>
                  <a:lnTo>
                    <a:pt x="1150" y="4540"/>
                  </a:lnTo>
                  <a:lnTo>
                    <a:pt x="1364" y="4735"/>
                  </a:lnTo>
                  <a:lnTo>
                    <a:pt x="1384" y="4754"/>
                  </a:lnTo>
                  <a:lnTo>
                    <a:pt x="1403" y="4793"/>
                  </a:lnTo>
                  <a:lnTo>
                    <a:pt x="1423" y="4832"/>
                  </a:lnTo>
                  <a:lnTo>
                    <a:pt x="1520" y="4910"/>
                  </a:lnTo>
                  <a:lnTo>
                    <a:pt x="1618" y="4988"/>
                  </a:lnTo>
                  <a:lnTo>
                    <a:pt x="1735" y="5047"/>
                  </a:lnTo>
                  <a:lnTo>
                    <a:pt x="1851" y="5086"/>
                  </a:lnTo>
                  <a:lnTo>
                    <a:pt x="1851" y="5105"/>
                  </a:lnTo>
                  <a:lnTo>
                    <a:pt x="2144" y="5261"/>
                  </a:lnTo>
                  <a:lnTo>
                    <a:pt x="2397" y="5378"/>
                  </a:lnTo>
                  <a:lnTo>
                    <a:pt x="2436" y="5397"/>
                  </a:lnTo>
                  <a:lnTo>
                    <a:pt x="2494" y="5417"/>
                  </a:lnTo>
                  <a:lnTo>
                    <a:pt x="2514" y="5417"/>
                  </a:lnTo>
                  <a:lnTo>
                    <a:pt x="2553" y="5397"/>
                  </a:lnTo>
                  <a:lnTo>
                    <a:pt x="2631" y="5358"/>
                  </a:lnTo>
                  <a:lnTo>
                    <a:pt x="2670" y="5300"/>
                  </a:lnTo>
                  <a:lnTo>
                    <a:pt x="2709" y="5222"/>
                  </a:lnTo>
                  <a:lnTo>
                    <a:pt x="2689" y="5144"/>
                  </a:lnTo>
                  <a:lnTo>
                    <a:pt x="2670" y="5086"/>
                  </a:lnTo>
                  <a:lnTo>
                    <a:pt x="2611" y="5027"/>
                  </a:lnTo>
                  <a:lnTo>
                    <a:pt x="2728" y="4988"/>
                  </a:lnTo>
                  <a:lnTo>
                    <a:pt x="2943" y="4910"/>
                  </a:lnTo>
                  <a:lnTo>
                    <a:pt x="3118" y="4832"/>
                  </a:lnTo>
                  <a:lnTo>
                    <a:pt x="3293" y="4735"/>
                  </a:lnTo>
                  <a:lnTo>
                    <a:pt x="3508" y="4618"/>
                  </a:lnTo>
                  <a:lnTo>
                    <a:pt x="3722" y="4462"/>
                  </a:lnTo>
                  <a:lnTo>
                    <a:pt x="3917" y="4306"/>
                  </a:lnTo>
                  <a:lnTo>
                    <a:pt x="4073" y="4170"/>
                  </a:lnTo>
                  <a:lnTo>
                    <a:pt x="4229" y="4014"/>
                  </a:lnTo>
                  <a:lnTo>
                    <a:pt x="4384" y="3839"/>
                  </a:lnTo>
                  <a:lnTo>
                    <a:pt x="4521" y="3644"/>
                  </a:lnTo>
                  <a:lnTo>
                    <a:pt x="4638" y="3468"/>
                  </a:lnTo>
                  <a:lnTo>
                    <a:pt x="4735" y="3293"/>
                  </a:lnTo>
                  <a:lnTo>
                    <a:pt x="4774" y="3332"/>
                  </a:lnTo>
                  <a:lnTo>
                    <a:pt x="4852" y="3352"/>
                  </a:lnTo>
                  <a:lnTo>
                    <a:pt x="4910" y="3352"/>
                  </a:lnTo>
                  <a:lnTo>
                    <a:pt x="4988" y="3313"/>
                  </a:lnTo>
                  <a:lnTo>
                    <a:pt x="5027" y="3254"/>
                  </a:lnTo>
                  <a:lnTo>
                    <a:pt x="5047" y="3176"/>
                  </a:lnTo>
                  <a:lnTo>
                    <a:pt x="5047" y="3157"/>
                  </a:lnTo>
                  <a:lnTo>
                    <a:pt x="5066" y="2981"/>
                  </a:lnTo>
                  <a:lnTo>
                    <a:pt x="5066" y="2767"/>
                  </a:lnTo>
                  <a:lnTo>
                    <a:pt x="5047" y="2592"/>
                  </a:lnTo>
                  <a:lnTo>
                    <a:pt x="5008" y="2436"/>
                  </a:lnTo>
                  <a:lnTo>
                    <a:pt x="4949" y="2241"/>
                  </a:lnTo>
                  <a:lnTo>
                    <a:pt x="4891" y="2066"/>
                  </a:lnTo>
                  <a:lnTo>
                    <a:pt x="4813" y="1910"/>
                  </a:lnTo>
                  <a:lnTo>
                    <a:pt x="4716" y="1754"/>
                  </a:lnTo>
                  <a:lnTo>
                    <a:pt x="4599" y="1579"/>
                  </a:lnTo>
                  <a:lnTo>
                    <a:pt x="4482" y="1423"/>
                  </a:lnTo>
                  <a:lnTo>
                    <a:pt x="4229" y="1150"/>
                  </a:lnTo>
                  <a:lnTo>
                    <a:pt x="3917" y="877"/>
                  </a:lnTo>
                  <a:lnTo>
                    <a:pt x="3605" y="663"/>
                  </a:lnTo>
                  <a:lnTo>
                    <a:pt x="3410" y="565"/>
                  </a:lnTo>
                  <a:lnTo>
                    <a:pt x="3215" y="448"/>
                  </a:lnTo>
                  <a:lnTo>
                    <a:pt x="2787" y="273"/>
                  </a:lnTo>
                  <a:lnTo>
                    <a:pt x="2397" y="156"/>
                  </a:lnTo>
                  <a:lnTo>
                    <a:pt x="1968" y="59"/>
                  </a:lnTo>
                  <a:lnTo>
                    <a:pt x="1754" y="20"/>
                  </a:lnTo>
                  <a:lnTo>
                    <a:pt x="1559" y="2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1536;p37">
              <a:extLst>
                <a:ext uri="{FF2B5EF4-FFF2-40B4-BE49-F238E27FC236}">
                  <a16:creationId xmlns:a16="http://schemas.microsoft.com/office/drawing/2014/main" id="{040CB2BF-1AF9-9582-1DD8-130D466E74A5}"/>
                </a:ext>
              </a:extLst>
            </p:cNvPr>
            <p:cNvSpPr/>
            <p:nvPr/>
          </p:nvSpPr>
          <p:spPr>
            <a:xfrm>
              <a:off x="5756675" y="902525"/>
              <a:ext cx="141750" cy="119350"/>
            </a:xfrm>
            <a:custGeom>
              <a:avLst/>
              <a:gdLst/>
              <a:ahLst/>
              <a:cxnLst/>
              <a:rect l="l" t="t" r="r" b="b"/>
              <a:pathLst>
                <a:path w="5670" h="4774" extrusionOk="0">
                  <a:moveTo>
                    <a:pt x="2104" y="0"/>
                  </a:moveTo>
                  <a:lnTo>
                    <a:pt x="1929" y="20"/>
                  </a:lnTo>
                  <a:lnTo>
                    <a:pt x="1773" y="39"/>
                  </a:lnTo>
                  <a:lnTo>
                    <a:pt x="1559" y="98"/>
                  </a:lnTo>
                  <a:lnTo>
                    <a:pt x="1403" y="195"/>
                  </a:lnTo>
                  <a:lnTo>
                    <a:pt x="1364" y="195"/>
                  </a:lnTo>
                  <a:lnTo>
                    <a:pt x="1306" y="234"/>
                  </a:lnTo>
                  <a:lnTo>
                    <a:pt x="1267" y="292"/>
                  </a:lnTo>
                  <a:lnTo>
                    <a:pt x="1267" y="370"/>
                  </a:lnTo>
                  <a:lnTo>
                    <a:pt x="1267" y="429"/>
                  </a:lnTo>
                  <a:lnTo>
                    <a:pt x="1306" y="487"/>
                  </a:lnTo>
                  <a:lnTo>
                    <a:pt x="1364" y="526"/>
                  </a:lnTo>
                  <a:lnTo>
                    <a:pt x="1228" y="663"/>
                  </a:lnTo>
                  <a:lnTo>
                    <a:pt x="1091" y="838"/>
                  </a:lnTo>
                  <a:lnTo>
                    <a:pt x="955" y="1013"/>
                  </a:lnTo>
                  <a:lnTo>
                    <a:pt x="818" y="1228"/>
                  </a:lnTo>
                  <a:lnTo>
                    <a:pt x="643" y="1598"/>
                  </a:lnTo>
                  <a:lnTo>
                    <a:pt x="546" y="1832"/>
                  </a:lnTo>
                  <a:lnTo>
                    <a:pt x="468" y="2085"/>
                  </a:lnTo>
                  <a:lnTo>
                    <a:pt x="409" y="2319"/>
                  </a:lnTo>
                  <a:lnTo>
                    <a:pt x="370" y="2533"/>
                  </a:lnTo>
                  <a:lnTo>
                    <a:pt x="351" y="2728"/>
                  </a:lnTo>
                  <a:lnTo>
                    <a:pt x="351" y="2942"/>
                  </a:lnTo>
                  <a:lnTo>
                    <a:pt x="351" y="3079"/>
                  </a:lnTo>
                  <a:lnTo>
                    <a:pt x="273" y="3040"/>
                  </a:lnTo>
                  <a:lnTo>
                    <a:pt x="195" y="3020"/>
                  </a:lnTo>
                  <a:lnTo>
                    <a:pt x="117" y="3040"/>
                  </a:lnTo>
                  <a:lnTo>
                    <a:pt x="59" y="3079"/>
                  </a:lnTo>
                  <a:lnTo>
                    <a:pt x="20" y="3157"/>
                  </a:lnTo>
                  <a:lnTo>
                    <a:pt x="0" y="3234"/>
                  </a:lnTo>
                  <a:lnTo>
                    <a:pt x="0" y="3273"/>
                  </a:lnTo>
                  <a:lnTo>
                    <a:pt x="0" y="3293"/>
                  </a:lnTo>
                  <a:lnTo>
                    <a:pt x="39" y="3351"/>
                  </a:lnTo>
                  <a:lnTo>
                    <a:pt x="59" y="3390"/>
                  </a:lnTo>
                  <a:lnTo>
                    <a:pt x="253" y="3585"/>
                  </a:lnTo>
                  <a:lnTo>
                    <a:pt x="487" y="3799"/>
                  </a:lnTo>
                  <a:lnTo>
                    <a:pt x="507" y="3819"/>
                  </a:lnTo>
                  <a:lnTo>
                    <a:pt x="585" y="3916"/>
                  </a:lnTo>
                  <a:lnTo>
                    <a:pt x="682" y="4014"/>
                  </a:lnTo>
                  <a:lnTo>
                    <a:pt x="779" y="4072"/>
                  </a:lnTo>
                  <a:lnTo>
                    <a:pt x="877" y="4150"/>
                  </a:lnTo>
                  <a:lnTo>
                    <a:pt x="974" y="4150"/>
                  </a:lnTo>
                  <a:lnTo>
                    <a:pt x="994" y="4170"/>
                  </a:lnTo>
                  <a:lnTo>
                    <a:pt x="1247" y="4326"/>
                  </a:lnTo>
                  <a:lnTo>
                    <a:pt x="1520" y="4462"/>
                  </a:lnTo>
                  <a:lnTo>
                    <a:pt x="1793" y="4559"/>
                  </a:lnTo>
                  <a:lnTo>
                    <a:pt x="2085" y="4657"/>
                  </a:lnTo>
                  <a:lnTo>
                    <a:pt x="2358" y="4715"/>
                  </a:lnTo>
                  <a:lnTo>
                    <a:pt x="2650" y="4754"/>
                  </a:lnTo>
                  <a:lnTo>
                    <a:pt x="2942" y="4774"/>
                  </a:lnTo>
                  <a:lnTo>
                    <a:pt x="3254" y="4774"/>
                  </a:lnTo>
                  <a:lnTo>
                    <a:pt x="3546" y="4754"/>
                  </a:lnTo>
                  <a:lnTo>
                    <a:pt x="3877" y="4696"/>
                  </a:lnTo>
                  <a:lnTo>
                    <a:pt x="4364" y="4540"/>
                  </a:lnTo>
                  <a:lnTo>
                    <a:pt x="4715" y="4403"/>
                  </a:lnTo>
                  <a:lnTo>
                    <a:pt x="5066" y="4209"/>
                  </a:lnTo>
                  <a:lnTo>
                    <a:pt x="5319" y="4033"/>
                  </a:lnTo>
                  <a:lnTo>
                    <a:pt x="5514" y="3858"/>
                  </a:lnTo>
                  <a:lnTo>
                    <a:pt x="5631" y="3722"/>
                  </a:lnTo>
                  <a:lnTo>
                    <a:pt x="5670" y="3683"/>
                  </a:lnTo>
                  <a:lnTo>
                    <a:pt x="5650" y="3507"/>
                  </a:lnTo>
                  <a:lnTo>
                    <a:pt x="5650" y="3312"/>
                  </a:lnTo>
                  <a:lnTo>
                    <a:pt x="5611" y="3137"/>
                  </a:lnTo>
                  <a:lnTo>
                    <a:pt x="5572" y="2962"/>
                  </a:lnTo>
                  <a:lnTo>
                    <a:pt x="5436" y="2572"/>
                  </a:lnTo>
                  <a:lnTo>
                    <a:pt x="5358" y="2397"/>
                  </a:lnTo>
                  <a:lnTo>
                    <a:pt x="5280" y="2202"/>
                  </a:lnTo>
                  <a:lnTo>
                    <a:pt x="5066" y="1832"/>
                  </a:lnTo>
                  <a:lnTo>
                    <a:pt x="4813" y="1481"/>
                  </a:lnTo>
                  <a:lnTo>
                    <a:pt x="4520" y="1111"/>
                  </a:lnTo>
                  <a:lnTo>
                    <a:pt x="4364" y="955"/>
                  </a:lnTo>
                  <a:lnTo>
                    <a:pt x="4209" y="818"/>
                  </a:lnTo>
                  <a:lnTo>
                    <a:pt x="3916" y="585"/>
                  </a:lnTo>
                  <a:lnTo>
                    <a:pt x="3546" y="370"/>
                  </a:lnTo>
                  <a:lnTo>
                    <a:pt x="3234" y="214"/>
                  </a:lnTo>
                  <a:lnTo>
                    <a:pt x="3040" y="137"/>
                  </a:lnTo>
                  <a:lnTo>
                    <a:pt x="2825" y="78"/>
                  </a:lnTo>
                  <a:lnTo>
                    <a:pt x="2650" y="39"/>
                  </a:lnTo>
                  <a:lnTo>
                    <a:pt x="2475" y="2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1537;p37">
              <a:extLst>
                <a:ext uri="{FF2B5EF4-FFF2-40B4-BE49-F238E27FC236}">
                  <a16:creationId xmlns:a16="http://schemas.microsoft.com/office/drawing/2014/main" id="{3698BA91-C89A-C5AE-6D63-09AF9ACD4447}"/>
                </a:ext>
              </a:extLst>
            </p:cNvPr>
            <p:cNvSpPr/>
            <p:nvPr/>
          </p:nvSpPr>
          <p:spPr>
            <a:xfrm>
              <a:off x="5628550" y="1068625"/>
              <a:ext cx="126675" cy="134450"/>
            </a:xfrm>
            <a:custGeom>
              <a:avLst/>
              <a:gdLst/>
              <a:ahLst/>
              <a:cxnLst/>
              <a:rect l="l" t="t" r="r" b="b"/>
              <a:pathLst>
                <a:path w="5067" h="5378" extrusionOk="0">
                  <a:moveTo>
                    <a:pt x="2748" y="0"/>
                  </a:moveTo>
                  <a:lnTo>
                    <a:pt x="2690" y="39"/>
                  </a:lnTo>
                  <a:lnTo>
                    <a:pt x="2631" y="78"/>
                  </a:lnTo>
                  <a:lnTo>
                    <a:pt x="2612" y="156"/>
                  </a:lnTo>
                  <a:lnTo>
                    <a:pt x="2612" y="214"/>
                  </a:lnTo>
                  <a:lnTo>
                    <a:pt x="2631" y="292"/>
                  </a:lnTo>
                  <a:lnTo>
                    <a:pt x="2436" y="331"/>
                  </a:lnTo>
                  <a:lnTo>
                    <a:pt x="2241" y="390"/>
                  </a:lnTo>
                  <a:lnTo>
                    <a:pt x="2027" y="468"/>
                  </a:lnTo>
                  <a:lnTo>
                    <a:pt x="1793" y="585"/>
                  </a:lnTo>
                  <a:lnTo>
                    <a:pt x="1618" y="682"/>
                  </a:lnTo>
                  <a:lnTo>
                    <a:pt x="1443" y="799"/>
                  </a:lnTo>
                  <a:lnTo>
                    <a:pt x="1248" y="955"/>
                  </a:lnTo>
                  <a:lnTo>
                    <a:pt x="1033" y="1130"/>
                  </a:lnTo>
                  <a:lnTo>
                    <a:pt x="878" y="1286"/>
                  </a:lnTo>
                  <a:lnTo>
                    <a:pt x="722" y="1442"/>
                  </a:lnTo>
                  <a:lnTo>
                    <a:pt x="605" y="1598"/>
                  </a:lnTo>
                  <a:lnTo>
                    <a:pt x="468" y="1773"/>
                  </a:lnTo>
                  <a:lnTo>
                    <a:pt x="410" y="1890"/>
                  </a:lnTo>
                  <a:lnTo>
                    <a:pt x="371" y="1812"/>
                  </a:lnTo>
                  <a:lnTo>
                    <a:pt x="313" y="1773"/>
                  </a:lnTo>
                  <a:lnTo>
                    <a:pt x="235" y="1734"/>
                  </a:lnTo>
                  <a:lnTo>
                    <a:pt x="157" y="1734"/>
                  </a:lnTo>
                  <a:lnTo>
                    <a:pt x="98" y="1773"/>
                  </a:lnTo>
                  <a:lnTo>
                    <a:pt x="40" y="1832"/>
                  </a:lnTo>
                  <a:lnTo>
                    <a:pt x="20" y="1871"/>
                  </a:lnTo>
                  <a:lnTo>
                    <a:pt x="1" y="1890"/>
                  </a:lnTo>
                  <a:lnTo>
                    <a:pt x="1" y="1949"/>
                  </a:lnTo>
                  <a:lnTo>
                    <a:pt x="1" y="2007"/>
                  </a:lnTo>
                  <a:lnTo>
                    <a:pt x="59" y="2260"/>
                  </a:lnTo>
                  <a:lnTo>
                    <a:pt x="137" y="2592"/>
                  </a:lnTo>
                  <a:lnTo>
                    <a:pt x="157" y="2611"/>
                  </a:lnTo>
                  <a:lnTo>
                    <a:pt x="157" y="2728"/>
                  </a:lnTo>
                  <a:lnTo>
                    <a:pt x="196" y="2845"/>
                  </a:lnTo>
                  <a:lnTo>
                    <a:pt x="235" y="2962"/>
                  </a:lnTo>
                  <a:lnTo>
                    <a:pt x="293" y="3079"/>
                  </a:lnTo>
                  <a:lnTo>
                    <a:pt x="352" y="3137"/>
                  </a:lnTo>
                  <a:lnTo>
                    <a:pt x="371" y="3157"/>
                  </a:lnTo>
                  <a:lnTo>
                    <a:pt x="507" y="3429"/>
                  </a:lnTo>
                  <a:lnTo>
                    <a:pt x="663" y="3683"/>
                  </a:lnTo>
                  <a:lnTo>
                    <a:pt x="839" y="3916"/>
                  </a:lnTo>
                  <a:lnTo>
                    <a:pt x="1033" y="4150"/>
                  </a:lnTo>
                  <a:lnTo>
                    <a:pt x="1228" y="4345"/>
                  </a:lnTo>
                  <a:lnTo>
                    <a:pt x="1443" y="4540"/>
                  </a:lnTo>
                  <a:lnTo>
                    <a:pt x="1696" y="4715"/>
                  </a:lnTo>
                  <a:lnTo>
                    <a:pt x="1949" y="4871"/>
                  </a:lnTo>
                  <a:lnTo>
                    <a:pt x="2202" y="5008"/>
                  </a:lnTo>
                  <a:lnTo>
                    <a:pt x="2514" y="5144"/>
                  </a:lnTo>
                  <a:lnTo>
                    <a:pt x="2748" y="5222"/>
                  </a:lnTo>
                  <a:lnTo>
                    <a:pt x="3021" y="5280"/>
                  </a:lnTo>
                  <a:lnTo>
                    <a:pt x="3391" y="5358"/>
                  </a:lnTo>
                  <a:lnTo>
                    <a:pt x="3781" y="5378"/>
                  </a:lnTo>
                  <a:lnTo>
                    <a:pt x="4092" y="5358"/>
                  </a:lnTo>
                  <a:lnTo>
                    <a:pt x="4365" y="5319"/>
                  </a:lnTo>
                  <a:lnTo>
                    <a:pt x="4541" y="5261"/>
                  </a:lnTo>
                  <a:lnTo>
                    <a:pt x="4580" y="5261"/>
                  </a:lnTo>
                  <a:lnTo>
                    <a:pt x="4677" y="5085"/>
                  </a:lnTo>
                  <a:lnTo>
                    <a:pt x="4755" y="4930"/>
                  </a:lnTo>
                  <a:lnTo>
                    <a:pt x="4813" y="4754"/>
                  </a:lnTo>
                  <a:lnTo>
                    <a:pt x="4891" y="4579"/>
                  </a:lnTo>
                  <a:lnTo>
                    <a:pt x="4989" y="4189"/>
                  </a:lnTo>
                  <a:lnTo>
                    <a:pt x="5008" y="3994"/>
                  </a:lnTo>
                  <a:lnTo>
                    <a:pt x="5047" y="3800"/>
                  </a:lnTo>
                  <a:lnTo>
                    <a:pt x="5067" y="3351"/>
                  </a:lnTo>
                  <a:lnTo>
                    <a:pt x="5047" y="2923"/>
                  </a:lnTo>
                  <a:lnTo>
                    <a:pt x="4989" y="2475"/>
                  </a:lnTo>
                  <a:lnTo>
                    <a:pt x="4930" y="2260"/>
                  </a:lnTo>
                  <a:lnTo>
                    <a:pt x="4872" y="2046"/>
                  </a:lnTo>
                  <a:lnTo>
                    <a:pt x="4755" y="1695"/>
                  </a:lnTo>
                  <a:lnTo>
                    <a:pt x="4560" y="1325"/>
                  </a:lnTo>
                  <a:lnTo>
                    <a:pt x="4365" y="1013"/>
                  </a:lnTo>
                  <a:lnTo>
                    <a:pt x="4268" y="857"/>
                  </a:lnTo>
                  <a:lnTo>
                    <a:pt x="4112" y="682"/>
                  </a:lnTo>
                  <a:lnTo>
                    <a:pt x="3976" y="565"/>
                  </a:lnTo>
                  <a:lnTo>
                    <a:pt x="3859" y="448"/>
                  </a:lnTo>
                  <a:lnTo>
                    <a:pt x="3703" y="331"/>
                  </a:lnTo>
                  <a:lnTo>
                    <a:pt x="3527" y="234"/>
                  </a:lnTo>
                  <a:lnTo>
                    <a:pt x="3391" y="156"/>
                  </a:lnTo>
                  <a:lnTo>
                    <a:pt x="3235" y="98"/>
                  </a:lnTo>
                  <a:lnTo>
                    <a:pt x="3021" y="39"/>
                  </a:lnTo>
                  <a:lnTo>
                    <a:pt x="2845" y="20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1538;p37">
              <a:extLst>
                <a:ext uri="{FF2B5EF4-FFF2-40B4-BE49-F238E27FC236}">
                  <a16:creationId xmlns:a16="http://schemas.microsoft.com/office/drawing/2014/main" id="{439AEAE4-1CB9-4123-1C33-6531DD1AB734}"/>
                </a:ext>
              </a:extLst>
            </p:cNvPr>
            <p:cNvSpPr/>
            <p:nvPr/>
          </p:nvSpPr>
          <p:spPr>
            <a:xfrm>
              <a:off x="5090800" y="967300"/>
              <a:ext cx="139325" cy="122775"/>
            </a:xfrm>
            <a:custGeom>
              <a:avLst/>
              <a:gdLst/>
              <a:ahLst/>
              <a:cxnLst/>
              <a:rect l="l" t="t" r="r" b="b"/>
              <a:pathLst>
                <a:path w="5573" h="4911" extrusionOk="0">
                  <a:moveTo>
                    <a:pt x="2982" y="0"/>
                  </a:moveTo>
                  <a:lnTo>
                    <a:pt x="2787" y="39"/>
                  </a:lnTo>
                  <a:lnTo>
                    <a:pt x="2611" y="78"/>
                  </a:lnTo>
                  <a:lnTo>
                    <a:pt x="2436" y="137"/>
                  </a:lnTo>
                  <a:lnTo>
                    <a:pt x="2280" y="195"/>
                  </a:lnTo>
                  <a:lnTo>
                    <a:pt x="2066" y="293"/>
                  </a:lnTo>
                  <a:lnTo>
                    <a:pt x="1910" y="390"/>
                  </a:lnTo>
                  <a:lnTo>
                    <a:pt x="1598" y="585"/>
                  </a:lnTo>
                  <a:lnTo>
                    <a:pt x="1286" y="858"/>
                  </a:lnTo>
                  <a:lnTo>
                    <a:pt x="1033" y="1131"/>
                  </a:lnTo>
                  <a:lnTo>
                    <a:pt x="897" y="1306"/>
                  </a:lnTo>
                  <a:lnTo>
                    <a:pt x="780" y="1481"/>
                  </a:lnTo>
                  <a:lnTo>
                    <a:pt x="527" y="1890"/>
                  </a:lnTo>
                  <a:lnTo>
                    <a:pt x="351" y="2261"/>
                  </a:lnTo>
                  <a:lnTo>
                    <a:pt x="195" y="2670"/>
                  </a:lnTo>
                  <a:lnTo>
                    <a:pt x="137" y="2865"/>
                  </a:lnTo>
                  <a:lnTo>
                    <a:pt x="78" y="3079"/>
                  </a:lnTo>
                  <a:lnTo>
                    <a:pt x="20" y="3469"/>
                  </a:lnTo>
                  <a:lnTo>
                    <a:pt x="1" y="3644"/>
                  </a:lnTo>
                  <a:lnTo>
                    <a:pt x="1" y="3839"/>
                  </a:lnTo>
                  <a:lnTo>
                    <a:pt x="20" y="4014"/>
                  </a:lnTo>
                  <a:lnTo>
                    <a:pt x="40" y="4209"/>
                  </a:lnTo>
                  <a:lnTo>
                    <a:pt x="78" y="4229"/>
                  </a:lnTo>
                  <a:lnTo>
                    <a:pt x="215" y="4345"/>
                  </a:lnTo>
                  <a:lnTo>
                    <a:pt x="429" y="4501"/>
                  </a:lnTo>
                  <a:lnTo>
                    <a:pt x="721" y="4638"/>
                  </a:lnTo>
                  <a:lnTo>
                    <a:pt x="1092" y="4755"/>
                  </a:lnTo>
                  <a:lnTo>
                    <a:pt x="1462" y="4852"/>
                  </a:lnTo>
                  <a:lnTo>
                    <a:pt x="1715" y="4891"/>
                  </a:lnTo>
                  <a:lnTo>
                    <a:pt x="1968" y="4910"/>
                  </a:lnTo>
                  <a:lnTo>
                    <a:pt x="2300" y="4910"/>
                  </a:lnTo>
                  <a:lnTo>
                    <a:pt x="2592" y="4891"/>
                  </a:lnTo>
                  <a:lnTo>
                    <a:pt x="2904" y="4852"/>
                  </a:lnTo>
                  <a:lnTo>
                    <a:pt x="3196" y="4794"/>
                  </a:lnTo>
                  <a:lnTo>
                    <a:pt x="3469" y="4696"/>
                  </a:lnTo>
                  <a:lnTo>
                    <a:pt x="3741" y="4599"/>
                  </a:lnTo>
                  <a:lnTo>
                    <a:pt x="3995" y="4462"/>
                  </a:lnTo>
                  <a:lnTo>
                    <a:pt x="4268" y="4306"/>
                  </a:lnTo>
                  <a:lnTo>
                    <a:pt x="4501" y="4131"/>
                  </a:lnTo>
                  <a:lnTo>
                    <a:pt x="4735" y="3956"/>
                  </a:lnTo>
                  <a:lnTo>
                    <a:pt x="4755" y="3936"/>
                  </a:lnTo>
                  <a:lnTo>
                    <a:pt x="4833" y="3897"/>
                  </a:lnTo>
                  <a:lnTo>
                    <a:pt x="4930" y="3819"/>
                  </a:lnTo>
                  <a:lnTo>
                    <a:pt x="5027" y="3741"/>
                  </a:lnTo>
                  <a:lnTo>
                    <a:pt x="5086" y="3644"/>
                  </a:lnTo>
                  <a:lnTo>
                    <a:pt x="5144" y="3527"/>
                  </a:lnTo>
                  <a:lnTo>
                    <a:pt x="5164" y="3508"/>
                  </a:lnTo>
                  <a:lnTo>
                    <a:pt x="5378" y="3254"/>
                  </a:lnTo>
                  <a:lnTo>
                    <a:pt x="5534" y="3021"/>
                  </a:lnTo>
                  <a:lnTo>
                    <a:pt x="5553" y="2982"/>
                  </a:lnTo>
                  <a:lnTo>
                    <a:pt x="5573" y="2923"/>
                  </a:lnTo>
                  <a:lnTo>
                    <a:pt x="5573" y="2904"/>
                  </a:lnTo>
                  <a:lnTo>
                    <a:pt x="5573" y="2865"/>
                  </a:lnTo>
                  <a:lnTo>
                    <a:pt x="5534" y="2787"/>
                  </a:lnTo>
                  <a:lnTo>
                    <a:pt x="5476" y="2728"/>
                  </a:lnTo>
                  <a:lnTo>
                    <a:pt x="5417" y="2689"/>
                  </a:lnTo>
                  <a:lnTo>
                    <a:pt x="5339" y="2689"/>
                  </a:lnTo>
                  <a:lnTo>
                    <a:pt x="5261" y="2709"/>
                  </a:lnTo>
                  <a:lnTo>
                    <a:pt x="5203" y="2767"/>
                  </a:lnTo>
                  <a:lnTo>
                    <a:pt x="5183" y="2631"/>
                  </a:lnTo>
                  <a:lnTo>
                    <a:pt x="5125" y="2417"/>
                  </a:lnTo>
                  <a:lnTo>
                    <a:pt x="5086" y="2241"/>
                  </a:lnTo>
                  <a:lnTo>
                    <a:pt x="5008" y="2027"/>
                  </a:lnTo>
                  <a:lnTo>
                    <a:pt x="4910" y="1812"/>
                  </a:lnTo>
                  <a:lnTo>
                    <a:pt x="4794" y="1579"/>
                  </a:lnTo>
                  <a:lnTo>
                    <a:pt x="4677" y="1364"/>
                  </a:lnTo>
                  <a:lnTo>
                    <a:pt x="4443" y="1014"/>
                  </a:lnTo>
                  <a:lnTo>
                    <a:pt x="4287" y="838"/>
                  </a:lnTo>
                  <a:lnTo>
                    <a:pt x="4112" y="663"/>
                  </a:lnTo>
                  <a:lnTo>
                    <a:pt x="3956" y="527"/>
                  </a:lnTo>
                  <a:lnTo>
                    <a:pt x="3800" y="410"/>
                  </a:lnTo>
                  <a:lnTo>
                    <a:pt x="3839" y="371"/>
                  </a:lnTo>
                  <a:lnTo>
                    <a:pt x="3878" y="293"/>
                  </a:lnTo>
                  <a:lnTo>
                    <a:pt x="3878" y="234"/>
                  </a:lnTo>
                  <a:lnTo>
                    <a:pt x="3839" y="156"/>
                  </a:lnTo>
                  <a:lnTo>
                    <a:pt x="3800" y="117"/>
                  </a:lnTo>
                  <a:lnTo>
                    <a:pt x="3741" y="78"/>
                  </a:lnTo>
                  <a:lnTo>
                    <a:pt x="3702" y="78"/>
                  </a:lnTo>
                  <a:lnTo>
                    <a:pt x="3527" y="20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1539;p37">
              <a:extLst>
                <a:ext uri="{FF2B5EF4-FFF2-40B4-BE49-F238E27FC236}">
                  <a16:creationId xmlns:a16="http://schemas.microsoft.com/office/drawing/2014/main" id="{82402C19-14B5-6BF3-7E7B-5973BAF8CA9D}"/>
                </a:ext>
              </a:extLst>
            </p:cNvPr>
            <p:cNvSpPr/>
            <p:nvPr/>
          </p:nvSpPr>
          <p:spPr>
            <a:xfrm>
              <a:off x="5256425" y="1113925"/>
              <a:ext cx="121300" cy="137875"/>
            </a:xfrm>
            <a:custGeom>
              <a:avLst/>
              <a:gdLst/>
              <a:ahLst/>
              <a:cxnLst/>
              <a:rect l="l" t="t" r="r" b="b"/>
              <a:pathLst>
                <a:path w="4852" h="5515" extrusionOk="0">
                  <a:moveTo>
                    <a:pt x="1832" y="0"/>
                  </a:moveTo>
                  <a:lnTo>
                    <a:pt x="1754" y="20"/>
                  </a:lnTo>
                  <a:lnTo>
                    <a:pt x="1734" y="20"/>
                  </a:lnTo>
                  <a:lnTo>
                    <a:pt x="1539" y="78"/>
                  </a:lnTo>
                  <a:lnTo>
                    <a:pt x="1364" y="156"/>
                  </a:lnTo>
                  <a:lnTo>
                    <a:pt x="1208" y="253"/>
                  </a:lnTo>
                  <a:lnTo>
                    <a:pt x="1091" y="351"/>
                  </a:lnTo>
                  <a:lnTo>
                    <a:pt x="935" y="487"/>
                  </a:lnTo>
                  <a:lnTo>
                    <a:pt x="799" y="604"/>
                  </a:lnTo>
                  <a:lnTo>
                    <a:pt x="682" y="741"/>
                  </a:lnTo>
                  <a:lnTo>
                    <a:pt x="585" y="896"/>
                  </a:lnTo>
                  <a:lnTo>
                    <a:pt x="468" y="1091"/>
                  </a:lnTo>
                  <a:lnTo>
                    <a:pt x="370" y="1247"/>
                  </a:lnTo>
                  <a:lnTo>
                    <a:pt x="234" y="1578"/>
                  </a:lnTo>
                  <a:lnTo>
                    <a:pt x="117" y="1988"/>
                  </a:lnTo>
                  <a:lnTo>
                    <a:pt x="39" y="2358"/>
                  </a:lnTo>
                  <a:lnTo>
                    <a:pt x="20" y="2572"/>
                  </a:lnTo>
                  <a:lnTo>
                    <a:pt x="0" y="2786"/>
                  </a:lnTo>
                  <a:lnTo>
                    <a:pt x="20" y="3254"/>
                  </a:lnTo>
                  <a:lnTo>
                    <a:pt x="59" y="3663"/>
                  </a:lnTo>
                  <a:lnTo>
                    <a:pt x="156" y="4111"/>
                  </a:lnTo>
                  <a:lnTo>
                    <a:pt x="273" y="4501"/>
                  </a:lnTo>
                  <a:lnTo>
                    <a:pt x="429" y="4852"/>
                  </a:lnTo>
                  <a:lnTo>
                    <a:pt x="526" y="5027"/>
                  </a:lnTo>
                  <a:lnTo>
                    <a:pt x="604" y="5183"/>
                  </a:lnTo>
                  <a:lnTo>
                    <a:pt x="721" y="5339"/>
                  </a:lnTo>
                  <a:lnTo>
                    <a:pt x="838" y="5475"/>
                  </a:lnTo>
                  <a:lnTo>
                    <a:pt x="877" y="5475"/>
                  </a:lnTo>
                  <a:lnTo>
                    <a:pt x="1052" y="5514"/>
                  </a:lnTo>
                  <a:lnTo>
                    <a:pt x="1325" y="5514"/>
                  </a:lnTo>
                  <a:lnTo>
                    <a:pt x="1637" y="5475"/>
                  </a:lnTo>
                  <a:lnTo>
                    <a:pt x="2026" y="5378"/>
                  </a:lnTo>
                  <a:lnTo>
                    <a:pt x="2377" y="5261"/>
                  </a:lnTo>
                  <a:lnTo>
                    <a:pt x="2845" y="5047"/>
                  </a:lnTo>
                  <a:lnTo>
                    <a:pt x="3137" y="4871"/>
                  </a:lnTo>
                  <a:lnTo>
                    <a:pt x="3371" y="4696"/>
                  </a:lnTo>
                  <a:lnTo>
                    <a:pt x="3605" y="4501"/>
                  </a:lnTo>
                  <a:lnTo>
                    <a:pt x="3819" y="4287"/>
                  </a:lnTo>
                  <a:lnTo>
                    <a:pt x="4014" y="4053"/>
                  </a:lnTo>
                  <a:lnTo>
                    <a:pt x="4170" y="3839"/>
                  </a:lnTo>
                  <a:lnTo>
                    <a:pt x="4326" y="3566"/>
                  </a:lnTo>
                  <a:lnTo>
                    <a:pt x="4462" y="3312"/>
                  </a:lnTo>
                  <a:lnTo>
                    <a:pt x="4579" y="3040"/>
                  </a:lnTo>
                  <a:lnTo>
                    <a:pt x="4657" y="2747"/>
                  </a:lnTo>
                  <a:lnTo>
                    <a:pt x="4676" y="2728"/>
                  </a:lnTo>
                  <a:lnTo>
                    <a:pt x="4735" y="2650"/>
                  </a:lnTo>
                  <a:lnTo>
                    <a:pt x="4774" y="2533"/>
                  </a:lnTo>
                  <a:lnTo>
                    <a:pt x="4793" y="2416"/>
                  </a:lnTo>
                  <a:lnTo>
                    <a:pt x="4793" y="2299"/>
                  </a:lnTo>
                  <a:lnTo>
                    <a:pt x="4793" y="2163"/>
                  </a:lnTo>
                  <a:lnTo>
                    <a:pt x="4793" y="2143"/>
                  </a:lnTo>
                  <a:lnTo>
                    <a:pt x="4832" y="1812"/>
                  </a:lnTo>
                  <a:lnTo>
                    <a:pt x="4852" y="1539"/>
                  </a:lnTo>
                  <a:lnTo>
                    <a:pt x="4832" y="1500"/>
                  </a:lnTo>
                  <a:lnTo>
                    <a:pt x="4832" y="1442"/>
                  </a:lnTo>
                  <a:lnTo>
                    <a:pt x="4813" y="1422"/>
                  </a:lnTo>
                  <a:lnTo>
                    <a:pt x="4793" y="1384"/>
                  </a:lnTo>
                  <a:lnTo>
                    <a:pt x="4715" y="1345"/>
                  </a:lnTo>
                  <a:lnTo>
                    <a:pt x="4657" y="1325"/>
                  </a:lnTo>
                  <a:lnTo>
                    <a:pt x="4559" y="1325"/>
                  </a:lnTo>
                  <a:lnTo>
                    <a:pt x="4501" y="1364"/>
                  </a:lnTo>
                  <a:lnTo>
                    <a:pt x="4442" y="1422"/>
                  </a:lnTo>
                  <a:lnTo>
                    <a:pt x="4423" y="1500"/>
                  </a:lnTo>
                  <a:lnTo>
                    <a:pt x="4345" y="1403"/>
                  </a:lnTo>
                  <a:lnTo>
                    <a:pt x="4189" y="1247"/>
                  </a:lnTo>
                  <a:lnTo>
                    <a:pt x="4053" y="1111"/>
                  </a:lnTo>
                  <a:lnTo>
                    <a:pt x="3877" y="974"/>
                  </a:lnTo>
                  <a:lnTo>
                    <a:pt x="3683" y="838"/>
                  </a:lnTo>
                  <a:lnTo>
                    <a:pt x="3449" y="702"/>
                  </a:lnTo>
                  <a:lnTo>
                    <a:pt x="3234" y="585"/>
                  </a:lnTo>
                  <a:lnTo>
                    <a:pt x="3040" y="507"/>
                  </a:lnTo>
                  <a:lnTo>
                    <a:pt x="2845" y="429"/>
                  </a:lnTo>
                  <a:lnTo>
                    <a:pt x="2611" y="351"/>
                  </a:lnTo>
                  <a:lnTo>
                    <a:pt x="2397" y="312"/>
                  </a:lnTo>
                  <a:lnTo>
                    <a:pt x="2182" y="273"/>
                  </a:lnTo>
                  <a:lnTo>
                    <a:pt x="1968" y="273"/>
                  </a:lnTo>
                  <a:lnTo>
                    <a:pt x="1987" y="195"/>
                  </a:lnTo>
                  <a:lnTo>
                    <a:pt x="1987" y="137"/>
                  </a:lnTo>
                  <a:lnTo>
                    <a:pt x="1948" y="59"/>
                  </a:lnTo>
                  <a:lnTo>
                    <a:pt x="1890" y="20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1540;p37">
              <a:extLst>
                <a:ext uri="{FF2B5EF4-FFF2-40B4-BE49-F238E27FC236}">
                  <a16:creationId xmlns:a16="http://schemas.microsoft.com/office/drawing/2014/main" id="{415AAD77-5BAD-56EB-9743-3BFADAB146BF}"/>
                </a:ext>
              </a:extLst>
            </p:cNvPr>
            <p:cNvSpPr/>
            <p:nvPr/>
          </p:nvSpPr>
          <p:spPr>
            <a:xfrm>
              <a:off x="5062550" y="761750"/>
              <a:ext cx="140300" cy="115950"/>
            </a:xfrm>
            <a:custGeom>
              <a:avLst/>
              <a:gdLst/>
              <a:ahLst/>
              <a:cxnLst/>
              <a:rect l="l" t="t" r="r" b="b"/>
              <a:pathLst>
                <a:path w="5612" h="4638" extrusionOk="0">
                  <a:moveTo>
                    <a:pt x="3235" y="0"/>
                  </a:moveTo>
                  <a:lnTo>
                    <a:pt x="2962" y="20"/>
                  </a:lnTo>
                  <a:lnTo>
                    <a:pt x="2670" y="39"/>
                  </a:lnTo>
                  <a:lnTo>
                    <a:pt x="2378" y="98"/>
                  </a:lnTo>
                  <a:lnTo>
                    <a:pt x="2066" y="195"/>
                  </a:lnTo>
                  <a:lnTo>
                    <a:pt x="1793" y="293"/>
                  </a:lnTo>
                  <a:lnTo>
                    <a:pt x="1501" y="429"/>
                  </a:lnTo>
                  <a:lnTo>
                    <a:pt x="1286" y="546"/>
                  </a:lnTo>
                  <a:lnTo>
                    <a:pt x="1053" y="682"/>
                  </a:lnTo>
                  <a:lnTo>
                    <a:pt x="741" y="916"/>
                  </a:lnTo>
                  <a:lnTo>
                    <a:pt x="449" y="1189"/>
                  </a:lnTo>
                  <a:lnTo>
                    <a:pt x="254" y="1423"/>
                  </a:lnTo>
                  <a:lnTo>
                    <a:pt x="98" y="1637"/>
                  </a:lnTo>
                  <a:lnTo>
                    <a:pt x="20" y="1812"/>
                  </a:lnTo>
                  <a:lnTo>
                    <a:pt x="0" y="1832"/>
                  </a:lnTo>
                  <a:lnTo>
                    <a:pt x="0" y="1851"/>
                  </a:lnTo>
                  <a:lnTo>
                    <a:pt x="59" y="2027"/>
                  </a:lnTo>
                  <a:lnTo>
                    <a:pt x="117" y="2182"/>
                  </a:lnTo>
                  <a:lnTo>
                    <a:pt x="195" y="2358"/>
                  </a:lnTo>
                  <a:lnTo>
                    <a:pt x="273" y="2533"/>
                  </a:lnTo>
                  <a:lnTo>
                    <a:pt x="488" y="2864"/>
                  </a:lnTo>
                  <a:lnTo>
                    <a:pt x="624" y="3020"/>
                  </a:lnTo>
                  <a:lnTo>
                    <a:pt x="741" y="3176"/>
                  </a:lnTo>
                  <a:lnTo>
                    <a:pt x="1053" y="3488"/>
                  </a:lnTo>
                  <a:lnTo>
                    <a:pt x="1384" y="3780"/>
                  </a:lnTo>
                  <a:lnTo>
                    <a:pt x="1754" y="4053"/>
                  </a:lnTo>
                  <a:lnTo>
                    <a:pt x="1949" y="4150"/>
                  </a:lnTo>
                  <a:lnTo>
                    <a:pt x="2124" y="4267"/>
                  </a:lnTo>
                  <a:lnTo>
                    <a:pt x="2475" y="4404"/>
                  </a:lnTo>
                  <a:lnTo>
                    <a:pt x="2884" y="4521"/>
                  </a:lnTo>
                  <a:lnTo>
                    <a:pt x="3235" y="4598"/>
                  </a:lnTo>
                  <a:lnTo>
                    <a:pt x="3430" y="4618"/>
                  </a:lnTo>
                  <a:lnTo>
                    <a:pt x="3663" y="4637"/>
                  </a:lnTo>
                  <a:lnTo>
                    <a:pt x="3819" y="4618"/>
                  </a:lnTo>
                  <a:lnTo>
                    <a:pt x="3995" y="4598"/>
                  </a:lnTo>
                  <a:lnTo>
                    <a:pt x="4190" y="4560"/>
                  </a:lnTo>
                  <a:lnTo>
                    <a:pt x="4384" y="4521"/>
                  </a:lnTo>
                  <a:lnTo>
                    <a:pt x="4540" y="4462"/>
                  </a:lnTo>
                  <a:lnTo>
                    <a:pt x="4696" y="4404"/>
                  </a:lnTo>
                  <a:lnTo>
                    <a:pt x="4871" y="4287"/>
                  </a:lnTo>
                  <a:lnTo>
                    <a:pt x="5008" y="4170"/>
                  </a:lnTo>
                  <a:lnTo>
                    <a:pt x="5027" y="4150"/>
                  </a:lnTo>
                  <a:lnTo>
                    <a:pt x="5086" y="4092"/>
                  </a:lnTo>
                  <a:lnTo>
                    <a:pt x="5105" y="4033"/>
                  </a:lnTo>
                  <a:lnTo>
                    <a:pt x="5105" y="3956"/>
                  </a:lnTo>
                  <a:lnTo>
                    <a:pt x="5066" y="3897"/>
                  </a:lnTo>
                  <a:lnTo>
                    <a:pt x="5027" y="3858"/>
                  </a:lnTo>
                  <a:lnTo>
                    <a:pt x="4949" y="3839"/>
                  </a:lnTo>
                  <a:lnTo>
                    <a:pt x="5066" y="3663"/>
                  </a:lnTo>
                  <a:lnTo>
                    <a:pt x="5144" y="3468"/>
                  </a:lnTo>
                  <a:lnTo>
                    <a:pt x="5242" y="3254"/>
                  </a:lnTo>
                  <a:lnTo>
                    <a:pt x="5300" y="3020"/>
                  </a:lnTo>
                  <a:lnTo>
                    <a:pt x="5398" y="2611"/>
                  </a:lnTo>
                  <a:lnTo>
                    <a:pt x="5417" y="2358"/>
                  </a:lnTo>
                  <a:lnTo>
                    <a:pt x="5436" y="2085"/>
                  </a:lnTo>
                  <a:lnTo>
                    <a:pt x="5436" y="1851"/>
                  </a:lnTo>
                  <a:lnTo>
                    <a:pt x="5417" y="1637"/>
                  </a:lnTo>
                  <a:lnTo>
                    <a:pt x="5378" y="1462"/>
                  </a:lnTo>
                  <a:lnTo>
                    <a:pt x="5339" y="1228"/>
                  </a:lnTo>
                  <a:lnTo>
                    <a:pt x="5320" y="1111"/>
                  </a:lnTo>
                  <a:lnTo>
                    <a:pt x="5378" y="1130"/>
                  </a:lnTo>
                  <a:lnTo>
                    <a:pt x="5456" y="1130"/>
                  </a:lnTo>
                  <a:lnTo>
                    <a:pt x="5534" y="1091"/>
                  </a:lnTo>
                  <a:lnTo>
                    <a:pt x="5592" y="1033"/>
                  </a:lnTo>
                  <a:lnTo>
                    <a:pt x="5612" y="955"/>
                  </a:lnTo>
                  <a:lnTo>
                    <a:pt x="5612" y="858"/>
                  </a:lnTo>
                  <a:lnTo>
                    <a:pt x="5592" y="838"/>
                  </a:lnTo>
                  <a:lnTo>
                    <a:pt x="5573" y="819"/>
                  </a:lnTo>
                  <a:lnTo>
                    <a:pt x="5553" y="780"/>
                  </a:lnTo>
                  <a:lnTo>
                    <a:pt x="5495" y="741"/>
                  </a:lnTo>
                  <a:lnTo>
                    <a:pt x="5281" y="585"/>
                  </a:lnTo>
                  <a:lnTo>
                    <a:pt x="4988" y="448"/>
                  </a:lnTo>
                  <a:lnTo>
                    <a:pt x="4969" y="429"/>
                  </a:lnTo>
                  <a:lnTo>
                    <a:pt x="4871" y="351"/>
                  </a:lnTo>
                  <a:lnTo>
                    <a:pt x="4755" y="293"/>
                  </a:lnTo>
                  <a:lnTo>
                    <a:pt x="4638" y="234"/>
                  </a:lnTo>
                  <a:lnTo>
                    <a:pt x="4521" y="215"/>
                  </a:lnTo>
                  <a:lnTo>
                    <a:pt x="4404" y="215"/>
                  </a:lnTo>
                  <a:lnTo>
                    <a:pt x="4131" y="117"/>
                  </a:lnTo>
                  <a:lnTo>
                    <a:pt x="3839" y="59"/>
                  </a:lnTo>
                  <a:lnTo>
                    <a:pt x="3547" y="20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1541;p37">
              <a:extLst>
                <a:ext uri="{FF2B5EF4-FFF2-40B4-BE49-F238E27FC236}">
                  <a16:creationId xmlns:a16="http://schemas.microsoft.com/office/drawing/2014/main" id="{BFBC5C5C-AEBC-4E47-9DA4-02352C4EF362}"/>
                </a:ext>
              </a:extLst>
            </p:cNvPr>
            <p:cNvSpPr/>
            <p:nvPr/>
          </p:nvSpPr>
          <p:spPr>
            <a:xfrm>
              <a:off x="5743025" y="695000"/>
              <a:ext cx="142750" cy="117925"/>
            </a:xfrm>
            <a:custGeom>
              <a:avLst/>
              <a:gdLst/>
              <a:ahLst/>
              <a:cxnLst/>
              <a:rect l="l" t="t" r="r" b="b"/>
              <a:pathLst>
                <a:path w="5710" h="4717" extrusionOk="0">
                  <a:moveTo>
                    <a:pt x="2806" y="1"/>
                  </a:moveTo>
                  <a:lnTo>
                    <a:pt x="2514" y="20"/>
                  </a:lnTo>
                  <a:lnTo>
                    <a:pt x="2222" y="59"/>
                  </a:lnTo>
                  <a:lnTo>
                    <a:pt x="1890" y="137"/>
                  </a:lnTo>
                  <a:lnTo>
                    <a:pt x="1559" y="235"/>
                  </a:lnTo>
                  <a:lnTo>
                    <a:pt x="1501" y="254"/>
                  </a:lnTo>
                  <a:lnTo>
                    <a:pt x="1306" y="313"/>
                  </a:lnTo>
                  <a:lnTo>
                    <a:pt x="1150" y="371"/>
                  </a:lnTo>
                  <a:lnTo>
                    <a:pt x="994" y="449"/>
                  </a:lnTo>
                  <a:lnTo>
                    <a:pt x="975" y="449"/>
                  </a:lnTo>
                  <a:lnTo>
                    <a:pt x="838" y="527"/>
                  </a:lnTo>
                  <a:lnTo>
                    <a:pt x="721" y="624"/>
                  </a:lnTo>
                  <a:lnTo>
                    <a:pt x="488" y="761"/>
                  </a:lnTo>
                  <a:lnTo>
                    <a:pt x="312" y="878"/>
                  </a:lnTo>
                  <a:lnTo>
                    <a:pt x="156" y="995"/>
                  </a:lnTo>
                  <a:lnTo>
                    <a:pt x="137" y="1014"/>
                  </a:lnTo>
                  <a:lnTo>
                    <a:pt x="137" y="1034"/>
                  </a:lnTo>
                  <a:lnTo>
                    <a:pt x="40" y="1092"/>
                  </a:lnTo>
                  <a:lnTo>
                    <a:pt x="20" y="1112"/>
                  </a:lnTo>
                  <a:lnTo>
                    <a:pt x="1" y="1151"/>
                  </a:lnTo>
                  <a:lnTo>
                    <a:pt x="1" y="1170"/>
                  </a:lnTo>
                  <a:lnTo>
                    <a:pt x="20" y="1228"/>
                  </a:lnTo>
                  <a:lnTo>
                    <a:pt x="40" y="1228"/>
                  </a:lnTo>
                  <a:lnTo>
                    <a:pt x="20" y="1267"/>
                  </a:lnTo>
                  <a:lnTo>
                    <a:pt x="40" y="1345"/>
                  </a:lnTo>
                  <a:lnTo>
                    <a:pt x="78" y="1423"/>
                  </a:lnTo>
                  <a:lnTo>
                    <a:pt x="137" y="1482"/>
                  </a:lnTo>
                  <a:lnTo>
                    <a:pt x="195" y="1501"/>
                  </a:lnTo>
                  <a:lnTo>
                    <a:pt x="332" y="1716"/>
                  </a:lnTo>
                  <a:lnTo>
                    <a:pt x="332" y="2008"/>
                  </a:lnTo>
                  <a:lnTo>
                    <a:pt x="351" y="2222"/>
                  </a:lnTo>
                  <a:lnTo>
                    <a:pt x="390" y="2456"/>
                  </a:lnTo>
                  <a:lnTo>
                    <a:pt x="449" y="2709"/>
                  </a:lnTo>
                  <a:lnTo>
                    <a:pt x="507" y="2963"/>
                  </a:lnTo>
                  <a:lnTo>
                    <a:pt x="663" y="3333"/>
                  </a:lnTo>
                  <a:lnTo>
                    <a:pt x="760" y="3567"/>
                  </a:lnTo>
                  <a:lnTo>
                    <a:pt x="877" y="3761"/>
                  </a:lnTo>
                  <a:lnTo>
                    <a:pt x="994" y="3937"/>
                  </a:lnTo>
                  <a:lnTo>
                    <a:pt x="1131" y="4093"/>
                  </a:lnTo>
                  <a:lnTo>
                    <a:pt x="1072" y="4132"/>
                  </a:lnTo>
                  <a:lnTo>
                    <a:pt x="1033" y="4171"/>
                  </a:lnTo>
                  <a:lnTo>
                    <a:pt x="1014" y="4248"/>
                  </a:lnTo>
                  <a:lnTo>
                    <a:pt x="1014" y="4326"/>
                  </a:lnTo>
                  <a:lnTo>
                    <a:pt x="1053" y="4385"/>
                  </a:lnTo>
                  <a:lnTo>
                    <a:pt x="1111" y="4424"/>
                  </a:lnTo>
                  <a:lnTo>
                    <a:pt x="1131" y="4443"/>
                  </a:lnTo>
                  <a:lnTo>
                    <a:pt x="1286" y="4541"/>
                  </a:lnTo>
                  <a:lnTo>
                    <a:pt x="1481" y="4599"/>
                  </a:lnTo>
                  <a:lnTo>
                    <a:pt x="1657" y="4658"/>
                  </a:lnTo>
                  <a:lnTo>
                    <a:pt x="1813" y="4677"/>
                  </a:lnTo>
                  <a:lnTo>
                    <a:pt x="2007" y="4697"/>
                  </a:lnTo>
                  <a:lnTo>
                    <a:pt x="2183" y="4716"/>
                  </a:lnTo>
                  <a:lnTo>
                    <a:pt x="2378" y="4697"/>
                  </a:lnTo>
                  <a:lnTo>
                    <a:pt x="2533" y="4677"/>
                  </a:lnTo>
                  <a:lnTo>
                    <a:pt x="2767" y="4638"/>
                  </a:lnTo>
                  <a:lnTo>
                    <a:pt x="2943" y="4580"/>
                  </a:lnTo>
                  <a:lnTo>
                    <a:pt x="3293" y="4463"/>
                  </a:lnTo>
                  <a:lnTo>
                    <a:pt x="3664" y="4268"/>
                  </a:lnTo>
                  <a:lnTo>
                    <a:pt x="3995" y="4073"/>
                  </a:lnTo>
                  <a:lnTo>
                    <a:pt x="4151" y="3937"/>
                  </a:lnTo>
                  <a:lnTo>
                    <a:pt x="4326" y="3800"/>
                  </a:lnTo>
                  <a:lnTo>
                    <a:pt x="4657" y="3469"/>
                  </a:lnTo>
                  <a:lnTo>
                    <a:pt x="4930" y="3157"/>
                  </a:lnTo>
                  <a:lnTo>
                    <a:pt x="5183" y="2787"/>
                  </a:lnTo>
                  <a:lnTo>
                    <a:pt x="5281" y="2612"/>
                  </a:lnTo>
                  <a:lnTo>
                    <a:pt x="5378" y="2436"/>
                  </a:lnTo>
                  <a:lnTo>
                    <a:pt x="5534" y="2066"/>
                  </a:lnTo>
                  <a:lnTo>
                    <a:pt x="5592" y="1891"/>
                  </a:lnTo>
                  <a:lnTo>
                    <a:pt x="5651" y="1716"/>
                  </a:lnTo>
                  <a:lnTo>
                    <a:pt x="5690" y="1540"/>
                  </a:lnTo>
                  <a:lnTo>
                    <a:pt x="5709" y="1365"/>
                  </a:lnTo>
                  <a:lnTo>
                    <a:pt x="5709" y="1345"/>
                  </a:lnTo>
                  <a:lnTo>
                    <a:pt x="5690" y="1326"/>
                  </a:lnTo>
                  <a:lnTo>
                    <a:pt x="5573" y="1170"/>
                  </a:lnTo>
                  <a:lnTo>
                    <a:pt x="5398" y="975"/>
                  </a:lnTo>
                  <a:lnTo>
                    <a:pt x="5164" y="780"/>
                  </a:lnTo>
                  <a:lnTo>
                    <a:pt x="4833" y="547"/>
                  </a:lnTo>
                  <a:lnTo>
                    <a:pt x="4501" y="371"/>
                  </a:lnTo>
                  <a:lnTo>
                    <a:pt x="4248" y="274"/>
                  </a:lnTo>
                  <a:lnTo>
                    <a:pt x="4014" y="176"/>
                  </a:lnTo>
                  <a:lnTo>
                    <a:pt x="3683" y="98"/>
                  </a:lnTo>
                  <a:lnTo>
                    <a:pt x="3410" y="40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1542;p37">
              <a:extLst>
                <a:ext uri="{FF2B5EF4-FFF2-40B4-BE49-F238E27FC236}">
                  <a16:creationId xmlns:a16="http://schemas.microsoft.com/office/drawing/2014/main" id="{FD4B0751-2B7F-63A0-E478-32ED1DE614AE}"/>
                </a:ext>
              </a:extLst>
            </p:cNvPr>
            <p:cNvSpPr/>
            <p:nvPr/>
          </p:nvSpPr>
          <p:spPr>
            <a:xfrm>
              <a:off x="5451250" y="1149475"/>
              <a:ext cx="114975" cy="139825"/>
            </a:xfrm>
            <a:custGeom>
              <a:avLst/>
              <a:gdLst/>
              <a:ahLst/>
              <a:cxnLst/>
              <a:rect l="l" t="t" r="r" b="b"/>
              <a:pathLst>
                <a:path w="4599" h="5593" extrusionOk="0">
                  <a:moveTo>
                    <a:pt x="3683" y="0"/>
                  </a:moveTo>
                  <a:lnTo>
                    <a:pt x="3605" y="20"/>
                  </a:lnTo>
                  <a:lnTo>
                    <a:pt x="3547" y="78"/>
                  </a:lnTo>
                  <a:lnTo>
                    <a:pt x="3508" y="137"/>
                  </a:lnTo>
                  <a:lnTo>
                    <a:pt x="3508" y="215"/>
                  </a:lnTo>
                  <a:lnTo>
                    <a:pt x="3527" y="293"/>
                  </a:lnTo>
                  <a:lnTo>
                    <a:pt x="3410" y="254"/>
                  </a:lnTo>
                  <a:lnTo>
                    <a:pt x="3177" y="215"/>
                  </a:lnTo>
                  <a:lnTo>
                    <a:pt x="3001" y="176"/>
                  </a:lnTo>
                  <a:lnTo>
                    <a:pt x="2787" y="176"/>
                  </a:lnTo>
                  <a:lnTo>
                    <a:pt x="2534" y="156"/>
                  </a:lnTo>
                  <a:lnTo>
                    <a:pt x="2280" y="176"/>
                  </a:lnTo>
                  <a:lnTo>
                    <a:pt x="2027" y="195"/>
                  </a:lnTo>
                  <a:lnTo>
                    <a:pt x="1813" y="234"/>
                  </a:lnTo>
                  <a:lnTo>
                    <a:pt x="1618" y="273"/>
                  </a:lnTo>
                  <a:lnTo>
                    <a:pt x="1384" y="351"/>
                  </a:lnTo>
                  <a:lnTo>
                    <a:pt x="1170" y="429"/>
                  </a:lnTo>
                  <a:lnTo>
                    <a:pt x="975" y="527"/>
                  </a:lnTo>
                  <a:lnTo>
                    <a:pt x="799" y="624"/>
                  </a:lnTo>
                  <a:lnTo>
                    <a:pt x="780" y="566"/>
                  </a:lnTo>
                  <a:lnTo>
                    <a:pt x="741" y="507"/>
                  </a:lnTo>
                  <a:lnTo>
                    <a:pt x="663" y="488"/>
                  </a:lnTo>
                  <a:lnTo>
                    <a:pt x="605" y="468"/>
                  </a:lnTo>
                  <a:lnTo>
                    <a:pt x="527" y="507"/>
                  </a:lnTo>
                  <a:lnTo>
                    <a:pt x="488" y="546"/>
                  </a:lnTo>
                  <a:lnTo>
                    <a:pt x="468" y="566"/>
                  </a:lnTo>
                  <a:lnTo>
                    <a:pt x="332" y="702"/>
                  </a:lnTo>
                  <a:lnTo>
                    <a:pt x="234" y="897"/>
                  </a:lnTo>
                  <a:lnTo>
                    <a:pt x="157" y="1053"/>
                  </a:lnTo>
                  <a:lnTo>
                    <a:pt x="98" y="1208"/>
                  </a:lnTo>
                  <a:lnTo>
                    <a:pt x="59" y="1384"/>
                  </a:lnTo>
                  <a:lnTo>
                    <a:pt x="20" y="1579"/>
                  </a:lnTo>
                  <a:lnTo>
                    <a:pt x="1" y="1754"/>
                  </a:lnTo>
                  <a:lnTo>
                    <a:pt x="1" y="1929"/>
                  </a:lnTo>
                  <a:lnTo>
                    <a:pt x="1" y="2144"/>
                  </a:lnTo>
                  <a:lnTo>
                    <a:pt x="20" y="2339"/>
                  </a:lnTo>
                  <a:lnTo>
                    <a:pt x="79" y="2689"/>
                  </a:lnTo>
                  <a:lnTo>
                    <a:pt x="215" y="3098"/>
                  </a:lnTo>
                  <a:lnTo>
                    <a:pt x="351" y="3449"/>
                  </a:lnTo>
                  <a:lnTo>
                    <a:pt x="449" y="3625"/>
                  </a:lnTo>
                  <a:lnTo>
                    <a:pt x="566" y="3819"/>
                  </a:lnTo>
                  <a:lnTo>
                    <a:pt x="838" y="4209"/>
                  </a:lnTo>
                  <a:lnTo>
                    <a:pt x="1111" y="4521"/>
                  </a:lnTo>
                  <a:lnTo>
                    <a:pt x="1423" y="4833"/>
                  </a:lnTo>
                  <a:lnTo>
                    <a:pt x="1579" y="4969"/>
                  </a:lnTo>
                  <a:lnTo>
                    <a:pt x="1735" y="5086"/>
                  </a:lnTo>
                  <a:lnTo>
                    <a:pt x="2066" y="5300"/>
                  </a:lnTo>
                  <a:lnTo>
                    <a:pt x="2241" y="5398"/>
                  </a:lnTo>
                  <a:lnTo>
                    <a:pt x="2397" y="5475"/>
                  </a:lnTo>
                  <a:lnTo>
                    <a:pt x="2573" y="5534"/>
                  </a:lnTo>
                  <a:lnTo>
                    <a:pt x="2748" y="5592"/>
                  </a:lnTo>
                  <a:lnTo>
                    <a:pt x="2787" y="5573"/>
                  </a:lnTo>
                  <a:lnTo>
                    <a:pt x="2962" y="5495"/>
                  </a:lnTo>
                  <a:lnTo>
                    <a:pt x="3177" y="5339"/>
                  </a:lnTo>
                  <a:lnTo>
                    <a:pt x="3410" y="5144"/>
                  </a:lnTo>
                  <a:lnTo>
                    <a:pt x="3683" y="4852"/>
                  </a:lnTo>
                  <a:lnTo>
                    <a:pt x="3917" y="4560"/>
                  </a:lnTo>
                  <a:lnTo>
                    <a:pt x="4053" y="4326"/>
                  </a:lnTo>
                  <a:lnTo>
                    <a:pt x="4190" y="4112"/>
                  </a:lnTo>
                  <a:lnTo>
                    <a:pt x="4326" y="3800"/>
                  </a:lnTo>
                  <a:lnTo>
                    <a:pt x="4424" y="3547"/>
                  </a:lnTo>
                  <a:lnTo>
                    <a:pt x="4501" y="3235"/>
                  </a:lnTo>
                  <a:lnTo>
                    <a:pt x="4560" y="2943"/>
                  </a:lnTo>
                  <a:lnTo>
                    <a:pt x="4599" y="2650"/>
                  </a:lnTo>
                  <a:lnTo>
                    <a:pt x="4599" y="2378"/>
                  </a:lnTo>
                  <a:lnTo>
                    <a:pt x="4599" y="2066"/>
                  </a:lnTo>
                  <a:lnTo>
                    <a:pt x="4560" y="1774"/>
                  </a:lnTo>
                  <a:lnTo>
                    <a:pt x="4501" y="1481"/>
                  </a:lnTo>
                  <a:lnTo>
                    <a:pt x="4424" y="1208"/>
                  </a:lnTo>
                  <a:lnTo>
                    <a:pt x="4404" y="1170"/>
                  </a:lnTo>
                  <a:lnTo>
                    <a:pt x="4424" y="1092"/>
                  </a:lnTo>
                  <a:lnTo>
                    <a:pt x="4385" y="955"/>
                  </a:lnTo>
                  <a:lnTo>
                    <a:pt x="4346" y="838"/>
                  </a:lnTo>
                  <a:lnTo>
                    <a:pt x="4268" y="741"/>
                  </a:lnTo>
                  <a:lnTo>
                    <a:pt x="4209" y="643"/>
                  </a:lnTo>
                  <a:lnTo>
                    <a:pt x="4190" y="624"/>
                  </a:lnTo>
                  <a:lnTo>
                    <a:pt x="4034" y="332"/>
                  </a:lnTo>
                  <a:lnTo>
                    <a:pt x="3897" y="98"/>
                  </a:lnTo>
                  <a:lnTo>
                    <a:pt x="3858" y="59"/>
                  </a:lnTo>
                  <a:lnTo>
                    <a:pt x="3820" y="20"/>
                  </a:lnTo>
                  <a:lnTo>
                    <a:pt x="3800" y="2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1543;p37">
              <a:extLst>
                <a:ext uri="{FF2B5EF4-FFF2-40B4-BE49-F238E27FC236}">
                  <a16:creationId xmlns:a16="http://schemas.microsoft.com/office/drawing/2014/main" id="{D4093C93-F5C8-F5EF-5607-E3F487608F59}"/>
                </a:ext>
              </a:extLst>
            </p:cNvPr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extrusionOk="0">
                  <a:moveTo>
                    <a:pt x="12528" y="1"/>
                  </a:move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1544;p37">
              <a:extLst>
                <a:ext uri="{FF2B5EF4-FFF2-40B4-BE49-F238E27FC236}">
                  <a16:creationId xmlns:a16="http://schemas.microsoft.com/office/drawing/2014/main" id="{F729EECE-BEFD-7400-5C26-42BE9AEBAB75}"/>
                </a:ext>
              </a:extLst>
            </p:cNvPr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fill="none" extrusionOk="0">
                  <a:moveTo>
                    <a:pt x="14652" y="25077"/>
                  </a:move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1545;p37">
              <a:extLst>
                <a:ext uri="{FF2B5EF4-FFF2-40B4-BE49-F238E27FC236}">
                  <a16:creationId xmlns:a16="http://schemas.microsoft.com/office/drawing/2014/main" id="{ED08DAC5-5FE3-FEB5-1540-29A6B4707EC2}"/>
                </a:ext>
              </a:extLst>
            </p:cNvPr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1546;p37">
              <a:extLst>
                <a:ext uri="{FF2B5EF4-FFF2-40B4-BE49-F238E27FC236}">
                  <a16:creationId xmlns:a16="http://schemas.microsoft.com/office/drawing/2014/main" id="{9E4D38B4-1F34-854C-FD87-1965F9743701}"/>
                </a:ext>
              </a:extLst>
            </p:cNvPr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extrusionOk="0">
                  <a:moveTo>
                    <a:pt x="11223" y="1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22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1547;p37">
              <a:extLst>
                <a:ext uri="{FF2B5EF4-FFF2-40B4-BE49-F238E27FC236}">
                  <a16:creationId xmlns:a16="http://schemas.microsoft.com/office/drawing/2014/main" id="{9AE5579D-09CA-2245-BC16-2CFCC79B30A2}"/>
                </a:ext>
              </a:extLst>
            </p:cNvPr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fill="none" extrusionOk="0">
                  <a:moveTo>
                    <a:pt x="10619" y="79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009" y="40"/>
                  </a:lnTo>
                  <a:lnTo>
                    <a:pt x="11223" y="1"/>
                  </a:lnTo>
                  <a:lnTo>
                    <a:pt x="11223" y="1"/>
                  </a:lnTo>
                  <a:lnTo>
                    <a:pt x="10619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1548;p37">
              <a:extLst>
                <a:ext uri="{FF2B5EF4-FFF2-40B4-BE49-F238E27FC236}">
                  <a16:creationId xmlns:a16="http://schemas.microsoft.com/office/drawing/2014/main" id="{9B64356B-DDEE-658D-7644-8C2E2FFDF989}"/>
                </a:ext>
              </a:extLst>
            </p:cNvPr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1549;p37">
              <a:extLst>
                <a:ext uri="{FF2B5EF4-FFF2-40B4-BE49-F238E27FC236}">
                  <a16:creationId xmlns:a16="http://schemas.microsoft.com/office/drawing/2014/main" id="{22CCDBA8-2DBA-5C72-5CD8-8E020C21B013}"/>
                </a:ext>
              </a:extLst>
            </p:cNvPr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1550;p37">
              <a:extLst>
                <a:ext uri="{FF2B5EF4-FFF2-40B4-BE49-F238E27FC236}">
                  <a16:creationId xmlns:a16="http://schemas.microsoft.com/office/drawing/2014/main" id="{8D502751-2A3C-9550-ACAA-42F481DC6C58}"/>
                </a:ext>
              </a:extLst>
            </p:cNvPr>
            <p:cNvSpPr/>
            <p:nvPr/>
          </p:nvSpPr>
          <p:spPr>
            <a:xfrm>
              <a:off x="5672875" y="109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1551;p37">
              <a:extLst>
                <a:ext uri="{FF2B5EF4-FFF2-40B4-BE49-F238E27FC236}">
                  <a16:creationId xmlns:a16="http://schemas.microsoft.com/office/drawing/2014/main" id="{C12C18BE-3FFE-8563-9B25-5CC3EC2A390A}"/>
                </a:ext>
              </a:extLst>
            </p:cNvPr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extrusionOk="0">
                  <a:moveTo>
                    <a:pt x="254" y="0"/>
                  </a:move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1552;p37">
              <a:extLst>
                <a:ext uri="{FF2B5EF4-FFF2-40B4-BE49-F238E27FC236}">
                  <a16:creationId xmlns:a16="http://schemas.microsoft.com/office/drawing/2014/main" id="{8313D228-B65C-CFC9-7947-B339A6D85215}"/>
                </a:ext>
              </a:extLst>
            </p:cNvPr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fill="none" extrusionOk="0">
                  <a:moveTo>
                    <a:pt x="351" y="0"/>
                  </a:moveTo>
                  <a:lnTo>
                    <a:pt x="351" y="0"/>
                  </a:lnTo>
                  <a:lnTo>
                    <a:pt x="254" y="0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150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1553;p37">
              <a:extLst>
                <a:ext uri="{FF2B5EF4-FFF2-40B4-BE49-F238E27FC236}">
                  <a16:creationId xmlns:a16="http://schemas.microsoft.com/office/drawing/2014/main" id="{A0E7D703-3D62-A554-88F3-F5A159ECF7F3}"/>
                </a:ext>
              </a:extLst>
            </p:cNvPr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extrusionOk="0">
                  <a:moveTo>
                    <a:pt x="371" y="1"/>
                  </a:moveTo>
                  <a:lnTo>
                    <a:pt x="312" y="20"/>
                  </a:ln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1554;p37">
              <a:extLst>
                <a:ext uri="{FF2B5EF4-FFF2-40B4-BE49-F238E27FC236}">
                  <a16:creationId xmlns:a16="http://schemas.microsoft.com/office/drawing/2014/main" id="{25661FAE-D9E3-8642-69A2-6CB278DB5A5E}"/>
                </a:ext>
              </a:extLst>
            </p:cNvPr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fill="none" extrusionOk="0">
                  <a:moveTo>
                    <a:pt x="235" y="40"/>
                  </a:move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897" y="1599"/>
                  </a:lnTo>
                  <a:lnTo>
                    <a:pt x="975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lnTo>
                    <a:pt x="371" y="1"/>
                  </a:lnTo>
                  <a:lnTo>
                    <a:pt x="312" y="20"/>
                  </a:lnTo>
                  <a:lnTo>
                    <a:pt x="235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" name="Google Shape;1555;p37">
              <a:extLst>
                <a:ext uri="{FF2B5EF4-FFF2-40B4-BE49-F238E27FC236}">
                  <a16:creationId xmlns:a16="http://schemas.microsoft.com/office/drawing/2014/main" id="{0AEFD28D-2E9F-85F4-0E73-6999ADB90A4B}"/>
                </a:ext>
              </a:extLst>
            </p:cNvPr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extrusionOk="0">
                  <a:moveTo>
                    <a:pt x="332" y="0"/>
                  </a:move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Google Shape;1556;p37">
              <a:extLst>
                <a:ext uri="{FF2B5EF4-FFF2-40B4-BE49-F238E27FC236}">
                  <a16:creationId xmlns:a16="http://schemas.microsoft.com/office/drawing/2014/main" id="{A721B025-3818-D1D8-352A-D62A26CD1066}"/>
                </a:ext>
              </a:extLst>
            </p:cNvPr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fill="none" extrusionOk="0">
                  <a:moveTo>
                    <a:pt x="0" y="332"/>
                  </a:move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760" y="1403"/>
                  </a:lnTo>
                  <a:lnTo>
                    <a:pt x="838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32" y="0"/>
                  </a:ln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1557;p37">
              <a:extLst>
                <a:ext uri="{FF2B5EF4-FFF2-40B4-BE49-F238E27FC236}">
                  <a16:creationId xmlns:a16="http://schemas.microsoft.com/office/drawing/2014/main" id="{8A7D4466-A153-37DE-5625-51E5FE50CBBC}"/>
                </a:ext>
              </a:extLst>
            </p:cNvPr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extrusionOk="0">
                  <a:moveTo>
                    <a:pt x="332" y="1"/>
                  </a:moveTo>
                  <a:lnTo>
                    <a:pt x="273" y="20"/>
                  </a:ln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1558;p37">
              <a:extLst>
                <a:ext uri="{FF2B5EF4-FFF2-40B4-BE49-F238E27FC236}">
                  <a16:creationId xmlns:a16="http://schemas.microsoft.com/office/drawing/2014/main" id="{DBD460A7-29B7-DA29-9D66-805257125802}"/>
                </a:ext>
              </a:extLst>
            </p:cNvPr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fill="none" extrusionOk="0">
                  <a:moveTo>
                    <a:pt x="215" y="39"/>
                  </a:move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3" y="20"/>
                  </a:lnTo>
                  <a:lnTo>
                    <a:pt x="215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1559;p37">
              <a:extLst>
                <a:ext uri="{FF2B5EF4-FFF2-40B4-BE49-F238E27FC236}">
                  <a16:creationId xmlns:a16="http://schemas.microsoft.com/office/drawing/2014/main" id="{78DB9DD6-2BA9-E8C9-0ED8-B01F740D03D0}"/>
                </a:ext>
              </a:extLst>
            </p:cNvPr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extrusionOk="0">
                  <a:moveTo>
                    <a:pt x="274" y="1"/>
                  </a:move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1560;p37">
              <a:extLst>
                <a:ext uri="{FF2B5EF4-FFF2-40B4-BE49-F238E27FC236}">
                  <a16:creationId xmlns:a16="http://schemas.microsoft.com/office/drawing/2014/main" id="{950708C7-3509-2938-AFF2-E37C48A79682}"/>
                </a:ext>
              </a:extLst>
            </p:cNvPr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fill="none" extrusionOk="0">
                  <a:moveTo>
                    <a:pt x="1" y="371"/>
                  </a:moveTo>
                  <a:lnTo>
                    <a:pt x="1" y="371"/>
                  </a:lnTo>
                  <a:lnTo>
                    <a:pt x="20" y="449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839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69" y="20"/>
                  </a:lnTo>
                  <a:lnTo>
                    <a:pt x="410" y="1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4" y="1"/>
                  </a:ln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1561;p37">
              <a:extLst>
                <a:ext uri="{FF2B5EF4-FFF2-40B4-BE49-F238E27FC236}">
                  <a16:creationId xmlns:a16="http://schemas.microsoft.com/office/drawing/2014/main" id="{A1FE2649-3368-9698-FBA7-FE08C13E9F26}"/>
                </a:ext>
              </a:extLst>
            </p:cNvPr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extrusionOk="0">
                  <a:moveTo>
                    <a:pt x="254" y="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1562;p37">
              <a:extLst>
                <a:ext uri="{FF2B5EF4-FFF2-40B4-BE49-F238E27FC236}">
                  <a16:creationId xmlns:a16="http://schemas.microsoft.com/office/drawing/2014/main" id="{87BA4E13-C79D-D373-D894-5A6743CCF9A2}"/>
                </a:ext>
              </a:extLst>
            </p:cNvPr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fill="none" extrusionOk="0">
                  <a:moveTo>
                    <a:pt x="195" y="2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54" y="0"/>
                  </a:lnTo>
                  <a:lnTo>
                    <a:pt x="195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1563;p37">
              <a:extLst>
                <a:ext uri="{FF2B5EF4-FFF2-40B4-BE49-F238E27FC236}">
                  <a16:creationId xmlns:a16="http://schemas.microsoft.com/office/drawing/2014/main" id="{DD3E18C4-BBF8-8115-9D4C-98F295EEA2D5}"/>
                </a:ext>
              </a:extLst>
            </p:cNvPr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extrusionOk="0">
                  <a:moveTo>
                    <a:pt x="351" y="1"/>
                  </a:move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1564;p37">
              <a:extLst>
                <a:ext uri="{FF2B5EF4-FFF2-40B4-BE49-F238E27FC236}">
                  <a16:creationId xmlns:a16="http://schemas.microsoft.com/office/drawing/2014/main" id="{C7BA542F-381A-52AC-56AA-57E3A0FE73D2}"/>
                </a:ext>
              </a:extLst>
            </p:cNvPr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1565;p37">
              <a:extLst>
                <a:ext uri="{FF2B5EF4-FFF2-40B4-BE49-F238E27FC236}">
                  <a16:creationId xmlns:a16="http://schemas.microsoft.com/office/drawing/2014/main" id="{A6E3526B-2B93-FFA6-8F13-9D6D58375533}"/>
                </a:ext>
              </a:extLst>
            </p:cNvPr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extrusionOk="0">
                  <a:moveTo>
                    <a:pt x="312" y="1"/>
                  </a:move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1566;p37">
              <a:extLst>
                <a:ext uri="{FF2B5EF4-FFF2-40B4-BE49-F238E27FC236}">
                  <a16:creationId xmlns:a16="http://schemas.microsoft.com/office/drawing/2014/main" id="{19752F5E-4A96-2508-8D41-DF30EA08A020}"/>
                </a:ext>
              </a:extLst>
            </p:cNvPr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1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1567;p37">
              <a:extLst>
                <a:ext uri="{FF2B5EF4-FFF2-40B4-BE49-F238E27FC236}">
                  <a16:creationId xmlns:a16="http://schemas.microsoft.com/office/drawing/2014/main" id="{A7801F89-742E-AAB6-4D32-2B6E702A7419}"/>
                </a:ext>
              </a:extLst>
            </p:cNvPr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extrusionOk="0">
                  <a:moveTo>
                    <a:pt x="312" y="0"/>
                  </a:moveTo>
                  <a:lnTo>
                    <a:pt x="215" y="19"/>
                  </a:ln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1568;p37">
              <a:extLst>
                <a:ext uri="{FF2B5EF4-FFF2-40B4-BE49-F238E27FC236}">
                  <a16:creationId xmlns:a16="http://schemas.microsoft.com/office/drawing/2014/main" id="{DD682A29-6129-C9DD-994A-0DF4725E671A}"/>
                </a:ext>
              </a:extLst>
            </p:cNvPr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fill="none" extrusionOk="0">
                  <a:moveTo>
                    <a:pt x="117" y="78"/>
                  </a:move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468" y="799"/>
                  </a:lnTo>
                  <a:lnTo>
                    <a:pt x="546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15" y="19"/>
                  </a:lnTo>
                  <a:lnTo>
                    <a:pt x="117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1569;p37">
              <a:extLst>
                <a:ext uri="{FF2B5EF4-FFF2-40B4-BE49-F238E27FC236}">
                  <a16:creationId xmlns:a16="http://schemas.microsoft.com/office/drawing/2014/main" id="{1DF718A1-D300-0CDE-BC85-0EF128B6D474}"/>
                </a:ext>
              </a:extLst>
            </p:cNvPr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extrusionOk="0">
                  <a:moveTo>
                    <a:pt x="371" y="0"/>
                  </a:move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1570;p37">
              <a:extLst>
                <a:ext uri="{FF2B5EF4-FFF2-40B4-BE49-F238E27FC236}">
                  <a16:creationId xmlns:a16="http://schemas.microsoft.com/office/drawing/2014/main" id="{882FD566-4FCA-9DAC-2E2F-027CC59D71CA}"/>
                </a:ext>
              </a:extLst>
            </p:cNvPr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fill="none" extrusionOk="0">
                  <a:moveTo>
                    <a:pt x="40" y="487"/>
                  </a:move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975" y="1091"/>
                  </a:lnTo>
                  <a:lnTo>
                    <a:pt x="1053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1571;p37">
              <a:extLst>
                <a:ext uri="{FF2B5EF4-FFF2-40B4-BE49-F238E27FC236}">
                  <a16:creationId xmlns:a16="http://schemas.microsoft.com/office/drawing/2014/main" id="{62991168-572F-DE16-B8B5-B06200CB769E}"/>
                </a:ext>
              </a:extLst>
            </p:cNvPr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extrusionOk="0">
                  <a:moveTo>
                    <a:pt x="215" y="0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468" y="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1572;p37">
              <a:extLst>
                <a:ext uri="{FF2B5EF4-FFF2-40B4-BE49-F238E27FC236}">
                  <a16:creationId xmlns:a16="http://schemas.microsoft.com/office/drawing/2014/main" id="{B22D46FE-1803-4A33-F9F2-7B05BD9F7807}"/>
                </a:ext>
              </a:extLst>
            </p:cNvPr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546" y="2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15" y="0"/>
                  </a:lnTo>
                  <a:lnTo>
                    <a:pt x="137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1573;p37">
              <a:extLst>
                <a:ext uri="{FF2B5EF4-FFF2-40B4-BE49-F238E27FC236}">
                  <a16:creationId xmlns:a16="http://schemas.microsoft.com/office/drawing/2014/main" id="{58A9E2C2-8024-5735-8A56-E1EB3205FD1A}"/>
                </a:ext>
              </a:extLst>
            </p:cNvPr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extrusionOk="0">
                  <a:moveTo>
                    <a:pt x="273" y="0"/>
                  </a:moveTo>
                  <a:lnTo>
                    <a:pt x="195" y="20"/>
                  </a:ln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1574;p37">
              <a:extLst>
                <a:ext uri="{FF2B5EF4-FFF2-40B4-BE49-F238E27FC236}">
                  <a16:creationId xmlns:a16="http://schemas.microsoft.com/office/drawing/2014/main" id="{5FDEB923-F0B0-1F98-EF92-A12395BB585A}"/>
                </a:ext>
              </a:extLst>
            </p:cNvPr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04" y="955"/>
                  </a:lnTo>
                  <a:lnTo>
                    <a:pt x="604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195" y="20"/>
                  </a:lnTo>
                  <a:lnTo>
                    <a:pt x="137" y="3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1575;p37">
              <a:extLst>
                <a:ext uri="{FF2B5EF4-FFF2-40B4-BE49-F238E27FC236}">
                  <a16:creationId xmlns:a16="http://schemas.microsoft.com/office/drawing/2014/main" id="{73747C80-56BE-D881-E0C5-5F8332EFFC81}"/>
                </a:ext>
              </a:extLst>
            </p:cNvPr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extrusionOk="0">
                  <a:moveTo>
                    <a:pt x="234" y="0"/>
                  </a:move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1576;p37">
              <a:extLst>
                <a:ext uri="{FF2B5EF4-FFF2-40B4-BE49-F238E27FC236}">
                  <a16:creationId xmlns:a16="http://schemas.microsoft.com/office/drawing/2014/main" id="{F31441B7-9901-9F68-DA74-F295D36D8331}"/>
                </a:ext>
              </a:extLst>
            </p:cNvPr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fill="none" extrusionOk="0">
                  <a:moveTo>
                    <a:pt x="20" y="312"/>
                  </a:move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1577;p37">
              <a:extLst>
                <a:ext uri="{FF2B5EF4-FFF2-40B4-BE49-F238E27FC236}">
                  <a16:creationId xmlns:a16="http://schemas.microsoft.com/office/drawing/2014/main" id="{19E023EC-2F34-2D20-EB32-72EA493DF8F3}"/>
                </a:ext>
              </a:extLst>
            </p:cNvPr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extrusionOk="0">
                  <a:moveTo>
                    <a:pt x="195" y="0"/>
                  </a:move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1578;p37">
              <a:extLst>
                <a:ext uri="{FF2B5EF4-FFF2-40B4-BE49-F238E27FC236}">
                  <a16:creationId xmlns:a16="http://schemas.microsoft.com/office/drawing/2014/main" id="{51673EE6-3F2D-F3C5-F0C1-4596EFA3C9B8}"/>
                </a:ext>
              </a:extLst>
            </p:cNvPr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fill="none" extrusionOk="0">
                  <a:moveTo>
                    <a:pt x="195" y="0"/>
                  </a:moveTo>
                  <a:lnTo>
                    <a:pt x="195" y="0"/>
                  </a:ln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195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1579;p37">
              <a:extLst>
                <a:ext uri="{FF2B5EF4-FFF2-40B4-BE49-F238E27FC236}">
                  <a16:creationId xmlns:a16="http://schemas.microsoft.com/office/drawing/2014/main" id="{6782B93C-56C2-C41F-09BB-1BDD7E18A619}"/>
                </a:ext>
              </a:extLst>
            </p:cNvPr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extrusionOk="0">
                  <a:moveTo>
                    <a:pt x="254" y="1"/>
                  </a:move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1580;p37">
              <a:extLst>
                <a:ext uri="{FF2B5EF4-FFF2-40B4-BE49-F238E27FC236}">
                  <a16:creationId xmlns:a16="http://schemas.microsoft.com/office/drawing/2014/main" id="{53E94E4A-58D8-9B82-3416-3E9650C31BFF}"/>
                </a:ext>
              </a:extLst>
            </p:cNvPr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4" y="1"/>
                  </a:ln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lnTo>
                    <a:pt x="371" y="1"/>
                  </a:lnTo>
                  <a:lnTo>
                    <a:pt x="351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1581;p37">
              <a:extLst>
                <a:ext uri="{FF2B5EF4-FFF2-40B4-BE49-F238E27FC236}">
                  <a16:creationId xmlns:a16="http://schemas.microsoft.com/office/drawing/2014/main" id="{E09CAD62-C60B-6D8C-D860-8E76E545240D}"/>
                </a:ext>
              </a:extLst>
            </p:cNvPr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extrusionOk="0">
                  <a:moveTo>
                    <a:pt x="332" y="1"/>
                  </a:moveTo>
                  <a:lnTo>
                    <a:pt x="254" y="20"/>
                  </a:ln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1582;p37">
              <a:extLst>
                <a:ext uri="{FF2B5EF4-FFF2-40B4-BE49-F238E27FC236}">
                  <a16:creationId xmlns:a16="http://schemas.microsoft.com/office/drawing/2014/main" id="{0B8A4A95-1900-45C3-CCD0-4EE450112701}"/>
                </a:ext>
              </a:extLst>
            </p:cNvPr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fill="none" extrusionOk="0">
                  <a:moveTo>
                    <a:pt x="176" y="40"/>
                  </a:move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54" y="20"/>
                  </a:lnTo>
                  <a:lnTo>
                    <a:pt x="176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1583;p37">
              <a:extLst>
                <a:ext uri="{FF2B5EF4-FFF2-40B4-BE49-F238E27FC236}">
                  <a16:creationId xmlns:a16="http://schemas.microsoft.com/office/drawing/2014/main" id="{7B7CECFB-DDC8-9AE6-121B-ADF2D4F11F58}"/>
                </a:ext>
              </a:extLst>
            </p:cNvPr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extrusionOk="0">
                  <a:moveTo>
                    <a:pt x="3235" y="1"/>
                  </a:move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7" name="Google Shape;1584;p37">
              <a:extLst>
                <a:ext uri="{FF2B5EF4-FFF2-40B4-BE49-F238E27FC236}">
                  <a16:creationId xmlns:a16="http://schemas.microsoft.com/office/drawing/2014/main" id="{B9F16938-BC98-14B1-1934-AE44EDBEE8A8}"/>
                </a:ext>
              </a:extLst>
            </p:cNvPr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fill="none" extrusionOk="0">
                  <a:moveTo>
                    <a:pt x="1" y="3586"/>
                  </a:move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lnTo>
                    <a:pt x="3235" y="1"/>
                  </a:lnTo>
                  <a:lnTo>
                    <a:pt x="3235" y="1"/>
                  </a:ln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1585;p37">
              <a:extLst>
                <a:ext uri="{FF2B5EF4-FFF2-40B4-BE49-F238E27FC236}">
                  <a16:creationId xmlns:a16="http://schemas.microsoft.com/office/drawing/2014/main" id="{B3557517-C5E7-98BC-D296-4A6BD93688B8}"/>
                </a:ext>
              </a:extLst>
            </p:cNvPr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extrusionOk="0">
                  <a:moveTo>
                    <a:pt x="2631" y="0"/>
                  </a:moveTo>
                  <a:lnTo>
                    <a:pt x="2377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1586;p37">
              <a:extLst>
                <a:ext uri="{FF2B5EF4-FFF2-40B4-BE49-F238E27FC236}">
                  <a16:creationId xmlns:a16="http://schemas.microsoft.com/office/drawing/2014/main" id="{693923F5-4D2C-EB9B-3DCF-AA1406ACBE81}"/>
                </a:ext>
              </a:extLst>
            </p:cNvPr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fill="none" extrusionOk="0">
                  <a:moveTo>
                    <a:pt x="2631" y="0"/>
                  </a:moveTo>
                  <a:lnTo>
                    <a:pt x="2631" y="0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319" y="20"/>
                  </a:lnTo>
                  <a:lnTo>
                    <a:pt x="2319" y="20"/>
                  </a:lnTo>
                  <a:lnTo>
                    <a:pt x="2300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90" y="137"/>
                  </a:lnTo>
                  <a:lnTo>
                    <a:pt x="189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812" y="17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39" y="272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7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60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650" y="0"/>
                  </a:lnTo>
                  <a:lnTo>
                    <a:pt x="2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1587;p37">
              <a:extLst>
                <a:ext uri="{FF2B5EF4-FFF2-40B4-BE49-F238E27FC236}">
                  <a16:creationId xmlns:a16="http://schemas.microsoft.com/office/drawing/2014/main" id="{FBA8EE8F-D7DB-414F-3DCD-1EFD841547C1}"/>
                </a:ext>
              </a:extLst>
            </p:cNvPr>
            <p:cNvSpPr/>
            <p:nvPr/>
          </p:nvSpPr>
          <p:spPr>
            <a:xfrm>
              <a:off x="5298800" y="83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1588;p37">
              <a:extLst>
                <a:ext uri="{FF2B5EF4-FFF2-40B4-BE49-F238E27FC236}">
                  <a16:creationId xmlns:a16="http://schemas.microsoft.com/office/drawing/2014/main" id="{E7EB8164-0FD4-80CE-E88E-C0E6841D78D1}"/>
                </a:ext>
              </a:extLst>
            </p:cNvPr>
            <p:cNvSpPr/>
            <p:nvPr/>
          </p:nvSpPr>
          <p:spPr>
            <a:xfrm>
              <a:off x="5322175" y="86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1589;p37">
              <a:extLst>
                <a:ext uri="{FF2B5EF4-FFF2-40B4-BE49-F238E27FC236}">
                  <a16:creationId xmlns:a16="http://schemas.microsoft.com/office/drawing/2014/main" id="{CA0D5951-979F-1F27-91AF-5611C3E7DFEA}"/>
                </a:ext>
              </a:extLst>
            </p:cNvPr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extrusionOk="0">
                  <a:moveTo>
                    <a:pt x="780" y="0"/>
                  </a:move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1590;p37">
              <a:extLst>
                <a:ext uri="{FF2B5EF4-FFF2-40B4-BE49-F238E27FC236}">
                  <a16:creationId xmlns:a16="http://schemas.microsoft.com/office/drawing/2014/main" id="{6563F896-8739-4C07-C5B8-D68D52F41272}"/>
                </a:ext>
              </a:extLst>
            </p:cNvPr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fill="none" extrusionOk="0">
                  <a:moveTo>
                    <a:pt x="0" y="410"/>
                  </a:move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780" y="0"/>
                  </a:ln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1591;p37">
              <a:extLst>
                <a:ext uri="{FF2B5EF4-FFF2-40B4-BE49-F238E27FC236}">
                  <a16:creationId xmlns:a16="http://schemas.microsoft.com/office/drawing/2014/main" id="{53FB7044-45EB-CD9C-B524-75C4B3A986B3}"/>
                </a:ext>
              </a:extLst>
            </p:cNvPr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extrusionOk="0">
                  <a:moveTo>
                    <a:pt x="1520" y="0"/>
                  </a:moveTo>
                  <a:lnTo>
                    <a:pt x="1325" y="20"/>
                  </a:lnTo>
                  <a:lnTo>
                    <a:pt x="1130" y="39"/>
                  </a:lnTo>
                  <a:lnTo>
                    <a:pt x="935" y="59"/>
                  </a:lnTo>
                  <a:lnTo>
                    <a:pt x="760" y="97"/>
                  </a:lnTo>
                  <a:lnTo>
                    <a:pt x="565" y="156"/>
                  </a:lnTo>
                  <a:lnTo>
                    <a:pt x="390" y="234"/>
                  </a:lnTo>
                  <a:lnTo>
                    <a:pt x="214" y="312"/>
                  </a:lnTo>
                  <a:lnTo>
                    <a:pt x="59" y="390"/>
                  </a:lnTo>
                  <a:lnTo>
                    <a:pt x="312" y="429"/>
                  </a:lnTo>
                  <a:lnTo>
                    <a:pt x="585" y="507"/>
                  </a:lnTo>
                  <a:lnTo>
                    <a:pt x="779" y="565"/>
                  </a:lnTo>
                  <a:lnTo>
                    <a:pt x="974" y="663"/>
                  </a:lnTo>
                  <a:lnTo>
                    <a:pt x="1150" y="760"/>
                  </a:lnTo>
                  <a:lnTo>
                    <a:pt x="1325" y="877"/>
                  </a:lnTo>
                  <a:lnTo>
                    <a:pt x="1481" y="994"/>
                  </a:lnTo>
                  <a:lnTo>
                    <a:pt x="1637" y="1150"/>
                  </a:lnTo>
                  <a:lnTo>
                    <a:pt x="1754" y="1286"/>
                  </a:lnTo>
                  <a:lnTo>
                    <a:pt x="1890" y="1442"/>
                  </a:lnTo>
                  <a:lnTo>
                    <a:pt x="1987" y="1617"/>
                  </a:lnTo>
                  <a:lnTo>
                    <a:pt x="2085" y="1793"/>
                  </a:lnTo>
                  <a:lnTo>
                    <a:pt x="2182" y="1987"/>
                  </a:lnTo>
                  <a:lnTo>
                    <a:pt x="2241" y="2182"/>
                  </a:lnTo>
                  <a:lnTo>
                    <a:pt x="2319" y="2377"/>
                  </a:lnTo>
                  <a:lnTo>
                    <a:pt x="2358" y="2572"/>
                  </a:lnTo>
                  <a:lnTo>
                    <a:pt x="2436" y="2981"/>
                  </a:lnTo>
                  <a:lnTo>
                    <a:pt x="2436" y="3195"/>
                  </a:lnTo>
                  <a:lnTo>
                    <a:pt x="2455" y="3410"/>
                  </a:lnTo>
                  <a:lnTo>
                    <a:pt x="2436" y="3838"/>
                  </a:lnTo>
                  <a:lnTo>
                    <a:pt x="2358" y="4267"/>
                  </a:lnTo>
                  <a:lnTo>
                    <a:pt x="2260" y="4676"/>
                  </a:lnTo>
                  <a:lnTo>
                    <a:pt x="2182" y="4871"/>
                  </a:lnTo>
                  <a:lnTo>
                    <a:pt x="2104" y="5066"/>
                  </a:lnTo>
                  <a:lnTo>
                    <a:pt x="2007" y="5261"/>
                  </a:lnTo>
                  <a:lnTo>
                    <a:pt x="1910" y="5436"/>
                  </a:lnTo>
                  <a:lnTo>
                    <a:pt x="1812" y="5611"/>
                  </a:lnTo>
                  <a:lnTo>
                    <a:pt x="1676" y="5787"/>
                  </a:lnTo>
                  <a:lnTo>
                    <a:pt x="1559" y="5943"/>
                  </a:lnTo>
                  <a:lnTo>
                    <a:pt x="1403" y="6079"/>
                  </a:lnTo>
                  <a:lnTo>
                    <a:pt x="1267" y="6215"/>
                  </a:lnTo>
                  <a:lnTo>
                    <a:pt x="1111" y="6332"/>
                  </a:lnTo>
                  <a:lnTo>
                    <a:pt x="935" y="6449"/>
                  </a:lnTo>
                  <a:lnTo>
                    <a:pt x="760" y="6527"/>
                  </a:lnTo>
                  <a:lnTo>
                    <a:pt x="565" y="6625"/>
                  </a:lnTo>
                  <a:lnTo>
                    <a:pt x="370" y="6683"/>
                  </a:lnTo>
                  <a:lnTo>
                    <a:pt x="175" y="6722"/>
                  </a:lnTo>
                  <a:lnTo>
                    <a:pt x="0" y="6761"/>
                  </a:lnTo>
                  <a:lnTo>
                    <a:pt x="175" y="6858"/>
                  </a:lnTo>
                  <a:lnTo>
                    <a:pt x="351" y="6936"/>
                  </a:lnTo>
                  <a:lnTo>
                    <a:pt x="526" y="7014"/>
                  </a:lnTo>
                  <a:lnTo>
                    <a:pt x="721" y="7073"/>
                  </a:lnTo>
                  <a:lnTo>
                    <a:pt x="916" y="7112"/>
                  </a:lnTo>
                  <a:lnTo>
                    <a:pt x="1111" y="7151"/>
                  </a:lnTo>
                  <a:lnTo>
                    <a:pt x="1306" y="7170"/>
                  </a:lnTo>
                  <a:lnTo>
                    <a:pt x="1520" y="7170"/>
                  </a:lnTo>
                  <a:lnTo>
                    <a:pt x="1851" y="7151"/>
                  </a:lnTo>
                  <a:lnTo>
                    <a:pt x="2163" y="7112"/>
                  </a:lnTo>
                  <a:lnTo>
                    <a:pt x="2475" y="7014"/>
                  </a:lnTo>
                  <a:lnTo>
                    <a:pt x="2767" y="6897"/>
                  </a:lnTo>
                  <a:lnTo>
                    <a:pt x="3059" y="6742"/>
                  </a:lnTo>
                  <a:lnTo>
                    <a:pt x="3332" y="6566"/>
                  </a:lnTo>
                  <a:lnTo>
                    <a:pt x="3566" y="6352"/>
                  </a:lnTo>
                  <a:lnTo>
                    <a:pt x="3799" y="6118"/>
                  </a:lnTo>
                  <a:lnTo>
                    <a:pt x="4014" y="5865"/>
                  </a:lnTo>
                  <a:lnTo>
                    <a:pt x="4209" y="5592"/>
                  </a:lnTo>
                  <a:lnTo>
                    <a:pt x="4364" y="5300"/>
                  </a:lnTo>
                  <a:lnTo>
                    <a:pt x="4501" y="4988"/>
                  </a:lnTo>
                  <a:lnTo>
                    <a:pt x="4598" y="4657"/>
                  </a:lnTo>
                  <a:lnTo>
                    <a:pt x="4696" y="4306"/>
                  </a:lnTo>
                  <a:lnTo>
                    <a:pt x="4735" y="3955"/>
                  </a:lnTo>
                  <a:lnTo>
                    <a:pt x="4754" y="3585"/>
                  </a:lnTo>
                  <a:lnTo>
                    <a:pt x="4735" y="3215"/>
                  </a:lnTo>
                  <a:lnTo>
                    <a:pt x="4696" y="2864"/>
                  </a:lnTo>
                  <a:lnTo>
                    <a:pt x="4598" y="2533"/>
                  </a:lnTo>
                  <a:lnTo>
                    <a:pt x="4501" y="2202"/>
                  </a:lnTo>
                  <a:lnTo>
                    <a:pt x="4364" y="1890"/>
                  </a:lnTo>
                  <a:lnTo>
                    <a:pt x="4209" y="1578"/>
                  </a:lnTo>
                  <a:lnTo>
                    <a:pt x="4014" y="1305"/>
                  </a:lnTo>
                  <a:lnTo>
                    <a:pt x="3799" y="1052"/>
                  </a:lnTo>
                  <a:lnTo>
                    <a:pt x="3566" y="818"/>
                  </a:lnTo>
                  <a:lnTo>
                    <a:pt x="3332" y="624"/>
                  </a:lnTo>
                  <a:lnTo>
                    <a:pt x="3059" y="429"/>
                  </a:lnTo>
                  <a:lnTo>
                    <a:pt x="2767" y="292"/>
                  </a:lnTo>
                  <a:lnTo>
                    <a:pt x="2475" y="175"/>
                  </a:lnTo>
                  <a:lnTo>
                    <a:pt x="2163" y="78"/>
                  </a:lnTo>
                  <a:lnTo>
                    <a:pt x="1851" y="2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1592;p37">
              <a:extLst>
                <a:ext uri="{FF2B5EF4-FFF2-40B4-BE49-F238E27FC236}">
                  <a16:creationId xmlns:a16="http://schemas.microsoft.com/office/drawing/2014/main" id="{425E02D9-4D5F-4D24-42B3-6AFA809300C3}"/>
                </a:ext>
              </a:extLst>
            </p:cNvPr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fill="none" extrusionOk="0">
                  <a:moveTo>
                    <a:pt x="4754" y="3585"/>
                  </a:moveTo>
                  <a:lnTo>
                    <a:pt x="4754" y="3585"/>
                  </a:lnTo>
                  <a:lnTo>
                    <a:pt x="4735" y="3955"/>
                  </a:lnTo>
                  <a:lnTo>
                    <a:pt x="4696" y="4306"/>
                  </a:lnTo>
                  <a:lnTo>
                    <a:pt x="4598" y="4657"/>
                  </a:lnTo>
                  <a:lnTo>
                    <a:pt x="4501" y="4988"/>
                  </a:lnTo>
                  <a:lnTo>
                    <a:pt x="4364" y="5300"/>
                  </a:lnTo>
                  <a:lnTo>
                    <a:pt x="4209" y="5592"/>
                  </a:lnTo>
                  <a:lnTo>
                    <a:pt x="4014" y="5865"/>
                  </a:lnTo>
                  <a:lnTo>
                    <a:pt x="3799" y="6118"/>
                  </a:lnTo>
                  <a:lnTo>
                    <a:pt x="3566" y="6352"/>
                  </a:lnTo>
                  <a:lnTo>
                    <a:pt x="3332" y="6566"/>
                  </a:lnTo>
                  <a:lnTo>
                    <a:pt x="3059" y="6742"/>
                  </a:lnTo>
                  <a:lnTo>
                    <a:pt x="2767" y="6897"/>
                  </a:lnTo>
                  <a:lnTo>
                    <a:pt x="2475" y="7014"/>
                  </a:lnTo>
                  <a:lnTo>
                    <a:pt x="2163" y="7112"/>
                  </a:lnTo>
                  <a:lnTo>
                    <a:pt x="1851" y="7151"/>
                  </a:lnTo>
                  <a:lnTo>
                    <a:pt x="1520" y="7170"/>
                  </a:lnTo>
                  <a:lnTo>
                    <a:pt x="1520" y="7170"/>
                  </a:lnTo>
                  <a:lnTo>
                    <a:pt x="1306" y="7170"/>
                  </a:lnTo>
                  <a:lnTo>
                    <a:pt x="1111" y="7151"/>
                  </a:lnTo>
                  <a:lnTo>
                    <a:pt x="916" y="7112"/>
                  </a:lnTo>
                  <a:lnTo>
                    <a:pt x="721" y="7073"/>
                  </a:lnTo>
                  <a:lnTo>
                    <a:pt x="526" y="7014"/>
                  </a:lnTo>
                  <a:lnTo>
                    <a:pt x="351" y="6936"/>
                  </a:lnTo>
                  <a:lnTo>
                    <a:pt x="175" y="6858"/>
                  </a:lnTo>
                  <a:lnTo>
                    <a:pt x="0" y="6761"/>
                  </a:lnTo>
                  <a:lnTo>
                    <a:pt x="0" y="6761"/>
                  </a:lnTo>
                  <a:lnTo>
                    <a:pt x="175" y="6722"/>
                  </a:lnTo>
                  <a:lnTo>
                    <a:pt x="370" y="6683"/>
                  </a:lnTo>
                  <a:lnTo>
                    <a:pt x="370" y="6683"/>
                  </a:lnTo>
                  <a:lnTo>
                    <a:pt x="565" y="6625"/>
                  </a:lnTo>
                  <a:lnTo>
                    <a:pt x="760" y="6527"/>
                  </a:lnTo>
                  <a:lnTo>
                    <a:pt x="760" y="6527"/>
                  </a:lnTo>
                  <a:lnTo>
                    <a:pt x="935" y="6449"/>
                  </a:lnTo>
                  <a:lnTo>
                    <a:pt x="1111" y="6332"/>
                  </a:lnTo>
                  <a:lnTo>
                    <a:pt x="1267" y="6215"/>
                  </a:lnTo>
                  <a:lnTo>
                    <a:pt x="1403" y="6079"/>
                  </a:lnTo>
                  <a:lnTo>
                    <a:pt x="1403" y="6079"/>
                  </a:lnTo>
                  <a:lnTo>
                    <a:pt x="1559" y="5943"/>
                  </a:lnTo>
                  <a:lnTo>
                    <a:pt x="1676" y="5787"/>
                  </a:lnTo>
                  <a:lnTo>
                    <a:pt x="1812" y="5611"/>
                  </a:lnTo>
                  <a:lnTo>
                    <a:pt x="1910" y="5436"/>
                  </a:lnTo>
                  <a:lnTo>
                    <a:pt x="1910" y="5436"/>
                  </a:lnTo>
                  <a:lnTo>
                    <a:pt x="2007" y="5261"/>
                  </a:lnTo>
                  <a:lnTo>
                    <a:pt x="2104" y="5066"/>
                  </a:lnTo>
                  <a:lnTo>
                    <a:pt x="2182" y="4871"/>
                  </a:lnTo>
                  <a:lnTo>
                    <a:pt x="2260" y="4676"/>
                  </a:lnTo>
                  <a:lnTo>
                    <a:pt x="2358" y="4267"/>
                  </a:lnTo>
                  <a:lnTo>
                    <a:pt x="2436" y="3838"/>
                  </a:lnTo>
                  <a:lnTo>
                    <a:pt x="2436" y="3838"/>
                  </a:lnTo>
                  <a:lnTo>
                    <a:pt x="2455" y="3410"/>
                  </a:lnTo>
                  <a:lnTo>
                    <a:pt x="2436" y="3195"/>
                  </a:lnTo>
                  <a:lnTo>
                    <a:pt x="2436" y="2981"/>
                  </a:lnTo>
                  <a:lnTo>
                    <a:pt x="2436" y="2981"/>
                  </a:lnTo>
                  <a:lnTo>
                    <a:pt x="2358" y="2572"/>
                  </a:lnTo>
                  <a:lnTo>
                    <a:pt x="2319" y="2377"/>
                  </a:lnTo>
                  <a:lnTo>
                    <a:pt x="2241" y="2182"/>
                  </a:lnTo>
                  <a:lnTo>
                    <a:pt x="2241" y="2182"/>
                  </a:lnTo>
                  <a:lnTo>
                    <a:pt x="2182" y="1987"/>
                  </a:lnTo>
                  <a:lnTo>
                    <a:pt x="2085" y="1793"/>
                  </a:lnTo>
                  <a:lnTo>
                    <a:pt x="1987" y="1617"/>
                  </a:lnTo>
                  <a:lnTo>
                    <a:pt x="1890" y="1442"/>
                  </a:lnTo>
                  <a:lnTo>
                    <a:pt x="1890" y="1442"/>
                  </a:lnTo>
                  <a:lnTo>
                    <a:pt x="1754" y="1286"/>
                  </a:lnTo>
                  <a:lnTo>
                    <a:pt x="1637" y="1150"/>
                  </a:lnTo>
                  <a:lnTo>
                    <a:pt x="1481" y="994"/>
                  </a:lnTo>
                  <a:lnTo>
                    <a:pt x="1325" y="877"/>
                  </a:lnTo>
                  <a:lnTo>
                    <a:pt x="1325" y="877"/>
                  </a:lnTo>
                  <a:lnTo>
                    <a:pt x="1150" y="760"/>
                  </a:lnTo>
                  <a:lnTo>
                    <a:pt x="974" y="663"/>
                  </a:lnTo>
                  <a:lnTo>
                    <a:pt x="779" y="565"/>
                  </a:lnTo>
                  <a:lnTo>
                    <a:pt x="585" y="507"/>
                  </a:lnTo>
                  <a:lnTo>
                    <a:pt x="585" y="507"/>
                  </a:lnTo>
                  <a:lnTo>
                    <a:pt x="312" y="429"/>
                  </a:lnTo>
                  <a:lnTo>
                    <a:pt x="59" y="390"/>
                  </a:lnTo>
                  <a:lnTo>
                    <a:pt x="59" y="390"/>
                  </a:lnTo>
                  <a:lnTo>
                    <a:pt x="214" y="312"/>
                  </a:lnTo>
                  <a:lnTo>
                    <a:pt x="390" y="234"/>
                  </a:lnTo>
                  <a:lnTo>
                    <a:pt x="565" y="156"/>
                  </a:lnTo>
                  <a:lnTo>
                    <a:pt x="760" y="97"/>
                  </a:lnTo>
                  <a:lnTo>
                    <a:pt x="935" y="59"/>
                  </a:lnTo>
                  <a:lnTo>
                    <a:pt x="1130" y="39"/>
                  </a:lnTo>
                  <a:lnTo>
                    <a:pt x="1325" y="20"/>
                  </a:lnTo>
                  <a:lnTo>
                    <a:pt x="1520" y="0"/>
                  </a:lnTo>
                  <a:lnTo>
                    <a:pt x="1520" y="0"/>
                  </a:lnTo>
                  <a:lnTo>
                    <a:pt x="1851" y="20"/>
                  </a:lnTo>
                  <a:lnTo>
                    <a:pt x="2163" y="78"/>
                  </a:lnTo>
                  <a:lnTo>
                    <a:pt x="2475" y="175"/>
                  </a:lnTo>
                  <a:lnTo>
                    <a:pt x="2767" y="292"/>
                  </a:lnTo>
                  <a:lnTo>
                    <a:pt x="3059" y="429"/>
                  </a:lnTo>
                  <a:lnTo>
                    <a:pt x="3332" y="624"/>
                  </a:lnTo>
                  <a:lnTo>
                    <a:pt x="3566" y="818"/>
                  </a:lnTo>
                  <a:lnTo>
                    <a:pt x="3799" y="1052"/>
                  </a:lnTo>
                  <a:lnTo>
                    <a:pt x="4014" y="1305"/>
                  </a:lnTo>
                  <a:lnTo>
                    <a:pt x="4209" y="1578"/>
                  </a:lnTo>
                  <a:lnTo>
                    <a:pt x="4364" y="1890"/>
                  </a:lnTo>
                  <a:lnTo>
                    <a:pt x="4501" y="2202"/>
                  </a:lnTo>
                  <a:lnTo>
                    <a:pt x="4598" y="2533"/>
                  </a:lnTo>
                  <a:lnTo>
                    <a:pt x="4696" y="2864"/>
                  </a:lnTo>
                  <a:lnTo>
                    <a:pt x="4735" y="3215"/>
                  </a:lnTo>
                  <a:lnTo>
                    <a:pt x="4754" y="3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1593;p37">
              <a:extLst>
                <a:ext uri="{FF2B5EF4-FFF2-40B4-BE49-F238E27FC236}">
                  <a16:creationId xmlns:a16="http://schemas.microsoft.com/office/drawing/2014/main" id="{9703825B-38E7-E718-4E2B-A0A2C5A55377}"/>
                </a:ext>
              </a:extLst>
            </p:cNvPr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extrusionOk="0">
                  <a:moveTo>
                    <a:pt x="1929" y="1"/>
                  </a:moveTo>
                  <a:lnTo>
                    <a:pt x="1715" y="118"/>
                  </a:lnTo>
                  <a:lnTo>
                    <a:pt x="1520" y="235"/>
                  </a:lnTo>
                  <a:lnTo>
                    <a:pt x="1325" y="390"/>
                  </a:lnTo>
                  <a:lnTo>
                    <a:pt x="1150" y="546"/>
                  </a:lnTo>
                  <a:lnTo>
                    <a:pt x="975" y="722"/>
                  </a:lnTo>
                  <a:lnTo>
                    <a:pt x="819" y="897"/>
                  </a:lnTo>
                  <a:lnTo>
                    <a:pt x="663" y="1092"/>
                  </a:lnTo>
                  <a:lnTo>
                    <a:pt x="527" y="1306"/>
                  </a:lnTo>
                  <a:lnTo>
                    <a:pt x="410" y="1521"/>
                  </a:lnTo>
                  <a:lnTo>
                    <a:pt x="312" y="1754"/>
                  </a:lnTo>
                  <a:lnTo>
                    <a:pt x="215" y="1988"/>
                  </a:lnTo>
                  <a:lnTo>
                    <a:pt x="137" y="2222"/>
                  </a:lnTo>
                  <a:lnTo>
                    <a:pt x="78" y="2475"/>
                  </a:lnTo>
                  <a:lnTo>
                    <a:pt x="39" y="2748"/>
                  </a:lnTo>
                  <a:lnTo>
                    <a:pt x="1" y="3001"/>
                  </a:lnTo>
                  <a:lnTo>
                    <a:pt x="1" y="3274"/>
                  </a:lnTo>
                  <a:lnTo>
                    <a:pt x="1" y="3547"/>
                  </a:lnTo>
                  <a:lnTo>
                    <a:pt x="39" y="3820"/>
                  </a:lnTo>
                  <a:lnTo>
                    <a:pt x="78" y="4073"/>
                  </a:lnTo>
                  <a:lnTo>
                    <a:pt x="137" y="4326"/>
                  </a:lnTo>
                  <a:lnTo>
                    <a:pt x="215" y="4560"/>
                  </a:lnTo>
                  <a:lnTo>
                    <a:pt x="312" y="4813"/>
                  </a:lnTo>
                  <a:lnTo>
                    <a:pt x="410" y="5028"/>
                  </a:lnTo>
                  <a:lnTo>
                    <a:pt x="527" y="5242"/>
                  </a:lnTo>
                  <a:lnTo>
                    <a:pt x="663" y="5456"/>
                  </a:lnTo>
                  <a:lnTo>
                    <a:pt x="799" y="5651"/>
                  </a:lnTo>
                  <a:lnTo>
                    <a:pt x="975" y="5827"/>
                  </a:lnTo>
                  <a:lnTo>
                    <a:pt x="1131" y="6002"/>
                  </a:lnTo>
                  <a:lnTo>
                    <a:pt x="1306" y="6158"/>
                  </a:lnTo>
                  <a:lnTo>
                    <a:pt x="1501" y="6314"/>
                  </a:lnTo>
                  <a:lnTo>
                    <a:pt x="1696" y="6431"/>
                  </a:lnTo>
                  <a:lnTo>
                    <a:pt x="1910" y="6547"/>
                  </a:lnTo>
                  <a:lnTo>
                    <a:pt x="2105" y="6567"/>
                  </a:lnTo>
                  <a:lnTo>
                    <a:pt x="2397" y="6547"/>
                  </a:lnTo>
                  <a:lnTo>
                    <a:pt x="2670" y="6489"/>
                  </a:lnTo>
                  <a:lnTo>
                    <a:pt x="2806" y="6450"/>
                  </a:lnTo>
                  <a:lnTo>
                    <a:pt x="2962" y="6392"/>
                  </a:lnTo>
                  <a:lnTo>
                    <a:pt x="2943" y="6392"/>
                  </a:lnTo>
                  <a:lnTo>
                    <a:pt x="3215" y="6255"/>
                  </a:lnTo>
                  <a:lnTo>
                    <a:pt x="3488" y="6060"/>
                  </a:lnTo>
                  <a:lnTo>
                    <a:pt x="3508" y="6060"/>
                  </a:lnTo>
                  <a:lnTo>
                    <a:pt x="3761" y="5846"/>
                  </a:lnTo>
                  <a:lnTo>
                    <a:pt x="3878" y="5710"/>
                  </a:lnTo>
                  <a:lnTo>
                    <a:pt x="3995" y="5554"/>
                  </a:lnTo>
                  <a:lnTo>
                    <a:pt x="4014" y="5554"/>
                  </a:lnTo>
                  <a:lnTo>
                    <a:pt x="4131" y="5378"/>
                  </a:lnTo>
                  <a:lnTo>
                    <a:pt x="4229" y="5203"/>
                  </a:lnTo>
                  <a:lnTo>
                    <a:pt x="4345" y="5008"/>
                  </a:lnTo>
                  <a:lnTo>
                    <a:pt x="4443" y="4794"/>
                  </a:lnTo>
                  <a:lnTo>
                    <a:pt x="4443" y="4813"/>
                  </a:lnTo>
                  <a:lnTo>
                    <a:pt x="4521" y="4560"/>
                  </a:lnTo>
                  <a:lnTo>
                    <a:pt x="4599" y="4326"/>
                  </a:lnTo>
                  <a:lnTo>
                    <a:pt x="4657" y="4073"/>
                  </a:lnTo>
                  <a:lnTo>
                    <a:pt x="4696" y="3820"/>
                  </a:lnTo>
                  <a:lnTo>
                    <a:pt x="4696" y="3839"/>
                  </a:lnTo>
                  <a:lnTo>
                    <a:pt x="4735" y="3566"/>
                  </a:lnTo>
                  <a:lnTo>
                    <a:pt x="4735" y="3274"/>
                  </a:lnTo>
                  <a:lnTo>
                    <a:pt x="4735" y="2982"/>
                  </a:lnTo>
                  <a:lnTo>
                    <a:pt x="4696" y="2709"/>
                  </a:lnTo>
                  <a:lnTo>
                    <a:pt x="4638" y="2378"/>
                  </a:lnTo>
                  <a:lnTo>
                    <a:pt x="4579" y="2144"/>
                  </a:lnTo>
                  <a:lnTo>
                    <a:pt x="4560" y="2105"/>
                  </a:lnTo>
                  <a:lnTo>
                    <a:pt x="4443" y="1754"/>
                  </a:lnTo>
                  <a:lnTo>
                    <a:pt x="4423" y="1735"/>
                  </a:lnTo>
                  <a:lnTo>
                    <a:pt x="4248" y="1384"/>
                  </a:lnTo>
                  <a:lnTo>
                    <a:pt x="4151" y="1209"/>
                  </a:lnTo>
                  <a:lnTo>
                    <a:pt x="4034" y="1053"/>
                  </a:lnTo>
                  <a:lnTo>
                    <a:pt x="4014" y="1014"/>
                  </a:lnTo>
                  <a:lnTo>
                    <a:pt x="3897" y="878"/>
                  </a:lnTo>
                  <a:lnTo>
                    <a:pt x="3761" y="741"/>
                  </a:lnTo>
                  <a:lnTo>
                    <a:pt x="3683" y="644"/>
                  </a:lnTo>
                  <a:lnTo>
                    <a:pt x="3663" y="624"/>
                  </a:lnTo>
                  <a:lnTo>
                    <a:pt x="3547" y="527"/>
                  </a:lnTo>
                  <a:lnTo>
                    <a:pt x="3488" y="488"/>
                  </a:lnTo>
                  <a:lnTo>
                    <a:pt x="3371" y="390"/>
                  </a:lnTo>
                  <a:lnTo>
                    <a:pt x="3254" y="313"/>
                  </a:lnTo>
                  <a:lnTo>
                    <a:pt x="3215" y="293"/>
                  </a:lnTo>
                  <a:lnTo>
                    <a:pt x="3196" y="274"/>
                  </a:lnTo>
                  <a:lnTo>
                    <a:pt x="3176" y="274"/>
                  </a:lnTo>
                  <a:lnTo>
                    <a:pt x="3157" y="254"/>
                  </a:lnTo>
                  <a:lnTo>
                    <a:pt x="2943" y="157"/>
                  </a:lnTo>
                  <a:lnTo>
                    <a:pt x="2923" y="157"/>
                  </a:lnTo>
                  <a:lnTo>
                    <a:pt x="2884" y="137"/>
                  </a:lnTo>
                  <a:lnTo>
                    <a:pt x="2845" y="118"/>
                  </a:lnTo>
                  <a:lnTo>
                    <a:pt x="2670" y="59"/>
                  </a:lnTo>
                  <a:lnTo>
                    <a:pt x="2475" y="20"/>
                  </a:lnTo>
                  <a:lnTo>
                    <a:pt x="2436" y="20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1594;p37">
              <a:extLst>
                <a:ext uri="{FF2B5EF4-FFF2-40B4-BE49-F238E27FC236}">
                  <a16:creationId xmlns:a16="http://schemas.microsoft.com/office/drawing/2014/main" id="{6C9ED198-B0D8-69DE-90C8-E9A44010DDE6}"/>
                </a:ext>
              </a:extLst>
            </p:cNvPr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fill="none" extrusionOk="0">
                  <a:moveTo>
                    <a:pt x="2105" y="1"/>
                  </a:moveTo>
                  <a:lnTo>
                    <a:pt x="2105" y="1"/>
                  </a:lnTo>
                  <a:lnTo>
                    <a:pt x="2378" y="1"/>
                  </a:lnTo>
                  <a:lnTo>
                    <a:pt x="2378" y="1"/>
                  </a:lnTo>
                  <a:lnTo>
                    <a:pt x="2436" y="20"/>
                  </a:lnTo>
                  <a:lnTo>
                    <a:pt x="2436" y="20"/>
                  </a:lnTo>
                  <a:lnTo>
                    <a:pt x="2455" y="20"/>
                  </a:lnTo>
                  <a:lnTo>
                    <a:pt x="245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670" y="59"/>
                  </a:lnTo>
                  <a:lnTo>
                    <a:pt x="2670" y="59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62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3157" y="254"/>
                  </a:lnTo>
                  <a:lnTo>
                    <a:pt x="3176" y="274"/>
                  </a:lnTo>
                  <a:lnTo>
                    <a:pt x="3196" y="274"/>
                  </a:lnTo>
                  <a:lnTo>
                    <a:pt x="3215" y="293"/>
                  </a:lnTo>
                  <a:lnTo>
                    <a:pt x="3215" y="293"/>
                  </a:lnTo>
                  <a:lnTo>
                    <a:pt x="3254" y="313"/>
                  </a:lnTo>
                  <a:lnTo>
                    <a:pt x="3254" y="313"/>
                  </a:lnTo>
                  <a:lnTo>
                    <a:pt x="3371" y="390"/>
                  </a:lnTo>
                  <a:lnTo>
                    <a:pt x="3371" y="390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547" y="527"/>
                  </a:lnTo>
                  <a:lnTo>
                    <a:pt x="3547" y="527"/>
                  </a:lnTo>
                  <a:lnTo>
                    <a:pt x="3663" y="624"/>
                  </a:lnTo>
                  <a:lnTo>
                    <a:pt x="3663" y="624"/>
                  </a:lnTo>
                  <a:lnTo>
                    <a:pt x="3683" y="644"/>
                  </a:lnTo>
                  <a:lnTo>
                    <a:pt x="3683" y="644"/>
                  </a:lnTo>
                  <a:lnTo>
                    <a:pt x="3761" y="741"/>
                  </a:lnTo>
                  <a:lnTo>
                    <a:pt x="3761" y="741"/>
                  </a:lnTo>
                  <a:lnTo>
                    <a:pt x="3897" y="878"/>
                  </a:lnTo>
                  <a:lnTo>
                    <a:pt x="3897" y="878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34" y="1053"/>
                  </a:lnTo>
                  <a:lnTo>
                    <a:pt x="4034" y="1053"/>
                  </a:lnTo>
                  <a:lnTo>
                    <a:pt x="4151" y="1209"/>
                  </a:lnTo>
                  <a:lnTo>
                    <a:pt x="4151" y="1209"/>
                  </a:lnTo>
                  <a:lnTo>
                    <a:pt x="4248" y="1384"/>
                  </a:lnTo>
                  <a:lnTo>
                    <a:pt x="4248" y="1384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560" y="2105"/>
                  </a:lnTo>
                  <a:lnTo>
                    <a:pt x="4579" y="2144"/>
                  </a:lnTo>
                  <a:lnTo>
                    <a:pt x="4579" y="2144"/>
                  </a:lnTo>
                  <a:lnTo>
                    <a:pt x="4638" y="2378"/>
                  </a:lnTo>
                  <a:lnTo>
                    <a:pt x="4638" y="2378"/>
                  </a:lnTo>
                  <a:lnTo>
                    <a:pt x="4696" y="2709"/>
                  </a:lnTo>
                  <a:lnTo>
                    <a:pt x="4696" y="272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735" y="2982"/>
                  </a:lnTo>
                  <a:lnTo>
                    <a:pt x="4735" y="3274"/>
                  </a:lnTo>
                  <a:lnTo>
                    <a:pt x="4735" y="3274"/>
                  </a:lnTo>
                  <a:lnTo>
                    <a:pt x="4735" y="3566"/>
                  </a:lnTo>
                  <a:lnTo>
                    <a:pt x="4696" y="3839"/>
                  </a:lnTo>
                  <a:lnTo>
                    <a:pt x="4696" y="3820"/>
                  </a:lnTo>
                  <a:lnTo>
                    <a:pt x="4696" y="3820"/>
                  </a:lnTo>
                  <a:lnTo>
                    <a:pt x="4657" y="4073"/>
                  </a:lnTo>
                  <a:lnTo>
                    <a:pt x="4599" y="4326"/>
                  </a:lnTo>
                  <a:lnTo>
                    <a:pt x="4599" y="4326"/>
                  </a:lnTo>
                  <a:lnTo>
                    <a:pt x="4521" y="4560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794"/>
                  </a:lnTo>
                  <a:lnTo>
                    <a:pt x="4443" y="4794"/>
                  </a:lnTo>
                  <a:lnTo>
                    <a:pt x="4345" y="5008"/>
                  </a:lnTo>
                  <a:lnTo>
                    <a:pt x="4229" y="5203"/>
                  </a:lnTo>
                  <a:lnTo>
                    <a:pt x="4229" y="5203"/>
                  </a:lnTo>
                  <a:lnTo>
                    <a:pt x="4131" y="5378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878" y="5710"/>
                  </a:lnTo>
                  <a:lnTo>
                    <a:pt x="3761" y="5846"/>
                  </a:lnTo>
                  <a:lnTo>
                    <a:pt x="3761" y="5846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488" y="6060"/>
                  </a:lnTo>
                  <a:lnTo>
                    <a:pt x="3488" y="6060"/>
                  </a:lnTo>
                  <a:lnTo>
                    <a:pt x="3215" y="6255"/>
                  </a:lnTo>
                  <a:lnTo>
                    <a:pt x="3215" y="6255"/>
                  </a:lnTo>
                  <a:lnTo>
                    <a:pt x="2943" y="6392"/>
                  </a:lnTo>
                  <a:lnTo>
                    <a:pt x="2962" y="6392"/>
                  </a:lnTo>
                  <a:lnTo>
                    <a:pt x="2962" y="6392"/>
                  </a:lnTo>
                  <a:lnTo>
                    <a:pt x="2806" y="6450"/>
                  </a:lnTo>
                  <a:lnTo>
                    <a:pt x="2670" y="6489"/>
                  </a:lnTo>
                  <a:lnTo>
                    <a:pt x="2670" y="6489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105" y="6567"/>
                  </a:lnTo>
                  <a:lnTo>
                    <a:pt x="2105" y="6567"/>
                  </a:lnTo>
                  <a:lnTo>
                    <a:pt x="1910" y="6547"/>
                  </a:lnTo>
                  <a:lnTo>
                    <a:pt x="1910" y="6547"/>
                  </a:lnTo>
                  <a:lnTo>
                    <a:pt x="1696" y="6431"/>
                  </a:lnTo>
                  <a:lnTo>
                    <a:pt x="1501" y="6314"/>
                  </a:lnTo>
                  <a:lnTo>
                    <a:pt x="1306" y="6158"/>
                  </a:lnTo>
                  <a:lnTo>
                    <a:pt x="1131" y="6002"/>
                  </a:lnTo>
                  <a:lnTo>
                    <a:pt x="975" y="5827"/>
                  </a:lnTo>
                  <a:lnTo>
                    <a:pt x="799" y="5651"/>
                  </a:lnTo>
                  <a:lnTo>
                    <a:pt x="663" y="5456"/>
                  </a:lnTo>
                  <a:lnTo>
                    <a:pt x="527" y="5242"/>
                  </a:lnTo>
                  <a:lnTo>
                    <a:pt x="410" y="5028"/>
                  </a:lnTo>
                  <a:lnTo>
                    <a:pt x="312" y="4813"/>
                  </a:lnTo>
                  <a:lnTo>
                    <a:pt x="215" y="4560"/>
                  </a:lnTo>
                  <a:lnTo>
                    <a:pt x="137" y="4326"/>
                  </a:lnTo>
                  <a:lnTo>
                    <a:pt x="78" y="4073"/>
                  </a:lnTo>
                  <a:lnTo>
                    <a:pt x="39" y="3820"/>
                  </a:lnTo>
                  <a:lnTo>
                    <a:pt x="1" y="3547"/>
                  </a:lnTo>
                  <a:lnTo>
                    <a:pt x="1" y="3274"/>
                  </a:lnTo>
                  <a:lnTo>
                    <a:pt x="1" y="3274"/>
                  </a:lnTo>
                  <a:lnTo>
                    <a:pt x="1" y="3001"/>
                  </a:lnTo>
                  <a:lnTo>
                    <a:pt x="39" y="2748"/>
                  </a:lnTo>
                  <a:lnTo>
                    <a:pt x="78" y="2475"/>
                  </a:lnTo>
                  <a:lnTo>
                    <a:pt x="137" y="2222"/>
                  </a:lnTo>
                  <a:lnTo>
                    <a:pt x="215" y="1988"/>
                  </a:lnTo>
                  <a:lnTo>
                    <a:pt x="312" y="1754"/>
                  </a:lnTo>
                  <a:lnTo>
                    <a:pt x="410" y="1521"/>
                  </a:lnTo>
                  <a:lnTo>
                    <a:pt x="527" y="1306"/>
                  </a:lnTo>
                  <a:lnTo>
                    <a:pt x="663" y="1092"/>
                  </a:lnTo>
                  <a:lnTo>
                    <a:pt x="819" y="897"/>
                  </a:lnTo>
                  <a:lnTo>
                    <a:pt x="975" y="722"/>
                  </a:lnTo>
                  <a:lnTo>
                    <a:pt x="1150" y="546"/>
                  </a:lnTo>
                  <a:lnTo>
                    <a:pt x="1325" y="390"/>
                  </a:lnTo>
                  <a:lnTo>
                    <a:pt x="1520" y="235"/>
                  </a:lnTo>
                  <a:lnTo>
                    <a:pt x="1715" y="118"/>
                  </a:lnTo>
                  <a:lnTo>
                    <a:pt x="1929" y="1"/>
                  </a:lnTo>
                  <a:lnTo>
                    <a:pt x="1929" y="1"/>
                  </a:lnTo>
                  <a:lnTo>
                    <a:pt x="2105" y="1"/>
                  </a:lnTo>
                  <a:lnTo>
                    <a:pt x="2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1595;p37">
              <a:extLst>
                <a:ext uri="{FF2B5EF4-FFF2-40B4-BE49-F238E27FC236}">
                  <a16:creationId xmlns:a16="http://schemas.microsoft.com/office/drawing/2014/main" id="{8CDBE697-3033-FB9A-CB59-5C3CDE98B6DF}"/>
                </a:ext>
              </a:extLst>
            </p:cNvPr>
            <p:cNvSpPr/>
            <p:nvPr/>
          </p:nvSpPr>
          <p:spPr>
            <a:xfrm>
              <a:off x="5657775" y="8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1596;p37">
              <a:extLst>
                <a:ext uri="{FF2B5EF4-FFF2-40B4-BE49-F238E27FC236}">
                  <a16:creationId xmlns:a16="http://schemas.microsoft.com/office/drawing/2014/main" id="{9B244CF5-5A62-CEEB-20C7-77532DFFF566}"/>
                </a:ext>
              </a:extLst>
            </p:cNvPr>
            <p:cNvSpPr/>
            <p:nvPr/>
          </p:nvSpPr>
          <p:spPr>
            <a:xfrm>
              <a:off x="5633925" y="8664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1597;p37">
              <a:extLst>
                <a:ext uri="{FF2B5EF4-FFF2-40B4-BE49-F238E27FC236}">
                  <a16:creationId xmlns:a16="http://schemas.microsoft.com/office/drawing/2014/main" id="{F7EE840C-C53E-EFF1-E730-DCBC34170121}"/>
                </a:ext>
              </a:extLst>
            </p:cNvPr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extrusionOk="0">
                  <a:moveTo>
                    <a:pt x="975" y="0"/>
                  </a:moveTo>
                  <a:lnTo>
                    <a:pt x="780" y="20"/>
                  </a:lnTo>
                  <a:lnTo>
                    <a:pt x="585" y="39"/>
                  </a:lnTo>
                  <a:lnTo>
                    <a:pt x="430" y="78"/>
                  </a:lnTo>
                  <a:lnTo>
                    <a:pt x="274" y="137"/>
                  </a:lnTo>
                  <a:lnTo>
                    <a:pt x="157" y="195"/>
                  </a:lnTo>
                  <a:lnTo>
                    <a:pt x="79" y="254"/>
                  </a:lnTo>
                  <a:lnTo>
                    <a:pt x="20" y="332"/>
                  </a:lnTo>
                  <a:lnTo>
                    <a:pt x="1" y="410"/>
                  </a:lnTo>
                  <a:lnTo>
                    <a:pt x="20" y="507"/>
                  </a:lnTo>
                  <a:lnTo>
                    <a:pt x="79" y="585"/>
                  </a:lnTo>
                  <a:lnTo>
                    <a:pt x="157" y="643"/>
                  </a:lnTo>
                  <a:lnTo>
                    <a:pt x="274" y="702"/>
                  </a:lnTo>
                  <a:lnTo>
                    <a:pt x="430" y="760"/>
                  </a:lnTo>
                  <a:lnTo>
                    <a:pt x="585" y="799"/>
                  </a:lnTo>
                  <a:lnTo>
                    <a:pt x="780" y="819"/>
                  </a:lnTo>
                  <a:lnTo>
                    <a:pt x="1170" y="819"/>
                  </a:lnTo>
                  <a:lnTo>
                    <a:pt x="1365" y="799"/>
                  </a:lnTo>
                  <a:lnTo>
                    <a:pt x="1521" y="760"/>
                  </a:lnTo>
                  <a:lnTo>
                    <a:pt x="1677" y="702"/>
                  </a:lnTo>
                  <a:lnTo>
                    <a:pt x="1793" y="643"/>
                  </a:lnTo>
                  <a:lnTo>
                    <a:pt x="1871" y="585"/>
                  </a:lnTo>
                  <a:lnTo>
                    <a:pt x="1930" y="507"/>
                  </a:lnTo>
                  <a:lnTo>
                    <a:pt x="1949" y="410"/>
                  </a:lnTo>
                  <a:lnTo>
                    <a:pt x="1930" y="332"/>
                  </a:lnTo>
                  <a:lnTo>
                    <a:pt x="1871" y="254"/>
                  </a:lnTo>
                  <a:lnTo>
                    <a:pt x="1793" y="195"/>
                  </a:lnTo>
                  <a:lnTo>
                    <a:pt x="1677" y="137"/>
                  </a:lnTo>
                  <a:lnTo>
                    <a:pt x="1521" y="78"/>
                  </a:lnTo>
                  <a:lnTo>
                    <a:pt x="1365" y="39"/>
                  </a:lnTo>
                  <a:lnTo>
                    <a:pt x="1170" y="20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1598;p37">
              <a:extLst>
                <a:ext uri="{FF2B5EF4-FFF2-40B4-BE49-F238E27FC236}">
                  <a16:creationId xmlns:a16="http://schemas.microsoft.com/office/drawing/2014/main" id="{7A742E7E-FD19-A7A0-AD27-4E8FB28B0EEF}"/>
                </a:ext>
              </a:extLst>
            </p:cNvPr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fill="none" extrusionOk="0">
                  <a:moveTo>
                    <a:pt x="1949" y="410"/>
                  </a:moveTo>
                  <a:lnTo>
                    <a:pt x="1949" y="410"/>
                  </a:lnTo>
                  <a:lnTo>
                    <a:pt x="1930" y="507"/>
                  </a:lnTo>
                  <a:lnTo>
                    <a:pt x="1871" y="585"/>
                  </a:lnTo>
                  <a:lnTo>
                    <a:pt x="1793" y="643"/>
                  </a:lnTo>
                  <a:lnTo>
                    <a:pt x="1677" y="702"/>
                  </a:lnTo>
                  <a:lnTo>
                    <a:pt x="1521" y="760"/>
                  </a:lnTo>
                  <a:lnTo>
                    <a:pt x="1365" y="799"/>
                  </a:lnTo>
                  <a:lnTo>
                    <a:pt x="1170" y="819"/>
                  </a:lnTo>
                  <a:lnTo>
                    <a:pt x="975" y="819"/>
                  </a:lnTo>
                  <a:lnTo>
                    <a:pt x="975" y="819"/>
                  </a:lnTo>
                  <a:lnTo>
                    <a:pt x="780" y="819"/>
                  </a:lnTo>
                  <a:lnTo>
                    <a:pt x="585" y="799"/>
                  </a:lnTo>
                  <a:lnTo>
                    <a:pt x="430" y="760"/>
                  </a:lnTo>
                  <a:lnTo>
                    <a:pt x="274" y="702"/>
                  </a:lnTo>
                  <a:lnTo>
                    <a:pt x="157" y="643"/>
                  </a:lnTo>
                  <a:lnTo>
                    <a:pt x="79" y="585"/>
                  </a:lnTo>
                  <a:lnTo>
                    <a:pt x="20" y="507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20" y="332"/>
                  </a:lnTo>
                  <a:lnTo>
                    <a:pt x="79" y="254"/>
                  </a:lnTo>
                  <a:lnTo>
                    <a:pt x="157" y="195"/>
                  </a:lnTo>
                  <a:lnTo>
                    <a:pt x="274" y="137"/>
                  </a:lnTo>
                  <a:lnTo>
                    <a:pt x="430" y="78"/>
                  </a:lnTo>
                  <a:lnTo>
                    <a:pt x="585" y="39"/>
                  </a:lnTo>
                  <a:lnTo>
                    <a:pt x="780" y="20"/>
                  </a:lnTo>
                  <a:lnTo>
                    <a:pt x="975" y="0"/>
                  </a:lnTo>
                  <a:lnTo>
                    <a:pt x="975" y="0"/>
                  </a:lnTo>
                  <a:lnTo>
                    <a:pt x="1170" y="20"/>
                  </a:lnTo>
                  <a:lnTo>
                    <a:pt x="1365" y="39"/>
                  </a:lnTo>
                  <a:lnTo>
                    <a:pt x="1521" y="78"/>
                  </a:lnTo>
                  <a:lnTo>
                    <a:pt x="1677" y="137"/>
                  </a:lnTo>
                  <a:lnTo>
                    <a:pt x="1793" y="195"/>
                  </a:lnTo>
                  <a:lnTo>
                    <a:pt x="1871" y="254"/>
                  </a:lnTo>
                  <a:lnTo>
                    <a:pt x="1930" y="332"/>
                  </a:lnTo>
                  <a:lnTo>
                    <a:pt x="1949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1599;p37">
              <a:extLst>
                <a:ext uri="{FF2B5EF4-FFF2-40B4-BE49-F238E27FC236}">
                  <a16:creationId xmlns:a16="http://schemas.microsoft.com/office/drawing/2014/main" id="{D8CB5072-CF5D-B594-8659-7A9A83C2E353}"/>
                </a:ext>
              </a:extLst>
            </p:cNvPr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extrusionOk="0">
                  <a:moveTo>
                    <a:pt x="1715" y="0"/>
                  </a:moveTo>
                  <a:lnTo>
                    <a:pt x="1423" y="39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1600;p37">
              <a:extLst>
                <a:ext uri="{FF2B5EF4-FFF2-40B4-BE49-F238E27FC236}">
                  <a16:creationId xmlns:a16="http://schemas.microsoft.com/office/drawing/2014/main" id="{81C38427-4BC6-CDEB-26D2-C75A68A2F5FB}"/>
                </a:ext>
              </a:extLst>
            </p:cNvPr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715" y="0"/>
                  </a:lnTo>
                  <a:lnTo>
                    <a:pt x="1715" y="0"/>
                  </a:lnTo>
                  <a:lnTo>
                    <a:pt x="1423" y="39"/>
                  </a:lnTo>
                  <a:lnTo>
                    <a:pt x="1150" y="117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1601;p37">
              <a:extLst>
                <a:ext uri="{FF2B5EF4-FFF2-40B4-BE49-F238E27FC236}">
                  <a16:creationId xmlns:a16="http://schemas.microsoft.com/office/drawing/2014/main" id="{3493BDB1-FA15-068A-B29B-F8FF6383BC87}"/>
                </a:ext>
              </a:extLst>
            </p:cNvPr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1602;p37">
              <a:extLst>
                <a:ext uri="{FF2B5EF4-FFF2-40B4-BE49-F238E27FC236}">
                  <a16:creationId xmlns:a16="http://schemas.microsoft.com/office/drawing/2014/main" id="{EEA4204A-2228-B3E5-27DB-02ACF8C9C529}"/>
                </a:ext>
              </a:extLst>
            </p:cNvPr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1603;p37">
              <a:extLst>
                <a:ext uri="{FF2B5EF4-FFF2-40B4-BE49-F238E27FC236}">
                  <a16:creationId xmlns:a16="http://schemas.microsoft.com/office/drawing/2014/main" id="{8EE4C766-1C99-59F9-9D02-4D0459000953}"/>
                </a:ext>
              </a:extLst>
            </p:cNvPr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extrusionOk="0">
                  <a:moveTo>
                    <a:pt x="2378" y="1209"/>
                  </a:moveTo>
                  <a:lnTo>
                    <a:pt x="2728" y="1228"/>
                  </a:lnTo>
                  <a:lnTo>
                    <a:pt x="3021" y="1287"/>
                  </a:lnTo>
                  <a:lnTo>
                    <a:pt x="3274" y="1384"/>
                  </a:lnTo>
                  <a:lnTo>
                    <a:pt x="3488" y="1481"/>
                  </a:lnTo>
                  <a:lnTo>
                    <a:pt x="3683" y="1618"/>
                  </a:lnTo>
                  <a:lnTo>
                    <a:pt x="3800" y="1715"/>
                  </a:lnTo>
                  <a:lnTo>
                    <a:pt x="3917" y="1832"/>
                  </a:lnTo>
                  <a:lnTo>
                    <a:pt x="4014" y="2027"/>
                  </a:lnTo>
                  <a:lnTo>
                    <a:pt x="4034" y="2066"/>
                  </a:lnTo>
                  <a:lnTo>
                    <a:pt x="4053" y="2105"/>
                  </a:lnTo>
                  <a:lnTo>
                    <a:pt x="4073" y="2163"/>
                  </a:lnTo>
                  <a:lnTo>
                    <a:pt x="4092" y="2183"/>
                  </a:lnTo>
                  <a:lnTo>
                    <a:pt x="4073" y="2183"/>
                  </a:lnTo>
                  <a:lnTo>
                    <a:pt x="4092" y="2261"/>
                  </a:lnTo>
                  <a:lnTo>
                    <a:pt x="4092" y="2280"/>
                  </a:lnTo>
                  <a:lnTo>
                    <a:pt x="4112" y="2358"/>
                  </a:lnTo>
                  <a:lnTo>
                    <a:pt x="3995" y="2475"/>
                  </a:lnTo>
                  <a:lnTo>
                    <a:pt x="3878" y="2573"/>
                  </a:lnTo>
                  <a:lnTo>
                    <a:pt x="3644" y="2709"/>
                  </a:lnTo>
                  <a:lnTo>
                    <a:pt x="3391" y="2826"/>
                  </a:lnTo>
                  <a:lnTo>
                    <a:pt x="3040" y="2923"/>
                  </a:lnTo>
                  <a:lnTo>
                    <a:pt x="2690" y="2982"/>
                  </a:lnTo>
                  <a:lnTo>
                    <a:pt x="2086" y="2982"/>
                  </a:lnTo>
                  <a:lnTo>
                    <a:pt x="1735" y="2923"/>
                  </a:lnTo>
                  <a:lnTo>
                    <a:pt x="1404" y="2826"/>
                  </a:lnTo>
                  <a:lnTo>
                    <a:pt x="1150" y="2709"/>
                  </a:lnTo>
                  <a:lnTo>
                    <a:pt x="916" y="2573"/>
                  </a:lnTo>
                  <a:lnTo>
                    <a:pt x="780" y="2475"/>
                  </a:lnTo>
                  <a:lnTo>
                    <a:pt x="663" y="2358"/>
                  </a:lnTo>
                  <a:lnTo>
                    <a:pt x="663" y="2339"/>
                  </a:lnTo>
                  <a:lnTo>
                    <a:pt x="663" y="2300"/>
                  </a:lnTo>
                  <a:lnTo>
                    <a:pt x="683" y="2183"/>
                  </a:lnTo>
                  <a:lnTo>
                    <a:pt x="722" y="2066"/>
                  </a:lnTo>
                  <a:lnTo>
                    <a:pt x="780" y="1949"/>
                  </a:lnTo>
                  <a:lnTo>
                    <a:pt x="858" y="1832"/>
                  </a:lnTo>
                  <a:lnTo>
                    <a:pt x="975" y="1715"/>
                  </a:lnTo>
                  <a:lnTo>
                    <a:pt x="1092" y="1618"/>
                  </a:lnTo>
                  <a:lnTo>
                    <a:pt x="1267" y="1481"/>
                  </a:lnTo>
                  <a:lnTo>
                    <a:pt x="1462" y="1384"/>
                  </a:lnTo>
                  <a:lnTo>
                    <a:pt x="1754" y="1287"/>
                  </a:lnTo>
                  <a:lnTo>
                    <a:pt x="2047" y="1228"/>
                  </a:lnTo>
                  <a:lnTo>
                    <a:pt x="2378" y="1209"/>
                  </a:lnTo>
                  <a:close/>
                  <a:moveTo>
                    <a:pt x="1053" y="1"/>
                  </a:move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1604;p37">
              <a:extLst>
                <a:ext uri="{FF2B5EF4-FFF2-40B4-BE49-F238E27FC236}">
                  <a16:creationId xmlns:a16="http://schemas.microsoft.com/office/drawing/2014/main" id="{219363E1-8902-3240-A8EF-50D9151E809D}"/>
                </a:ext>
              </a:extLst>
            </p:cNvPr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fill="none" extrusionOk="0">
                  <a:moveTo>
                    <a:pt x="3586" y="1"/>
                  </a:moveTo>
                  <a:lnTo>
                    <a:pt x="3586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417" y="312"/>
                  </a:lnTo>
                  <a:lnTo>
                    <a:pt x="2397" y="312"/>
                  </a:lnTo>
                  <a:lnTo>
                    <a:pt x="2378" y="312"/>
                  </a:lnTo>
                  <a:lnTo>
                    <a:pt x="2358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053" y="1"/>
                  </a:lnTo>
                  <a:lnTo>
                    <a:pt x="1053" y="1"/>
                  </a:ln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300" y="3138"/>
                  </a:lnTo>
                  <a:lnTo>
                    <a:pt x="2397" y="3138"/>
                  </a:lnTo>
                  <a:lnTo>
                    <a:pt x="2397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722" y="1"/>
                  </a:lnTo>
                  <a:lnTo>
                    <a:pt x="3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1605;p37">
              <a:extLst>
                <a:ext uri="{FF2B5EF4-FFF2-40B4-BE49-F238E27FC236}">
                  <a16:creationId xmlns:a16="http://schemas.microsoft.com/office/drawing/2014/main" id="{CBF2DE41-6E9C-0CDF-3785-DA2844544B0D}"/>
                </a:ext>
              </a:extLst>
            </p:cNvPr>
            <p:cNvSpPr/>
            <p:nvPr/>
          </p:nvSpPr>
          <p:spPr>
            <a:xfrm>
              <a:off x="5434700" y="839675"/>
              <a:ext cx="86225" cy="44350"/>
            </a:xfrm>
            <a:custGeom>
              <a:avLst/>
              <a:gdLst/>
              <a:ahLst/>
              <a:cxnLst/>
              <a:rect l="l" t="t" r="r" b="b"/>
              <a:pathLst>
                <a:path w="3449" h="1774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2065" y="20"/>
                  </a:lnTo>
                  <a:lnTo>
                    <a:pt x="2065" y="20"/>
                  </a:lnTo>
                  <a:lnTo>
                    <a:pt x="2358" y="79"/>
                  </a:lnTo>
                  <a:lnTo>
                    <a:pt x="2611" y="176"/>
                  </a:lnTo>
                  <a:lnTo>
                    <a:pt x="2611" y="176"/>
                  </a:lnTo>
                  <a:lnTo>
                    <a:pt x="2825" y="273"/>
                  </a:lnTo>
                  <a:lnTo>
                    <a:pt x="3020" y="410"/>
                  </a:lnTo>
                  <a:lnTo>
                    <a:pt x="3020" y="410"/>
                  </a:lnTo>
                  <a:lnTo>
                    <a:pt x="3137" y="507"/>
                  </a:lnTo>
                  <a:lnTo>
                    <a:pt x="3254" y="624"/>
                  </a:lnTo>
                  <a:lnTo>
                    <a:pt x="3254" y="624"/>
                  </a:lnTo>
                  <a:lnTo>
                    <a:pt x="3351" y="819"/>
                  </a:lnTo>
                  <a:lnTo>
                    <a:pt x="3351" y="819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90" y="897"/>
                  </a:lnTo>
                  <a:lnTo>
                    <a:pt x="3390" y="897"/>
                  </a:lnTo>
                  <a:lnTo>
                    <a:pt x="3410" y="955"/>
                  </a:lnTo>
                  <a:lnTo>
                    <a:pt x="3429" y="975"/>
                  </a:lnTo>
                  <a:lnTo>
                    <a:pt x="3410" y="975"/>
                  </a:lnTo>
                  <a:lnTo>
                    <a:pt x="3410" y="975"/>
                  </a:lnTo>
                  <a:lnTo>
                    <a:pt x="3429" y="1053"/>
                  </a:lnTo>
                  <a:lnTo>
                    <a:pt x="3429" y="1072"/>
                  </a:lnTo>
                  <a:lnTo>
                    <a:pt x="3429" y="1072"/>
                  </a:lnTo>
                  <a:lnTo>
                    <a:pt x="3449" y="1150"/>
                  </a:lnTo>
                  <a:lnTo>
                    <a:pt x="3449" y="1150"/>
                  </a:lnTo>
                  <a:lnTo>
                    <a:pt x="3332" y="1267"/>
                  </a:lnTo>
                  <a:lnTo>
                    <a:pt x="3215" y="1365"/>
                  </a:lnTo>
                  <a:lnTo>
                    <a:pt x="3215" y="1365"/>
                  </a:lnTo>
                  <a:lnTo>
                    <a:pt x="2981" y="1501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377" y="1715"/>
                  </a:lnTo>
                  <a:lnTo>
                    <a:pt x="2027" y="1774"/>
                  </a:lnTo>
                  <a:lnTo>
                    <a:pt x="2027" y="1774"/>
                  </a:lnTo>
                  <a:lnTo>
                    <a:pt x="1812" y="1774"/>
                  </a:lnTo>
                  <a:lnTo>
                    <a:pt x="1812" y="1774"/>
                  </a:lnTo>
                  <a:lnTo>
                    <a:pt x="1734" y="1774"/>
                  </a:lnTo>
                  <a:lnTo>
                    <a:pt x="1695" y="1774"/>
                  </a:lnTo>
                  <a:lnTo>
                    <a:pt x="1695" y="1774"/>
                  </a:lnTo>
                  <a:lnTo>
                    <a:pt x="1423" y="1774"/>
                  </a:lnTo>
                  <a:lnTo>
                    <a:pt x="1423" y="1774"/>
                  </a:lnTo>
                  <a:lnTo>
                    <a:pt x="1072" y="1715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487" y="1501"/>
                  </a:lnTo>
                  <a:lnTo>
                    <a:pt x="253" y="1365"/>
                  </a:lnTo>
                  <a:lnTo>
                    <a:pt x="253" y="1365"/>
                  </a:lnTo>
                  <a:lnTo>
                    <a:pt x="117" y="1267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0" y="1131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975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117" y="741"/>
                  </a:lnTo>
                  <a:lnTo>
                    <a:pt x="195" y="624"/>
                  </a:lnTo>
                  <a:lnTo>
                    <a:pt x="195" y="624"/>
                  </a:lnTo>
                  <a:lnTo>
                    <a:pt x="312" y="507"/>
                  </a:lnTo>
                  <a:lnTo>
                    <a:pt x="429" y="410"/>
                  </a:lnTo>
                  <a:lnTo>
                    <a:pt x="429" y="410"/>
                  </a:lnTo>
                  <a:lnTo>
                    <a:pt x="604" y="273"/>
                  </a:lnTo>
                  <a:lnTo>
                    <a:pt x="799" y="176"/>
                  </a:lnTo>
                  <a:lnTo>
                    <a:pt x="799" y="176"/>
                  </a:lnTo>
                  <a:lnTo>
                    <a:pt x="1091" y="79"/>
                  </a:lnTo>
                  <a:lnTo>
                    <a:pt x="1384" y="2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9" name="Rectangle 153">
            <a:extLst>
              <a:ext uri="{FF2B5EF4-FFF2-40B4-BE49-F238E27FC236}">
                <a16:creationId xmlns:a16="http://schemas.microsoft.com/office/drawing/2014/main" id="{959D6203-7B13-46E5-82A8-246226796E84}"/>
              </a:ext>
            </a:extLst>
          </p:cNvPr>
          <p:cNvSpPr/>
          <p:nvPr/>
        </p:nvSpPr>
        <p:spPr>
          <a:xfrm>
            <a:off x="1512358" y="2237366"/>
            <a:ext cx="497252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c)</a:t>
            </a:r>
          </a:p>
        </p:txBody>
      </p:sp>
      <p:graphicFrame>
        <p:nvGraphicFramePr>
          <p:cNvPr id="80" name="Table 154">
            <a:extLst>
              <a:ext uri="{FF2B5EF4-FFF2-40B4-BE49-F238E27FC236}">
                <a16:creationId xmlns:a16="http://schemas.microsoft.com/office/drawing/2014/main" id="{DD43F5F9-6054-2316-4996-D5CDD2DC4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15146"/>
              </p:ext>
            </p:extLst>
          </p:nvPr>
        </p:nvGraphicFramePr>
        <p:xfrm>
          <a:off x="829248" y="3073157"/>
          <a:ext cx="10533504" cy="1762082"/>
        </p:xfrm>
        <a:graphic>
          <a:graphicData uri="http://schemas.openxmlformats.org/drawingml/2006/table">
            <a:tbl>
              <a:tblPr firstRow="1" firstCol="1" bandRow="1"/>
              <a:tblGrid>
                <a:gridCol w="175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6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Số</a:t>
                      </a: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73 851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31 091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effectLst/>
                          <a:latin typeface="+mn-lt"/>
                          <a:ea typeface="Calibri"/>
                          <a:cs typeface="Times New Roman"/>
                        </a:rPr>
                        <a:t>69 358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402 473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effectLst/>
                          <a:latin typeface="+mn-lt"/>
                          <a:ea typeface="Calibri"/>
                          <a:cs typeface="Times New Roman"/>
                        </a:rPr>
                        <a:t>3 075 229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Giá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trị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chữ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3 000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Rectangle 155">
            <a:extLst>
              <a:ext uri="{FF2B5EF4-FFF2-40B4-BE49-F238E27FC236}">
                <a16:creationId xmlns:a16="http://schemas.microsoft.com/office/drawing/2014/main" id="{7B79AAE1-8FCC-C3CC-42FD-0C4DBF2F4FA2}"/>
              </a:ext>
            </a:extLst>
          </p:cNvPr>
          <p:cNvSpPr/>
          <p:nvPr/>
        </p:nvSpPr>
        <p:spPr>
          <a:xfrm>
            <a:off x="4644786" y="4001842"/>
            <a:ext cx="1119216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30 000</a:t>
            </a:r>
          </a:p>
        </p:txBody>
      </p:sp>
      <p:sp>
        <p:nvSpPr>
          <p:cNvPr id="82" name="Rectangle 156">
            <a:extLst>
              <a:ext uri="{FF2B5EF4-FFF2-40B4-BE49-F238E27FC236}">
                <a16:creationId xmlns:a16="http://schemas.microsoft.com/office/drawing/2014/main" id="{C8E07D6C-FE44-E458-CA61-C487F24B817C}"/>
              </a:ext>
            </a:extLst>
          </p:cNvPr>
          <p:cNvSpPr/>
          <p:nvPr/>
        </p:nvSpPr>
        <p:spPr>
          <a:xfrm>
            <a:off x="6640901" y="4001842"/>
            <a:ext cx="69442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300</a:t>
            </a:r>
          </a:p>
        </p:txBody>
      </p:sp>
      <p:sp>
        <p:nvSpPr>
          <p:cNvPr id="83" name="Rectangle 157">
            <a:extLst>
              <a:ext uri="{FF2B5EF4-FFF2-40B4-BE49-F238E27FC236}">
                <a16:creationId xmlns:a16="http://schemas.microsoft.com/office/drawing/2014/main" id="{B75ADB94-2ED9-EEC1-865B-89016922D9B4}"/>
              </a:ext>
            </a:extLst>
          </p:cNvPr>
          <p:cNvSpPr/>
          <p:nvPr/>
        </p:nvSpPr>
        <p:spPr>
          <a:xfrm>
            <a:off x="8553998" y="4001841"/>
            <a:ext cx="35458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3</a:t>
            </a:r>
          </a:p>
        </p:txBody>
      </p:sp>
      <p:sp>
        <p:nvSpPr>
          <p:cNvPr id="84" name="Rectangle 158">
            <a:extLst>
              <a:ext uri="{FF2B5EF4-FFF2-40B4-BE49-F238E27FC236}">
                <a16:creationId xmlns:a16="http://schemas.microsoft.com/office/drawing/2014/main" id="{D0C17CE1-23FC-99AA-780D-9DE973342375}"/>
              </a:ext>
            </a:extLst>
          </p:cNvPr>
          <p:cNvSpPr/>
          <p:nvPr/>
        </p:nvSpPr>
        <p:spPr>
          <a:xfrm>
            <a:off x="9734879" y="4001842"/>
            <a:ext cx="1544012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3 000 000</a:t>
            </a:r>
          </a:p>
        </p:txBody>
      </p:sp>
      <p:pic>
        <p:nvPicPr>
          <p:cNvPr id="85" name="Picture 5">
            <a:extLst>
              <a:ext uri="{FF2B5EF4-FFF2-40B4-BE49-F238E27FC236}">
                <a16:creationId xmlns:a16="http://schemas.microsoft.com/office/drawing/2014/main" id="{3D31D240-7ED5-91DE-187A-9073F331B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91286" y="5322091"/>
            <a:ext cx="4385733" cy="15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8745B370-A4D0-0B51-0242-67F964F23948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19B575F-3622-019C-6AEA-71EB5F07C395}"/>
              </a:ext>
            </a:extLst>
          </p:cNvPr>
          <p:cNvSpPr txBox="1"/>
          <p:nvPr/>
        </p:nvSpPr>
        <p:spPr>
          <a:xfrm>
            <a:off x="2790370" y="2832260"/>
            <a:ext cx="6611259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/>
              <a:t>Qua bài học hôm nay, em biết thêm được những gì?</a:t>
            </a:r>
            <a:endParaRPr lang="en-US" sz="2400" dirty="0"/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16307884-834A-4152-08EF-B3E1FFE3D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81;p68">
            <a:extLst>
              <a:ext uri="{FF2B5EF4-FFF2-40B4-BE49-F238E27FC236}">
                <a16:creationId xmlns:a16="http://schemas.microsoft.com/office/drawing/2014/main" id="{BBB8D022-B272-AB6E-35C7-64E450F3D253}"/>
              </a:ext>
            </a:extLst>
          </p:cNvPr>
          <p:cNvSpPr/>
          <p:nvPr/>
        </p:nvSpPr>
        <p:spPr>
          <a:xfrm rot="10800000" flipH="1">
            <a:off x="10327277" y="2205007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57150" dir="5400000" algn="bl" rotWithShape="0">
              <a:srgbClr val="77C0EA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" name="Google Shape;6982;p68">
            <a:extLst>
              <a:ext uri="{FF2B5EF4-FFF2-40B4-BE49-F238E27FC236}">
                <a16:creationId xmlns:a16="http://schemas.microsoft.com/office/drawing/2014/main" id="{6437CB47-731F-45E5-86DD-BD9E3B1E44F4}"/>
              </a:ext>
            </a:extLst>
          </p:cNvPr>
          <p:cNvSpPr/>
          <p:nvPr/>
        </p:nvSpPr>
        <p:spPr>
          <a:xfrm>
            <a:off x="483710" y="2205007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47625" dir="5400000" algn="bl" rotWithShape="0">
              <a:srgbClr val="77C0EA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" name="Google Shape;6983;p6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F438AC-F6C5-14D7-A6E4-AB267D032511}"/>
              </a:ext>
            </a:extLst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" name="Google Shape;6984;p68">
            <a:extLst>
              <a:ext uri="{FF2B5EF4-FFF2-40B4-BE49-F238E27FC236}">
                <a16:creationId xmlns:a16="http://schemas.microsoft.com/office/drawing/2014/main" id="{CD5E050C-7E1E-844F-C5A3-E1056AF00268}"/>
              </a:ext>
            </a:extLst>
          </p:cNvPr>
          <p:cNvGrpSpPr/>
          <p:nvPr/>
        </p:nvGrpSpPr>
        <p:grpSpPr>
          <a:xfrm>
            <a:off x="10722381" y="2395099"/>
            <a:ext cx="427667" cy="350647"/>
            <a:chOff x="615275" y="238125"/>
            <a:chExt cx="6389450" cy="5238750"/>
          </a:xfrm>
        </p:grpSpPr>
        <p:sp>
          <p:nvSpPr>
            <p:cNvPr id="6" name="Google Shape;6985;p68">
              <a:extLst>
                <a:ext uri="{FF2B5EF4-FFF2-40B4-BE49-F238E27FC236}">
                  <a16:creationId xmlns:a16="http://schemas.microsoft.com/office/drawing/2014/main" id="{36B80E2C-FA7B-A9B1-8CA1-5A792E7179AC}"/>
                </a:ext>
              </a:extLst>
            </p:cNvPr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Google Shape;6986;p68">
              <a:extLst>
                <a:ext uri="{FF2B5EF4-FFF2-40B4-BE49-F238E27FC236}">
                  <a16:creationId xmlns:a16="http://schemas.microsoft.com/office/drawing/2014/main" id="{D5768983-A9B4-CFCB-2B60-4A9752101B1E}"/>
                </a:ext>
              </a:extLst>
            </p:cNvPr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Google Shape;6987;p68">
              <a:extLst>
                <a:ext uri="{FF2B5EF4-FFF2-40B4-BE49-F238E27FC236}">
                  <a16:creationId xmlns:a16="http://schemas.microsoft.com/office/drawing/2014/main" id="{56F7977B-8260-3002-68DC-A37B867A7DFA}"/>
                </a:ext>
              </a:extLst>
            </p:cNvPr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6988;p68">
              <a:extLst>
                <a:ext uri="{FF2B5EF4-FFF2-40B4-BE49-F238E27FC236}">
                  <a16:creationId xmlns:a16="http://schemas.microsoft.com/office/drawing/2014/main" id="{C7386934-64DE-BEF0-AA62-08BD4CC21CD6}"/>
                </a:ext>
              </a:extLst>
            </p:cNvPr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6989;p68">
              <a:extLst>
                <a:ext uri="{FF2B5EF4-FFF2-40B4-BE49-F238E27FC236}">
                  <a16:creationId xmlns:a16="http://schemas.microsoft.com/office/drawing/2014/main" id="{48885D3B-ED27-A328-8460-C7A82552C3DF}"/>
                </a:ext>
              </a:extLst>
            </p:cNvPr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6990;p68">
              <a:extLst>
                <a:ext uri="{FF2B5EF4-FFF2-40B4-BE49-F238E27FC236}">
                  <a16:creationId xmlns:a16="http://schemas.microsoft.com/office/drawing/2014/main" id="{3BF0BD1E-FA45-FF5B-F57E-273D9972388F}"/>
                </a:ext>
              </a:extLst>
            </p:cNvPr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2" name="Google Shape;6991;p6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8716CE-9570-DEB6-DA37-0D1E8EB563B6}"/>
              </a:ext>
            </a:extLst>
          </p:cNvPr>
          <p:cNvSpPr/>
          <p:nvPr/>
        </p:nvSpPr>
        <p:spPr>
          <a:xfrm rot="-5400000" flipH="1">
            <a:off x="931277" y="2364989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" name="Google Shape;6992;p68">
            <a:extLst>
              <a:ext uri="{FF2B5EF4-FFF2-40B4-BE49-F238E27FC236}">
                <a16:creationId xmlns:a16="http://schemas.microsoft.com/office/drawing/2014/main" id="{401EA0B9-7377-1015-F413-79A091FDF861}"/>
              </a:ext>
            </a:extLst>
          </p:cNvPr>
          <p:cNvGrpSpPr/>
          <p:nvPr/>
        </p:nvGrpSpPr>
        <p:grpSpPr>
          <a:xfrm flipH="1">
            <a:off x="859981" y="2377465"/>
            <a:ext cx="427667" cy="350647"/>
            <a:chOff x="615275" y="238125"/>
            <a:chExt cx="6389450" cy="5238750"/>
          </a:xfrm>
        </p:grpSpPr>
        <p:sp>
          <p:nvSpPr>
            <p:cNvPr id="14" name="Google Shape;6993;p68">
              <a:extLst>
                <a:ext uri="{FF2B5EF4-FFF2-40B4-BE49-F238E27FC236}">
                  <a16:creationId xmlns:a16="http://schemas.microsoft.com/office/drawing/2014/main" id="{B082BBFD-D437-822B-8225-E9698ABE88FA}"/>
                </a:ext>
              </a:extLst>
            </p:cNvPr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6994;p68">
              <a:extLst>
                <a:ext uri="{FF2B5EF4-FFF2-40B4-BE49-F238E27FC236}">
                  <a16:creationId xmlns:a16="http://schemas.microsoft.com/office/drawing/2014/main" id="{DFB648A6-96FA-80A9-FEA6-A85F4EB15C37}"/>
                </a:ext>
              </a:extLst>
            </p:cNvPr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6995;p68">
              <a:extLst>
                <a:ext uri="{FF2B5EF4-FFF2-40B4-BE49-F238E27FC236}">
                  <a16:creationId xmlns:a16="http://schemas.microsoft.com/office/drawing/2014/main" id="{3E260FA3-1670-B6E0-2562-FD84F602E4D2}"/>
                </a:ext>
              </a:extLst>
            </p:cNvPr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6996;p68">
              <a:extLst>
                <a:ext uri="{FF2B5EF4-FFF2-40B4-BE49-F238E27FC236}">
                  <a16:creationId xmlns:a16="http://schemas.microsoft.com/office/drawing/2014/main" id="{9F6BE98D-43F7-CEB4-CBEC-94CA8F057A30}"/>
                </a:ext>
              </a:extLst>
            </p:cNvPr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6997;p68">
              <a:extLst>
                <a:ext uri="{FF2B5EF4-FFF2-40B4-BE49-F238E27FC236}">
                  <a16:creationId xmlns:a16="http://schemas.microsoft.com/office/drawing/2014/main" id="{4ECAEDD3-EB62-ABAC-E257-8B1CFE3B2342}"/>
                </a:ext>
              </a:extLst>
            </p:cNvPr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6998;p68">
              <a:extLst>
                <a:ext uri="{FF2B5EF4-FFF2-40B4-BE49-F238E27FC236}">
                  <a16:creationId xmlns:a16="http://schemas.microsoft.com/office/drawing/2014/main" id="{C2BCE6CA-9D3E-34DC-9119-D3E58B81F457}"/>
                </a:ext>
              </a:extLst>
            </p:cNvPr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20" name="Google Shape;6999;p6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B28F24C-8156-FCFA-51F9-656250B03E18}"/>
              </a:ext>
            </a:extLst>
          </p:cNvPr>
          <p:cNvSpPr/>
          <p:nvPr/>
        </p:nvSpPr>
        <p:spPr>
          <a:xfrm rot="-5400000">
            <a:off x="945039" y="2356222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7000;p68">
            <a:extLst>
              <a:ext uri="{FF2B5EF4-FFF2-40B4-BE49-F238E27FC236}">
                <a16:creationId xmlns:a16="http://schemas.microsoft.com/office/drawing/2014/main" id="{FBC93117-3A66-0928-D03E-B6D8A733C83F}"/>
              </a:ext>
            </a:extLst>
          </p:cNvPr>
          <p:cNvSpPr/>
          <p:nvPr/>
        </p:nvSpPr>
        <p:spPr>
          <a:xfrm>
            <a:off x="2555709" y="1842990"/>
            <a:ext cx="863907" cy="466776"/>
          </a:xfrm>
          <a:custGeom>
            <a:avLst/>
            <a:gdLst/>
            <a:ahLst/>
            <a:cxnLst/>
            <a:rect l="l" t="t" r="r" b="b"/>
            <a:pathLst>
              <a:path w="47756" h="25803" extrusionOk="0">
                <a:moveTo>
                  <a:pt x="35648" y="0"/>
                </a:moveTo>
                <a:lnTo>
                  <a:pt x="35126" y="19"/>
                </a:lnTo>
                <a:lnTo>
                  <a:pt x="34603" y="77"/>
                </a:lnTo>
                <a:lnTo>
                  <a:pt x="34100" y="174"/>
                </a:lnTo>
                <a:lnTo>
                  <a:pt x="33617" y="290"/>
                </a:lnTo>
                <a:lnTo>
                  <a:pt x="33133" y="445"/>
                </a:lnTo>
                <a:lnTo>
                  <a:pt x="32650" y="619"/>
                </a:lnTo>
                <a:lnTo>
                  <a:pt x="32205" y="812"/>
                </a:lnTo>
                <a:lnTo>
                  <a:pt x="31760" y="1044"/>
                </a:lnTo>
                <a:lnTo>
                  <a:pt x="31315" y="1296"/>
                </a:lnTo>
                <a:lnTo>
                  <a:pt x="30909" y="1567"/>
                </a:lnTo>
                <a:lnTo>
                  <a:pt x="30503" y="1876"/>
                </a:lnTo>
                <a:lnTo>
                  <a:pt x="30116" y="2205"/>
                </a:lnTo>
                <a:lnTo>
                  <a:pt x="29768" y="2534"/>
                </a:lnTo>
                <a:lnTo>
                  <a:pt x="29400" y="2398"/>
                </a:lnTo>
                <a:lnTo>
                  <a:pt x="29033" y="2282"/>
                </a:lnTo>
                <a:lnTo>
                  <a:pt x="28646" y="2166"/>
                </a:lnTo>
                <a:lnTo>
                  <a:pt x="28259" y="2089"/>
                </a:lnTo>
                <a:lnTo>
                  <a:pt x="27969" y="2050"/>
                </a:lnTo>
                <a:lnTo>
                  <a:pt x="27679" y="2031"/>
                </a:lnTo>
                <a:lnTo>
                  <a:pt x="27408" y="2012"/>
                </a:lnTo>
                <a:lnTo>
                  <a:pt x="27118" y="2012"/>
                </a:lnTo>
                <a:lnTo>
                  <a:pt x="26847" y="2031"/>
                </a:lnTo>
                <a:lnTo>
                  <a:pt x="26577" y="2050"/>
                </a:lnTo>
                <a:lnTo>
                  <a:pt x="26306" y="2070"/>
                </a:lnTo>
                <a:lnTo>
                  <a:pt x="26035" y="2128"/>
                </a:lnTo>
                <a:lnTo>
                  <a:pt x="25764" y="2186"/>
                </a:lnTo>
                <a:lnTo>
                  <a:pt x="25493" y="2244"/>
                </a:lnTo>
                <a:lnTo>
                  <a:pt x="24990" y="2418"/>
                </a:lnTo>
                <a:lnTo>
                  <a:pt x="24488" y="2611"/>
                </a:lnTo>
                <a:lnTo>
                  <a:pt x="24023" y="2863"/>
                </a:lnTo>
                <a:lnTo>
                  <a:pt x="23579" y="3153"/>
                </a:lnTo>
                <a:lnTo>
                  <a:pt x="23153" y="3482"/>
                </a:lnTo>
                <a:lnTo>
                  <a:pt x="22747" y="3830"/>
                </a:lnTo>
                <a:lnTo>
                  <a:pt x="22379" y="4236"/>
                </a:lnTo>
                <a:lnTo>
                  <a:pt x="22051" y="4642"/>
                </a:lnTo>
                <a:lnTo>
                  <a:pt x="21760" y="5106"/>
                </a:lnTo>
                <a:lnTo>
                  <a:pt x="21625" y="5338"/>
                </a:lnTo>
                <a:lnTo>
                  <a:pt x="21490" y="5570"/>
                </a:lnTo>
                <a:lnTo>
                  <a:pt x="21374" y="5822"/>
                </a:lnTo>
                <a:lnTo>
                  <a:pt x="21277" y="6093"/>
                </a:lnTo>
                <a:lnTo>
                  <a:pt x="21045" y="5977"/>
                </a:lnTo>
                <a:lnTo>
                  <a:pt x="20793" y="5899"/>
                </a:lnTo>
                <a:lnTo>
                  <a:pt x="20561" y="5822"/>
                </a:lnTo>
                <a:lnTo>
                  <a:pt x="20290" y="5764"/>
                </a:lnTo>
                <a:lnTo>
                  <a:pt x="20078" y="5745"/>
                </a:lnTo>
                <a:lnTo>
                  <a:pt x="19865" y="5725"/>
                </a:lnTo>
                <a:lnTo>
                  <a:pt x="19652" y="5725"/>
                </a:lnTo>
                <a:lnTo>
                  <a:pt x="19439" y="5745"/>
                </a:lnTo>
                <a:lnTo>
                  <a:pt x="19227" y="5764"/>
                </a:lnTo>
                <a:lnTo>
                  <a:pt x="19014" y="5803"/>
                </a:lnTo>
                <a:lnTo>
                  <a:pt x="18820" y="5841"/>
                </a:lnTo>
                <a:lnTo>
                  <a:pt x="18608" y="5899"/>
                </a:lnTo>
                <a:lnTo>
                  <a:pt x="18414" y="5977"/>
                </a:lnTo>
                <a:lnTo>
                  <a:pt x="18240" y="6054"/>
                </a:lnTo>
                <a:lnTo>
                  <a:pt x="18047" y="6151"/>
                </a:lnTo>
                <a:lnTo>
                  <a:pt x="17873" y="6247"/>
                </a:lnTo>
                <a:lnTo>
                  <a:pt x="17699" y="6363"/>
                </a:lnTo>
                <a:lnTo>
                  <a:pt x="17525" y="6480"/>
                </a:lnTo>
                <a:lnTo>
                  <a:pt x="17370" y="6615"/>
                </a:lnTo>
                <a:lnTo>
                  <a:pt x="17215" y="6750"/>
                </a:lnTo>
                <a:lnTo>
                  <a:pt x="17060" y="6441"/>
                </a:lnTo>
                <a:lnTo>
                  <a:pt x="16867" y="6151"/>
                </a:lnTo>
                <a:lnTo>
                  <a:pt x="16654" y="5880"/>
                </a:lnTo>
                <a:lnTo>
                  <a:pt x="16441" y="5609"/>
                </a:lnTo>
                <a:lnTo>
                  <a:pt x="16209" y="5358"/>
                </a:lnTo>
                <a:lnTo>
                  <a:pt x="15958" y="5126"/>
                </a:lnTo>
                <a:lnTo>
                  <a:pt x="15706" y="4893"/>
                </a:lnTo>
                <a:lnTo>
                  <a:pt x="15416" y="4681"/>
                </a:lnTo>
                <a:lnTo>
                  <a:pt x="15145" y="4487"/>
                </a:lnTo>
                <a:lnTo>
                  <a:pt x="14836" y="4294"/>
                </a:lnTo>
                <a:lnTo>
                  <a:pt x="14527" y="4139"/>
                </a:lnTo>
                <a:lnTo>
                  <a:pt x="14198" y="3984"/>
                </a:lnTo>
                <a:lnTo>
                  <a:pt x="13869" y="3868"/>
                </a:lnTo>
                <a:lnTo>
                  <a:pt x="13521" y="3752"/>
                </a:lnTo>
                <a:lnTo>
                  <a:pt x="13173" y="3656"/>
                </a:lnTo>
                <a:lnTo>
                  <a:pt x="12805" y="3578"/>
                </a:lnTo>
                <a:lnTo>
                  <a:pt x="12496" y="3540"/>
                </a:lnTo>
                <a:lnTo>
                  <a:pt x="12186" y="3520"/>
                </a:lnTo>
                <a:lnTo>
                  <a:pt x="11877" y="3501"/>
                </a:lnTo>
                <a:lnTo>
                  <a:pt x="11567" y="3501"/>
                </a:lnTo>
                <a:lnTo>
                  <a:pt x="11277" y="3520"/>
                </a:lnTo>
                <a:lnTo>
                  <a:pt x="10968" y="3559"/>
                </a:lnTo>
                <a:lnTo>
                  <a:pt x="10677" y="3617"/>
                </a:lnTo>
                <a:lnTo>
                  <a:pt x="10387" y="3675"/>
                </a:lnTo>
                <a:lnTo>
                  <a:pt x="10097" y="3752"/>
                </a:lnTo>
                <a:lnTo>
                  <a:pt x="9807" y="3849"/>
                </a:lnTo>
                <a:lnTo>
                  <a:pt x="9536" y="3946"/>
                </a:lnTo>
                <a:lnTo>
                  <a:pt x="9266" y="4062"/>
                </a:lnTo>
                <a:lnTo>
                  <a:pt x="8995" y="4197"/>
                </a:lnTo>
                <a:lnTo>
                  <a:pt x="8743" y="4333"/>
                </a:lnTo>
                <a:lnTo>
                  <a:pt x="8492" y="4487"/>
                </a:lnTo>
                <a:lnTo>
                  <a:pt x="8240" y="4661"/>
                </a:lnTo>
                <a:lnTo>
                  <a:pt x="8008" y="4835"/>
                </a:lnTo>
                <a:lnTo>
                  <a:pt x="7776" y="5010"/>
                </a:lnTo>
                <a:lnTo>
                  <a:pt x="7563" y="5222"/>
                </a:lnTo>
                <a:lnTo>
                  <a:pt x="7351" y="5435"/>
                </a:lnTo>
                <a:lnTo>
                  <a:pt x="7157" y="5648"/>
                </a:lnTo>
                <a:lnTo>
                  <a:pt x="6964" y="5880"/>
                </a:lnTo>
                <a:lnTo>
                  <a:pt x="6790" y="6112"/>
                </a:lnTo>
                <a:lnTo>
                  <a:pt x="6635" y="6363"/>
                </a:lnTo>
                <a:lnTo>
                  <a:pt x="6480" y="6615"/>
                </a:lnTo>
                <a:lnTo>
                  <a:pt x="6326" y="6886"/>
                </a:lnTo>
                <a:lnTo>
                  <a:pt x="6210" y="7156"/>
                </a:lnTo>
                <a:lnTo>
                  <a:pt x="6093" y="7447"/>
                </a:lnTo>
                <a:lnTo>
                  <a:pt x="5977" y="7737"/>
                </a:lnTo>
                <a:lnTo>
                  <a:pt x="5900" y="8027"/>
                </a:lnTo>
                <a:lnTo>
                  <a:pt x="5823" y="8336"/>
                </a:lnTo>
                <a:lnTo>
                  <a:pt x="5765" y="8646"/>
                </a:lnTo>
                <a:lnTo>
                  <a:pt x="5726" y="8994"/>
                </a:lnTo>
                <a:lnTo>
                  <a:pt x="5687" y="9323"/>
                </a:lnTo>
                <a:lnTo>
                  <a:pt x="5687" y="9671"/>
                </a:lnTo>
                <a:lnTo>
                  <a:pt x="5687" y="10019"/>
                </a:lnTo>
                <a:lnTo>
                  <a:pt x="5552" y="9980"/>
                </a:lnTo>
                <a:lnTo>
                  <a:pt x="5300" y="9942"/>
                </a:lnTo>
                <a:lnTo>
                  <a:pt x="5049" y="9922"/>
                </a:lnTo>
                <a:lnTo>
                  <a:pt x="4585" y="9922"/>
                </a:lnTo>
                <a:lnTo>
                  <a:pt x="4333" y="9942"/>
                </a:lnTo>
                <a:lnTo>
                  <a:pt x="4101" y="9961"/>
                </a:lnTo>
                <a:lnTo>
                  <a:pt x="3656" y="10058"/>
                </a:lnTo>
                <a:lnTo>
                  <a:pt x="3212" y="10174"/>
                </a:lnTo>
                <a:lnTo>
                  <a:pt x="2786" y="10348"/>
                </a:lnTo>
                <a:lnTo>
                  <a:pt x="2380" y="10561"/>
                </a:lnTo>
                <a:lnTo>
                  <a:pt x="1993" y="10812"/>
                </a:lnTo>
                <a:lnTo>
                  <a:pt x="1626" y="11102"/>
                </a:lnTo>
                <a:lnTo>
                  <a:pt x="1297" y="11412"/>
                </a:lnTo>
                <a:lnTo>
                  <a:pt x="1007" y="11760"/>
                </a:lnTo>
                <a:lnTo>
                  <a:pt x="736" y="12147"/>
                </a:lnTo>
                <a:lnTo>
                  <a:pt x="504" y="12553"/>
                </a:lnTo>
                <a:lnTo>
                  <a:pt x="407" y="12766"/>
                </a:lnTo>
                <a:lnTo>
                  <a:pt x="310" y="12978"/>
                </a:lnTo>
                <a:lnTo>
                  <a:pt x="233" y="13211"/>
                </a:lnTo>
                <a:lnTo>
                  <a:pt x="156" y="13443"/>
                </a:lnTo>
                <a:lnTo>
                  <a:pt x="117" y="13675"/>
                </a:lnTo>
                <a:lnTo>
                  <a:pt x="59" y="13907"/>
                </a:lnTo>
                <a:lnTo>
                  <a:pt x="20" y="14158"/>
                </a:lnTo>
                <a:lnTo>
                  <a:pt x="1" y="14390"/>
                </a:lnTo>
                <a:lnTo>
                  <a:pt x="1" y="14642"/>
                </a:lnTo>
                <a:lnTo>
                  <a:pt x="1" y="14874"/>
                </a:lnTo>
                <a:lnTo>
                  <a:pt x="20" y="15106"/>
                </a:lnTo>
                <a:lnTo>
                  <a:pt x="39" y="15338"/>
                </a:lnTo>
                <a:lnTo>
                  <a:pt x="136" y="15802"/>
                </a:lnTo>
                <a:lnTo>
                  <a:pt x="252" y="16247"/>
                </a:lnTo>
                <a:lnTo>
                  <a:pt x="426" y="16673"/>
                </a:lnTo>
                <a:lnTo>
                  <a:pt x="639" y="17079"/>
                </a:lnTo>
                <a:lnTo>
                  <a:pt x="891" y="17466"/>
                </a:lnTo>
                <a:lnTo>
                  <a:pt x="1181" y="17833"/>
                </a:lnTo>
                <a:lnTo>
                  <a:pt x="1490" y="18162"/>
                </a:lnTo>
                <a:lnTo>
                  <a:pt x="1838" y="18452"/>
                </a:lnTo>
                <a:lnTo>
                  <a:pt x="2225" y="18723"/>
                </a:lnTo>
                <a:lnTo>
                  <a:pt x="2631" y="18955"/>
                </a:lnTo>
                <a:lnTo>
                  <a:pt x="2844" y="19052"/>
                </a:lnTo>
                <a:lnTo>
                  <a:pt x="3057" y="19148"/>
                </a:lnTo>
                <a:lnTo>
                  <a:pt x="3289" y="19226"/>
                </a:lnTo>
                <a:lnTo>
                  <a:pt x="3521" y="19284"/>
                </a:lnTo>
                <a:lnTo>
                  <a:pt x="3753" y="19342"/>
                </a:lnTo>
                <a:lnTo>
                  <a:pt x="3985" y="19400"/>
                </a:lnTo>
                <a:lnTo>
                  <a:pt x="4314" y="19439"/>
                </a:lnTo>
                <a:lnTo>
                  <a:pt x="4643" y="19458"/>
                </a:lnTo>
                <a:lnTo>
                  <a:pt x="4952" y="19458"/>
                </a:lnTo>
                <a:lnTo>
                  <a:pt x="5262" y="19439"/>
                </a:lnTo>
                <a:lnTo>
                  <a:pt x="5571" y="19381"/>
                </a:lnTo>
                <a:lnTo>
                  <a:pt x="5881" y="19323"/>
                </a:lnTo>
                <a:lnTo>
                  <a:pt x="6171" y="19245"/>
                </a:lnTo>
                <a:lnTo>
                  <a:pt x="6461" y="19148"/>
                </a:lnTo>
                <a:lnTo>
                  <a:pt x="6577" y="19632"/>
                </a:lnTo>
                <a:lnTo>
                  <a:pt x="6732" y="20116"/>
                </a:lnTo>
                <a:lnTo>
                  <a:pt x="6925" y="20580"/>
                </a:lnTo>
                <a:lnTo>
                  <a:pt x="7138" y="21025"/>
                </a:lnTo>
                <a:lnTo>
                  <a:pt x="7389" y="21450"/>
                </a:lnTo>
                <a:lnTo>
                  <a:pt x="7680" y="21856"/>
                </a:lnTo>
                <a:lnTo>
                  <a:pt x="7989" y="22243"/>
                </a:lnTo>
                <a:lnTo>
                  <a:pt x="8337" y="22611"/>
                </a:lnTo>
                <a:lnTo>
                  <a:pt x="8705" y="22939"/>
                </a:lnTo>
                <a:lnTo>
                  <a:pt x="9091" y="23249"/>
                </a:lnTo>
                <a:lnTo>
                  <a:pt x="9517" y="23539"/>
                </a:lnTo>
                <a:lnTo>
                  <a:pt x="9962" y="23771"/>
                </a:lnTo>
                <a:lnTo>
                  <a:pt x="10426" y="24003"/>
                </a:lnTo>
                <a:lnTo>
                  <a:pt x="10910" y="24177"/>
                </a:lnTo>
                <a:lnTo>
                  <a:pt x="11412" y="24332"/>
                </a:lnTo>
                <a:lnTo>
                  <a:pt x="11915" y="24429"/>
                </a:lnTo>
                <a:lnTo>
                  <a:pt x="12341" y="24487"/>
                </a:lnTo>
                <a:lnTo>
                  <a:pt x="12747" y="24506"/>
                </a:lnTo>
                <a:lnTo>
                  <a:pt x="13153" y="24526"/>
                </a:lnTo>
                <a:lnTo>
                  <a:pt x="13559" y="24506"/>
                </a:lnTo>
                <a:lnTo>
                  <a:pt x="13946" y="24448"/>
                </a:lnTo>
                <a:lnTo>
                  <a:pt x="14333" y="24390"/>
                </a:lnTo>
                <a:lnTo>
                  <a:pt x="14720" y="24293"/>
                </a:lnTo>
                <a:lnTo>
                  <a:pt x="15107" y="24177"/>
                </a:lnTo>
                <a:lnTo>
                  <a:pt x="15474" y="24042"/>
                </a:lnTo>
                <a:lnTo>
                  <a:pt x="15822" y="23887"/>
                </a:lnTo>
                <a:lnTo>
                  <a:pt x="16171" y="23713"/>
                </a:lnTo>
                <a:lnTo>
                  <a:pt x="16499" y="23520"/>
                </a:lnTo>
                <a:lnTo>
                  <a:pt x="16828" y="23307"/>
                </a:lnTo>
                <a:lnTo>
                  <a:pt x="17138" y="23075"/>
                </a:lnTo>
                <a:lnTo>
                  <a:pt x="17447" y="22823"/>
                </a:lnTo>
                <a:lnTo>
                  <a:pt x="17718" y="22572"/>
                </a:lnTo>
                <a:lnTo>
                  <a:pt x="18047" y="22649"/>
                </a:lnTo>
                <a:lnTo>
                  <a:pt x="18395" y="22707"/>
                </a:lnTo>
                <a:lnTo>
                  <a:pt x="18743" y="22765"/>
                </a:lnTo>
                <a:lnTo>
                  <a:pt x="19091" y="22785"/>
                </a:lnTo>
                <a:lnTo>
                  <a:pt x="19420" y="22804"/>
                </a:lnTo>
                <a:lnTo>
                  <a:pt x="19768" y="22804"/>
                </a:lnTo>
                <a:lnTo>
                  <a:pt x="20097" y="22785"/>
                </a:lnTo>
                <a:lnTo>
                  <a:pt x="20445" y="22746"/>
                </a:lnTo>
                <a:lnTo>
                  <a:pt x="20774" y="22688"/>
                </a:lnTo>
                <a:lnTo>
                  <a:pt x="21083" y="22611"/>
                </a:lnTo>
                <a:lnTo>
                  <a:pt x="21412" y="22533"/>
                </a:lnTo>
                <a:lnTo>
                  <a:pt x="21722" y="22437"/>
                </a:lnTo>
                <a:lnTo>
                  <a:pt x="22031" y="22321"/>
                </a:lnTo>
                <a:lnTo>
                  <a:pt x="22321" y="22185"/>
                </a:lnTo>
                <a:lnTo>
                  <a:pt x="22631" y="22050"/>
                </a:lnTo>
                <a:lnTo>
                  <a:pt x="22902" y="21895"/>
                </a:lnTo>
                <a:lnTo>
                  <a:pt x="23192" y="21721"/>
                </a:lnTo>
                <a:lnTo>
                  <a:pt x="23462" y="21528"/>
                </a:lnTo>
                <a:lnTo>
                  <a:pt x="23637" y="21914"/>
                </a:lnTo>
                <a:lnTo>
                  <a:pt x="23830" y="22263"/>
                </a:lnTo>
                <a:lnTo>
                  <a:pt x="24062" y="22611"/>
                </a:lnTo>
                <a:lnTo>
                  <a:pt x="24294" y="22959"/>
                </a:lnTo>
                <a:lnTo>
                  <a:pt x="24565" y="23268"/>
                </a:lnTo>
                <a:lnTo>
                  <a:pt x="24836" y="23578"/>
                </a:lnTo>
                <a:lnTo>
                  <a:pt x="25145" y="23868"/>
                </a:lnTo>
                <a:lnTo>
                  <a:pt x="25455" y="24139"/>
                </a:lnTo>
                <a:lnTo>
                  <a:pt x="25803" y="24371"/>
                </a:lnTo>
                <a:lnTo>
                  <a:pt x="26151" y="24603"/>
                </a:lnTo>
                <a:lnTo>
                  <a:pt x="26518" y="24816"/>
                </a:lnTo>
                <a:lnTo>
                  <a:pt x="26905" y="24990"/>
                </a:lnTo>
                <a:lnTo>
                  <a:pt x="27292" y="25164"/>
                </a:lnTo>
                <a:lnTo>
                  <a:pt x="27698" y="25299"/>
                </a:lnTo>
                <a:lnTo>
                  <a:pt x="28124" y="25415"/>
                </a:lnTo>
                <a:lnTo>
                  <a:pt x="28569" y="25493"/>
                </a:lnTo>
                <a:lnTo>
                  <a:pt x="28936" y="25551"/>
                </a:lnTo>
                <a:lnTo>
                  <a:pt x="29304" y="25570"/>
                </a:lnTo>
                <a:lnTo>
                  <a:pt x="29691" y="25589"/>
                </a:lnTo>
                <a:lnTo>
                  <a:pt x="30058" y="25570"/>
                </a:lnTo>
                <a:lnTo>
                  <a:pt x="30406" y="25551"/>
                </a:lnTo>
                <a:lnTo>
                  <a:pt x="30774" y="25493"/>
                </a:lnTo>
                <a:lnTo>
                  <a:pt x="31122" y="25435"/>
                </a:lnTo>
                <a:lnTo>
                  <a:pt x="31470" y="25338"/>
                </a:lnTo>
                <a:lnTo>
                  <a:pt x="31818" y="25241"/>
                </a:lnTo>
                <a:lnTo>
                  <a:pt x="32147" y="25125"/>
                </a:lnTo>
                <a:lnTo>
                  <a:pt x="32476" y="24970"/>
                </a:lnTo>
                <a:lnTo>
                  <a:pt x="32805" y="24816"/>
                </a:lnTo>
                <a:lnTo>
                  <a:pt x="33114" y="24642"/>
                </a:lnTo>
                <a:lnTo>
                  <a:pt x="33404" y="24467"/>
                </a:lnTo>
                <a:lnTo>
                  <a:pt x="33694" y="24255"/>
                </a:lnTo>
                <a:lnTo>
                  <a:pt x="33984" y="24042"/>
                </a:lnTo>
                <a:lnTo>
                  <a:pt x="34333" y="24351"/>
                </a:lnTo>
                <a:lnTo>
                  <a:pt x="34719" y="24642"/>
                </a:lnTo>
                <a:lnTo>
                  <a:pt x="35126" y="24893"/>
                </a:lnTo>
                <a:lnTo>
                  <a:pt x="35532" y="25125"/>
                </a:lnTo>
                <a:lnTo>
                  <a:pt x="35977" y="25319"/>
                </a:lnTo>
                <a:lnTo>
                  <a:pt x="36441" y="25493"/>
                </a:lnTo>
                <a:lnTo>
                  <a:pt x="36924" y="25628"/>
                </a:lnTo>
                <a:lnTo>
                  <a:pt x="37408" y="25725"/>
                </a:lnTo>
                <a:lnTo>
                  <a:pt x="37756" y="25763"/>
                </a:lnTo>
                <a:lnTo>
                  <a:pt x="38085" y="25802"/>
                </a:lnTo>
                <a:lnTo>
                  <a:pt x="38762" y="25802"/>
                </a:lnTo>
                <a:lnTo>
                  <a:pt x="39091" y="25783"/>
                </a:lnTo>
                <a:lnTo>
                  <a:pt x="39420" y="25744"/>
                </a:lnTo>
                <a:lnTo>
                  <a:pt x="39748" y="25705"/>
                </a:lnTo>
                <a:lnTo>
                  <a:pt x="40058" y="25628"/>
                </a:lnTo>
                <a:lnTo>
                  <a:pt x="40367" y="25551"/>
                </a:lnTo>
                <a:lnTo>
                  <a:pt x="40677" y="25454"/>
                </a:lnTo>
                <a:lnTo>
                  <a:pt x="40986" y="25338"/>
                </a:lnTo>
                <a:lnTo>
                  <a:pt x="41276" y="25202"/>
                </a:lnTo>
                <a:lnTo>
                  <a:pt x="41566" y="25067"/>
                </a:lnTo>
                <a:lnTo>
                  <a:pt x="41837" y="24912"/>
                </a:lnTo>
                <a:lnTo>
                  <a:pt x="42108" y="24738"/>
                </a:lnTo>
                <a:lnTo>
                  <a:pt x="42379" y="24564"/>
                </a:lnTo>
                <a:lnTo>
                  <a:pt x="42630" y="24371"/>
                </a:lnTo>
                <a:lnTo>
                  <a:pt x="42882" y="24158"/>
                </a:lnTo>
                <a:lnTo>
                  <a:pt x="43114" y="23945"/>
                </a:lnTo>
                <a:lnTo>
                  <a:pt x="43346" y="23713"/>
                </a:lnTo>
                <a:lnTo>
                  <a:pt x="43559" y="23481"/>
                </a:lnTo>
                <a:lnTo>
                  <a:pt x="43771" y="23230"/>
                </a:lnTo>
                <a:lnTo>
                  <a:pt x="43946" y="22978"/>
                </a:lnTo>
                <a:lnTo>
                  <a:pt x="44139" y="22707"/>
                </a:lnTo>
                <a:lnTo>
                  <a:pt x="44294" y="22417"/>
                </a:lnTo>
                <a:lnTo>
                  <a:pt x="44448" y="22146"/>
                </a:lnTo>
                <a:lnTo>
                  <a:pt x="44603" y="21837"/>
                </a:lnTo>
                <a:lnTo>
                  <a:pt x="44719" y="21528"/>
                </a:lnTo>
                <a:lnTo>
                  <a:pt x="44835" y="21218"/>
                </a:lnTo>
                <a:lnTo>
                  <a:pt x="44932" y="20889"/>
                </a:lnTo>
                <a:lnTo>
                  <a:pt x="45009" y="20560"/>
                </a:lnTo>
                <a:lnTo>
                  <a:pt x="45067" y="20232"/>
                </a:lnTo>
                <a:lnTo>
                  <a:pt x="45145" y="19690"/>
                </a:lnTo>
                <a:lnTo>
                  <a:pt x="45164" y="19168"/>
                </a:lnTo>
                <a:lnTo>
                  <a:pt x="45145" y="18646"/>
                </a:lnTo>
                <a:lnTo>
                  <a:pt x="45087" y="18123"/>
                </a:lnTo>
                <a:lnTo>
                  <a:pt x="45338" y="18027"/>
                </a:lnTo>
                <a:lnTo>
                  <a:pt x="45570" y="17911"/>
                </a:lnTo>
                <a:lnTo>
                  <a:pt x="45802" y="17756"/>
                </a:lnTo>
                <a:lnTo>
                  <a:pt x="46015" y="17620"/>
                </a:lnTo>
                <a:lnTo>
                  <a:pt x="46228" y="17446"/>
                </a:lnTo>
                <a:lnTo>
                  <a:pt x="46441" y="17272"/>
                </a:lnTo>
                <a:lnTo>
                  <a:pt x="46634" y="17079"/>
                </a:lnTo>
                <a:lnTo>
                  <a:pt x="46808" y="16885"/>
                </a:lnTo>
                <a:lnTo>
                  <a:pt x="46963" y="16673"/>
                </a:lnTo>
                <a:lnTo>
                  <a:pt x="47118" y="16441"/>
                </a:lnTo>
                <a:lnTo>
                  <a:pt x="47253" y="16209"/>
                </a:lnTo>
                <a:lnTo>
                  <a:pt x="47369" y="15957"/>
                </a:lnTo>
                <a:lnTo>
                  <a:pt x="47485" y="15706"/>
                </a:lnTo>
                <a:lnTo>
                  <a:pt x="47582" y="15435"/>
                </a:lnTo>
                <a:lnTo>
                  <a:pt x="47659" y="15164"/>
                </a:lnTo>
                <a:lnTo>
                  <a:pt x="47698" y="14893"/>
                </a:lnTo>
                <a:lnTo>
                  <a:pt x="47756" y="14468"/>
                </a:lnTo>
                <a:lnTo>
                  <a:pt x="47756" y="14042"/>
                </a:lnTo>
                <a:lnTo>
                  <a:pt x="47717" y="13617"/>
                </a:lnTo>
                <a:lnTo>
                  <a:pt x="47640" y="13211"/>
                </a:lnTo>
                <a:lnTo>
                  <a:pt x="47524" y="12824"/>
                </a:lnTo>
                <a:lnTo>
                  <a:pt x="47388" y="12456"/>
                </a:lnTo>
                <a:lnTo>
                  <a:pt x="47195" y="12089"/>
                </a:lnTo>
                <a:lnTo>
                  <a:pt x="46982" y="11741"/>
                </a:lnTo>
                <a:lnTo>
                  <a:pt x="46731" y="11431"/>
                </a:lnTo>
                <a:lnTo>
                  <a:pt x="46441" y="11141"/>
                </a:lnTo>
                <a:lnTo>
                  <a:pt x="46131" y="10870"/>
                </a:lnTo>
                <a:lnTo>
                  <a:pt x="45802" y="10638"/>
                </a:lnTo>
                <a:lnTo>
                  <a:pt x="45435" y="10445"/>
                </a:lnTo>
                <a:lnTo>
                  <a:pt x="45048" y="10271"/>
                </a:lnTo>
                <a:lnTo>
                  <a:pt x="44661" y="10135"/>
                </a:lnTo>
                <a:lnTo>
                  <a:pt x="44236" y="10038"/>
                </a:lnTo>
                <a:lnTo>
                  <a:pt x="44255" y="9922"/>
                </a:lnTo>
                <a:lnTo>
                  <a:pt x="44313" y="9478"/>
                </a:lnTo>
                <a:lnTo>
                  <a:pt x="44352" y="9052"/>
                </a:lnTo>
                <a:lnTo>
                  <a:pt x="44371" y="8626"/>
                </a:lnTo>
                <a:lnTo>
                  <a:pt x="44371" y="8201"/>
                </a:lnTo>
                <a:lnTo>
                  <a:pt x="44332" y="7775"/>
                </a:lnTo>
                <a:lnTo>
                  <a:pt x="44294" y="7350"/>
                </a:lnTo>
                <a:lnTo>
                  <a:pt x="44216" y="6944"/>
                </a:lnTo>
                <a:lnTo>
                  <a:pt x="44139" y="6538"/>
                </a:lnTo>
                <a:lnTo>
                  <a:pt x="44023" y="6131"/>
                </a:lnTo>
                <a:lnTo>
                  <a:pt x="43907" y="5745"/>
                </a:lnTo>
                <a:lnTo>
                  <a:pt x="43752" y="5358"/>
                </a:lnTo>
                <a:lnTo>
                  <a:pt x="43597" y="4971"/>
                </a:lnTo>
                <a:lnTo>
                  <a:pt x="43404" y="4603"/>
                </a:lnTo>
                <a:lnTo>
                  <a:pt x="43211" y="4255"/>
                </a:lnTo>
                <a:lnTo>
                  <a:pt x="42998" y="3888"/>
                </a:lnTo>
                <a:lnTo>
                  <a:pt x="42766" y="3559"/>
                </a:lnTo>
                <a:lnTo>
                  <a:pt x="42514" y="3230"/>
                </a:lnTo>
                <a:lnTo>
                  <a:pt x="42263" y="2921"/>
                </a:lnTo>
                <a:lnTo>
                  <a:pt x="41992" y="2611"/>
                </a:lnTo>
                <a:lnTo>
                  <a:pt x="41702" y="2321"/>
                </a:lnTo>
                <a:lnTo>
                  <a:pt x="41392" y="2050"/>
                </a:lnTo>
                <a:lnTo>
                  <a:pt x="41064" y="1799"/>
                </a:lnTo>
                <a:lnTo>
                  <a:pt x="40735" y="1547"/>
                </a:lnTo>
                <a:lnTo>
                  <a:pt x="40387" y="1315"/>
                </a:lnTo>
                <a:lnTo>
                  <a:pt x="40038" y="1102"/>
                </a:lnTo>
                <a:lnTo>
                  <a:pt x="39671" y="909"/>
                </a:lnTo>
                <a:lnTo>
                  <a:pt x="39284" y="716"/>
                </a:lnTo>
                <a:lnTo>
                  <a:pt x="38897" y="561"/>
                </a:lnTo>
                <a:lnTo>
                  <a:pt x="38491" y="426"/>
                </a:lnTo>
                <a:lnTo>
                  <a:pt x="38085" y="290"/>
                </a:lnTo>
                <a:lnTo>
                  <a:pt x="37659" y="193"/>
                </a:lnTo>
                <a:lnTo>
                  <a:pt x="37215" y="116"/>
                </a:lnTo>
                <a:lnTo>
                  <a:pt x="36692" y="39"/>
                </a:lnTo>
                <a:lnTo>
                  <a:pt x="361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57150" dir="5400000" algn="bl" rotWithShape="0">
              <a:srgbClr val="77C0EA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2" name="Google Shape;7001;p68">
            <a:extLst>
              <a:ext uri="{FF2B5EF4-FFF2-40B4-BE49-F238E27FC236}">
                <a16:creationId xmlns:a16="http://schemas.microsoft.com/office/drawing/2014/main" id="{3DA1E6AC-ED8C-1FE2-B93D-FFE4A4EF1588}"/>
              </a:ext>
            </a:extLst>
          </p:cNvPr>
          <p:cNvSpPr/>
          <p:nvPr/>
        </p:nvSpPr>
        <p:spPr>
          <a:xfrm>
            <a:off x="9338440" y="1959077"/>
            <a:ext cx="638741" cy="35068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57150" dir="5400000" algn="bl" rotWithShape="0">
              <a:srgbClr val="77C0EA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23" name="Picture 38">
            <a:extLst>
              <a:ext uri="{FF2B5EF4-FFF2-40B4-BE49-F238E27FC236}">
                <a16:creationId xmlns:a16="http://schemas.microsoft.com/office/drawing/2014/main" id="{69CA2353-4BFA-EC41-719F-7AB7D4BA0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6604" y="3149116"/>
            <a:ext cx="812800" cy="821491"/>
          </a:xfrm>
          <a:prstGeom prst="rect">
            <a:avLst/>
          </a:prstGeom>
        </p:spPr>
      </p:pic>
      <p:pic>
        <p:nvPicPr>
          <p:cNvPr id="24" name="Picture 39">
            <a:extLst>
              <a:ext uri="{FF2B5EF4-FFF2-40B4-BE49-F238E27FC236}">
                <a16:creationId xmlns:a16="http://schemas.microsoft.com/office/drawing/2014/main" id="{599ED5F4-E622-70C1-AE8B-938590947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6604" y="4153846"/>
            <a:ext cx="812800" cy="821491"/>
          </a:xfrm>
          <a:prstGeom prst="rect">
            <a:avLst/>
          </a:prstGeom>
        </p:spPr>
      </p:pic>
      <p:sp>
        <p:nvSpPr>
          <p:cNvPr id="25" name="Rectangle 40">
            <a:extLst>
              <a:ext uri="{FF2B5EF4-FFF2-40B4-BE49-F238E27FC236}">
                <a16:creationId xmlns:a16="http://schemas.microsoft.com/office/drawing/2014/main" id="{372D1D9A-FA26-1832-86F6-8EC6F41DAD69}"/>
              </a:ext>
            </a:extLst>
          </p:cNvPr>
          <p:cNvSpPr/>
          <p:nvPr/>
        </p:nvSpPr>
        <p:spPr>
          <a:xfrm>
            <a:off x="3653004" y="3221308"/>
            <a:ext cx="442609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Rectangle 41">
            <a:extLst>
              <a:ext uri="{FF2B5EF4-FFF2-40B4-BE49-F238E27FC236}">
                <a16:creationId xmlns:a16="http://schemas.microsoft.com/office/drawing/2014/main" id="{E557448C-BC54-8A28-16FC-23479CD510AA}"/>
              </a:ext>
            </a:extLst>
          </p:cNvPr>
          <p:cNvSpPr/>
          <p:nvPr/>
        </p:nvSpPr>
        <p:spPr>
          <a:xfrm>
            <a:off x="3722449" y="4298228"/>
            <a:ext cx="5232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  <p:grpSp>
        <p:nvGrpSpPr>
          <p:cNvPr id="27" name="Google Shape;1471;p37">
            <a:extLst>
              <a:ext uri="{FF2B5EF4-FFF2-40B4-BE49-F238E27FC236}">
                <a16:creationId xmlns:a16="http://schemas.microsoft.com/office/drawing/2014/main" id="{455C21B7-AA0B-F04F-8893-507061361F08}"/>
              </a:ext>
            </a:extLst>
          </p:cNvPr>
          <p:cNvGrpSpPr/>
          <p:nvPr/>
        </p:nvGrpSpPr>
        <p:grpSpPr>
          <a:xfrm>
            <a:off x="10285425" y="4975337"/>
            <a:ext cx="1116604" cy="1103471"/>
            <a:chOff x="5149750" y="3034050"/>
            <a:chExt cx="952300" cy="941100"/>
          </a:xfrm>
        </p:grpSpPr>
        <p:sp>
          <p:nvSpPr>
            <p:cNvPr id="28" name="Google Shape;1472;p37">
              <a:extLst>
                <a:ext uri="{FF2B5EF4-FFF2-40B4-BE49-F238E27FC236}">
                  <a16:creationId xmlns:a16="http://schemas.microsoft.com/office/drawing/2014/main" id="{07E43CBE-F875-2166-4D9C-907315B2B8F5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Google Shape;1473;p37">
              <a:extLst>
                <a:ext uri="{FF2B5EF4-FFF2-40B4-BE49-F238E27FC236}">
                  <a16:creationId xmlns:a16="http://schemas.microsoft.com/office/drawing/2014/main" id="{E9284CB4-9ABA-9070-FEBF-D25BB30E6B9A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1474;p37">
              <a:extLst>
                <a:ext uri="{FF2B5EF4-FFF2-40B4-BE49-F238E27FC236}">
                  <a16:creationId xmlns:a16="http://schemas.microsoft.com/office/drawing/2014/main" id="{A261BD45-6E9C-5888-F7E0-56007333EB74}"/>
                </a:ext>
              </a:extLst>
            </p:cNvPr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1475;p37">
              <a:extLst>
                <a:ext uri="{FF2B5EF4-FFF2-40B4-BE49-F238E27FC236}">
                  <a16:creationId xmlns:a16="http://schemas.microsoft.com/office/drawing/2014/main" id="{E3A834D1-B024-E00B-36D9-AF1142211108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1476;p37">
              <a:extLst>
                <a:ext uri="{FF2B5EF4-FFF2-40B4-BE49-F238E27FC236}">
                  <a16:creationId xmlns:a16="http://schemas.microsoft.com/office/drawing/2014/main" id="{768883A9-1403-D276-C2E3-658C9186BFF0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1477;p37">
              <a:extLst>
                <a:ext uri="{FF2B5EF4-FFF2-40B4-BE49-F238E27FC236}">
                  <a16:creationId xmlns:a16="http://schemas.microsoft.com/office/drawing/2014/main" id="{50AE3A58-69A8-902A-F13B-F7BE73D936FA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1478;p37">
              <a:extLst>
                <a:ext uri="{FF2B5EF4-FFF2-40B4-BE49-F238E27FC236}">
                  <a16:creationId xmlns:a16="http://schemas.microsoft.com/office/drawing/2014/main" id="{5D4F122D-F0A8-803A-6304-8CACDD01E4CE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1479;p37">
              <a:extLst>
                <a:ext uri="{FF2B5EF4-FFF2-40B4-BE49-F238E27FC236}">
                  <a16:creationId xmlns:a16="http://schemas.microsoft.com/office/drawing/2014/main" id="{24E97502-BEE2-7585-1608-B2FBB0E9E662}"/>
                </a:ext>
              </a:extLst>
            </p:cNvPr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1480;p37">
              <a:extLst>
                <a:ext uri="{FF2B5EF4-FFF2-40B4-BE49-F238E27FC236}">
                  <a16:creationId xmlns:a16="http://schemas.microsoft.com/office/drawing/2014/main" id="{97DF971E-0DFE-5498-D3C7-8D5B59071AD6}"/>
                </a:ext>
              </a:extLst>
            </p:cNvPr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1481;p37">
              <a:extLst>
                <a:ext uri="{FF2B5EF4-FFF2-40B4-BE49-F238E27FC236}">
                  <a16:creationId xmlns:a16="http://schemas.microsoft.com/office/drawing/2014/main" id="{56B658E2-1CDC-7A37-D839-083CAFBE9337}"/>
                </a:ext>
              </a:extLst>
            </p:cNvPr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1482;p37">
              <a:extLst>
                <a:ext uri="{FF2B5EF4-FFF2-40B4-BE49-F238E27FC236}">
                  <a16:creationId xmlns:a16="http://schemas.microsoft.com/office/drawing/2014/main" id="{6524D74F-F80F-ED27-CD34-4A2A61373225}"/>
                </a:ext>
              </a:extLst>
            </p:cNvPr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1483;p37">
              <a:extLst>
                <a:ext uri="{FF2B5EF4-FFF2-40B4-BE49-F238E27FC236}">
                  <a16:creationId xmlns:a16="http://schemas.microsoft.com/office/drawing/2014/main" id="{E41C6CB3-B1E9-572C-5750-834DF57C768D}"/>
                </a:ext>
              </a:extLst>
            </p:cNvPr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1484;p37">
              <a:extLst>
                <a:ext uri="{FF2B5EF4-FFF2-40B4-BE49-F238E27FC236}">
                  <a16:creationId xmlns:a16="http://schemas.microsoft.com/office/drawing/2014/main" id="{64476D01-133C-A553-0613-6A353100B6C5}"/>
                </a:ext>
              </a:extLst>
            </p:cNvPr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1485;p37">
              <a:extLst>
                <a:ext uri="{FF2B5EF4-FFF2-40B4-BE49-F238E27FC236}">
                  <a16:creationId xmlns:a16="http://schemas.microsoft.com/office/drawing/2014/main" id="{40E80AA8-C513-5B9B-D96D-00DA42BAA56E}"/>
                </a:ext>
              </a:extLst>
            </p:cNvPr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1486;p37">
              <a:extLst>
                <a:ext uri="{FF2B5EF4-FFF2-40B4-BE49-F238E27FC236}">
                  <a16:creationId xmlns:a16="http://schemas.microsoft.com/office/drawing/2014/main" id="{1E41726B-2465-148B-E5B6-89FF6EF8C21F}"/>
                </a:ext>
              </a:extLst>
            </p:cNvPr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1487;p37">
              <a:extLst>
                <a:ext uri="{FF2B5EF4-FFF2-40B4-BE49-F238E27FC236}">
                  <a16:creationId xmlns:a16="http://schemas.microsoft.com/office/drawing/2014/main" id="{4D0EA34B-63D4-7B32-500C-FED4DD7F12EC}"/>
                </a:ext>
              </a:extLst>
            </p:cNvPr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1488;p37">
              <a:extLst>
                <a:ext uri="{FF2B5EF4-FFF2-40B4-BE49-F238E27FC236}">
                  <a16:creationId xmlns:a16="http://schemas.microsoft.com/office/drawing/2014/main" id="{651B264D-10C0-3599-B6C7-57FFCDC1B154}"/>
                </a:ext>
              </a:extLst>
            </p:cNvPr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1489;p37">
              <a:extLst>
                <a:ext uri="{FF2B5EF4-FFF2-40B4-BE49-F238E27FC236}">
                  <a16:creationId xmlns:a16="http://schemas.microsoft.com/office/drawing/2014/main" id="{CC27BA40-E40F-5243-18B8-8D09491AB585}"/>
                </a:ext>
              </a:extLst>
            </p:cNvPr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1490;p37">
              <a:extLst>
                <a:ext uri="{FF2B5EF4-FFF2-40B4-BE49-F238E27FC236}">
                  <a16:creationId xmlns:a16="http://schemas.microsoft.com/office/drawing/2014/main" id="{492527F6-0F82-D066-2C11-0342597B41B7}"/>
                </a:ext>
              </a:extLst>
            </p:cNvPr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1491;p37">
              <a:extLst>
                <a:ext uri="{FF2B5EF4-FFF2-40B4-BE49-F238E27FC236}">
                  <a16:creationId xmlns:a16="http://schemas.microsoft.com/office/drawing/2014/main" id="{29AA7857-EB23-3791-365F-3DD5BB114177}"/>
                </a:ext>
              </a:extLst>
            </p:cNvPr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1492;p37">
              <a:extLst>
                <a:ext uri="{FF2B5EF4-FFF2-40B4-BE49-F238E27FC236}">
                  <a16:creationId xmlns:a16="http://schemas.microsoft.com/office/drawing/2014/main" id="{425F8DAB-5C48-7CB3-D832-935DECA6DAB6}"/>
                </a:ext>
              </a:extLst>
            </p:cNvPr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1493;p37">
              <a:extLst>
                <a:ext uri="{FF2B5EF4-FFF2-40B4-BE49-F238E27FC236}">
                  <a16:creationId xmlns:a16="http://schemas.microsoft.com/office/drawing/2014/main" id="{68CC8E37-F2B5-F69D-C3AF-D8C2820B22E8}"/>
                </a:ext>
              </a:extLst>
            </p:cNvPr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1494;p37">
              <a:extLst>
                <a:ext uri="{FF2B5EF4-FFF2-40B4-BE49-F238E27FC236}">
                  <a16:creationId xmlns:a16="http://schemas.microsoft.com/office/drawing/2014/main" id="{7F3B198F-5799-EABF-7C4C-0E4480DE5710}"/>
                </a:ext>
              </a:extLst>
            </p:cNvPr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1495;p37">
              <a:extLst>
                <a:ext uri="{FF2B5EF4-FFF2-40B4-BE49-F238E27FC236}">
                  <a16:creationId xmlns:a16="http://schemas.microsoft.com/office/drawing/2014/main" id="{6C481217-BC40-FD70-25BA-1DC3D983B2DE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1496;p37">
              <a:extLst>
                <a:ext uri="{FF2B5EF4-FFF2-40B4-BE49-F238E27FC236}">
                  <a16:creationId xmlns:a16="http://schemas.microsoft.com/office/drawing/2014/main" id="{B32E12AC-D553-CA87-8966-4C4E6C146FBF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1497;p37">
              <a:extLst>
                <a:ext uri="{FF2B5EF4-FFF2-40B4-BE49-F238E27FC236}">
                  <a16:creationId xmlns:a16="http://schemas.microsoft.com/office/drawing/2014/main" id="{0BC4CD51-6974-33AE-28FD-ACC09F2F3A30}"/>
                </a:ext>
              </a:extLst>
            </p:cNvPr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1498;p37">
              <a:extLst>
                <a:ext uri="{FF2B5EF4-FFF2-40B4-BE49-F238E27FC236}">
                  <a16:creationId xmlns:a16="http://schemas.microsoft.com/office/drawing/2014/main" id="{DDF7CCC2-F852-ADF4-6B02-53201E6C7978}"/>
                </a:ext>
              </a:extLst>
            </p:cNvPr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1499;p37">
              <a:extLst>
                <a:ext uri="{FF2B5EF4-FFF2-40B4-BE49-F238E27FC236}">
                  <a16:creationId xmlns:a16="http://schemas.microsoft.com/office/drawing/2014/main" id="{F59E896E-C378-9278-4647-4CDFE4DB7F71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1500;p37">
              <a:extLst>
                <a:ext uri="{FF2B5EF4-FFF2-40B4-BE49-F238E27FC236}">
                  <a16:creationId xmlns:a16="http://schemas.microsoft.com/office/drawing/2014/main" id="{30A8FB95-DF4C-15F4-51B2-3758808ADB73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7" name="Google Shape;1501;p37">
              <a:extLst>
                <a:ext uri="{FF2B5EF4-FFF2-40B4-BE49-F238E27FC236}">
                  <a16:creationId xmlns:a16="http://schemas.microsoft.com/office/drawing/2014/main" id="{A8D40296-4B73-2E41-0513-D7F01251BCAB}"/>
                </a:ext>
              </a:extLst>
            </p:cNvPr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1502;p37">
              <a:extLst>
                <a:ext uri="{FF2B5EF4-FFF2-40B4-BE49-F238E27FC236}">
                  <a16:creationId xmlns:a16="http://schemas.microsoft.com/office/drawing/2014/main" id="{0F9ACF40-6796-4CC5-4C12-E74DD6D2B2E5}"/>
                </a:ext>
              </a:extLst>
            </p:cNvPr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1503;p37">
              <a:extLst>
                <a:ext uri="{FF2B5EF4-FFF2-40B4-BE49-F238E27FC236}">
                  <a16:creationId xmlns:a16="http://schemas.microsoft.com/office/drawing/2014/main" id="{5E4821B8-9A33-6906-B5CA-EA0376E48754}"/>
                </a:ext>
              </a:extLst>
            </p:cNvPr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1504;p37">
              <a:extLst>
                <a:ext uri="{FF2B5EF4-FFF2-40B4-BE49-F238E27FC236}">
                  <a16:creationId xmlns:a16="http://schemas.microsoft.com/office/drawing/2014/main" id="{59047869-FA3C-5445-38DA-9419E7EB7CC5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1505;p37">
              <a:extLst>
                <a:ext uri="{FF2B5EF4-FFF2-40B4-BE49-F238E27FC236}">
                  <a16:creationId xmlns:a16="http://schemas.microsoft.com/office/drawing/2014/main" id="{66DAB02A-76A6-05A2-17C5-D344CEE8D393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1506;p37">
              <a:extLst>
                <a:ext uri="{FF2B5EF4-FFF2-40B4-BE49-F238E27FC236}">
                  <a16:creationId xmlns:a16="http://schemas.microsoft.com/office/drawing/2014/main" id="{0F75DF40-07D3-A5CD-303C-2F31BE1381F1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1507;p37">
              <a:extLst>
                <a:ext uri="{FF2B5EF4-FFF2-40B4-BE49-F238E27FC236}">
                  <a16:creationId xmlns:a16="http://schemas.microsoft.com/office/drawing/2014/main" id="{62CACDCF-C378-07DB-FA32-B91D33078DB1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1508;p37">
              <a:extLst>
                <a:ext uri="{FF2B5EF4-FFF2-40B4-BE49-F238E27FC236}">
                  <a16:creationId xmlns:a16="http://schemas.microsoft.com/office/drawing/2014/main" id="{C9FCC9C6-D4BE-A46C-ED9D-53FC661D0071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1509;p37">
              <a:extLst>
                <a:ext uri="{FF2B5EF4-FFF2-40B4-BE49-F238E27FC236}">
                  <a16:creationId xmlns:a16="http://schemas.microsoft.com/office/drawing/2014/main" id="{4F30D3DF-93D9-2178-56BC-A0E60ED79B88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1510;p37">
              <a:extLst>
                <a:ext uri="{FF2B5EF4-FFF2-40B4-BE49-F238E27FC236}">
                  <a16:creationId xmlns:a16="http://schemas.microsoft.com/office/drawing/2014/main" id="{DA71A7EC-27A1-95AC-1AF9-B281C5353368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1511;p37">
              <a:extLst>
                <a:ext uri="{FF2B5EF4-FFF2-40B4-BE49-F238E27FC236}">
                  <a16:creationId xmlns:a16="http://schemas.microsoft.com/office/drawing/2014/main" id="{FFF35EC4-0EDA-1154-E4EA-FE41C43D265A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1512;p37">
              <a:extLst>
                <a:ext uri="{FF2B5EF4-FFF2-40B4-BE49-F238E27FC236}">
                  <a16:creationId xmlns:a16="http://schemas.microsoft.com/office/drawing/2014/main" id="{2C2B6693-9028-CCF1-36FA-1A7C39CE7266}"/>
                </a:ext>
              </a:extLst>
            </p:cNvPr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1513;p37">
              <a:extLst>
                <a:ext uri="{FF2B5EF4-FFF2-40B4-BE49-F238E27FC236}">
                  <a16:creationId xmlns:a16="http://schemas.microsoft.com/office/drawing/2014/main" id="{E25837EB-0A29-5BD8-52EE-02F015B0571B}"/>
                </a:ext>
              </a:extLst>
            </p:cNvPr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1514;p37">
              <a:extLst>
                <a:ext uri="{FF2B5EF4-FFF2-40B4-BE49-F238E27FC236}">
                  <a16:creationId xmlns:a16="http://schemas.microsoft.com/office/drawing/2014/main" id="{1F5BFB2B-2037-C5DE-B1FC-B516675A4D87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1515;p37">
              <a:extLst>
                <a:ext uri="{FF2B5EF4-FFF2-40B4-BE49-F238E27FC236}">
                  <a16:creationId xmlns:a16="http://schemas.microsoft.com/office/drawing/2014/main" id="{D2FD55D6-DA51-1BB1-5A10-2915236F8508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1516;p37">
              <a:extLst>
                <a:ext uri="{FF2B5EF4-FFF2-40B4-BE49-F238E27FC236}">
                  <a16:creationId xmlns:a16="http://schemas.microsoft.com/office/drawing/2014/main" id="{DC01A982-5694-6D54-DC73-C564E80806D3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1517;p37">
              <a:extLst>
                <a:ext uri="{FF2B5EF4-FFF2-40B4-BE49-F238E27FC236}">
                  <a16:creationId xmlns:a16="http://schemas.microsoft.com/office/drawing/2014/main" id="{25CA1A12-8750-E85A-D871-5971CA31F28D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1518;p37">
              <a:extLst>
                <a:ext uri="{FF2B5EF4-FFF2-40B4-BE49-F238E27FC236}">
                  <a16:creationId xmlns:a16="http://schemas.microsoft.com/office/drawing/2014/main" id="{AD76A3BE-6E2A-46F9-F18B-4004B825779C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1519;p37">
              <a:extLst>
                <a:ext uri="{FF2B5EF4-FFF2-40B4-BE49-F238E27FC236}">
                  <a16:creationId xmlns:a16="http://schemas.microsoft.com/office/drawing/2014/main" id="{A5BEF2CE-F0A6-3391-EAC0-FE8BF0E8E702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1520;p37">
              <a:extLst>
                <a:ext uri="{FF2B5EF4-FFF2-40B4-BE49-F238E27FC236}">
                  <a16:creationId xmlns:a16="http://schemas.microsoft.com/office/drawing/2014/main" id="{CC40F8BC-2828-AB2F-EBED-BBCC941B76D7}"/>
                </a:ext>
              </a:extLst>
            </p:cNvPr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1521;p37">
              <a:extLst>
                <a:ext uri="{FF2B5EF4-FFF2-40B4-BE49-F238E27FC236}">
                  <a16:creationId xmlns:a16="http://schemas.microsoft.com/office/drawing/2014/main" id="{B1A00B39-A619-6F7E-BA11-D8C2A62916AC}"/>
                </a:ext>
              </a:extLst>
            </p:cNvPr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1522;p37">
              <a:extLst>
                <a:ext uri="{FF2B5EF4-FFF2-40B4-BE49-F238E27FC236}">
                  <a16:creationId xmlns:a16="http://schemas.microsoft.com/office/drawing/2014/main" id="{88565C7A-A4A6-A58E-5813-A437B4DC77D7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1523;p37">
              <a:extLst>
                <a:ext uri="{FF2B5EF4-FFF2-40B4-BE49-F238E27FC236}">
                  <a16:creationId xmlns:a16="http://schemas.microsoft.com/office/drawing/2014/main" id="{F290E857-2B91-5FB9-731E-696134EB2E51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1524;p37">
              <a:extLst>
                <a:ext uri="{FF2B5EF4-FFF2-40B4-BE49-F238E27FC236}">
                  <a16:creationId xmlns:a16="http://schemas.microsoft.com/office/drawing/2014/main" id="{6794719E-24D4-E5DE-5849-6FBF004B3D99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1" name="Google Shape;1525;p37">
              <a:extLst>
                <a:ext uri="{FF2B5EF4-FFF2-40B4-BE49-F238E27FC236}">
                  <a16:creationId xmlns:a16="http://schemas.microsoft.com/office/drawing/2014/main" id="{593A25D7-58B2-56E7-88AC-CD3031E51A36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2" name="Google Shape;1526;p37">
              <a:extLst>
                <a:ext uri="{FF2B5EF4-FFF2-40B4-BE49-F238E27FC236}">
                  <a16:creationId xmlns:a16="http://schemas.microsoft.com/office/drawing/2014/main" id="{A83387FA-00C8-6003-984A-1C21E021573B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1527;p37">
              <a:extLst>
                <a:ext uri="{FF2B5EF4-FFF2-40B4-BE49-F238E27FC236}">
                  <a16:creationId xmlns:a16="http://schemas.microsoft.com/office/drawing/2014/main" id="{2D2177DC-AE86-9CAB-A021-B6483D85CA1E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1528;p37">
              <a:extLst>
                <a:ext uri="{FF2B5EF4-FFF2-40B4-BE49-F238E27FC236}">
                  <a16:creationId xmlns:a16="http://schemas.microsoft.com/office/drawing/2014/main" id="{59F410AC-C151-469E-C393-8C79B8A04F16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1529;p37">
              <a:extLst>
                <a:ext uri="{FF2B5EF4-FFF2-40B4-BE49-F238E27FC236}">
                  <a16:creationId xmlns:a16="http://schemas.microsoft.com/office/drawing/2014/main" id="{1D72127C-AA98-151B-CC69-847D9B65D8D5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1530;p37">
              <a:extLst>
                <a:ext uri="{FF2B5EF4-FFF2-40B4-BE49-F238E27FC236}">
                  <a16:creationId xmlns:a16="http://schemas.microsoft.com/office/drawing/2014/main" id="{60C48864-61F9-5E71-BD4E-173EC82294C4}"/>
                </a:ext>
              </a:extLst>
            </p:cNvPr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50023" y="2992430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A2B04FEF-8EC5-9D76-5B2E-873BD4D40BE5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25DE1DC4-B95B-E08D-95B8-A506C959F43B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Để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kết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nối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cộng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đồng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giáo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viên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và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nhận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thêm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nhiều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tài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liệu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giảng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dạy</a:t>
            </a:r>
            <a:r>
              <a:rPr lang="en-US" sz="2000" b="1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mời</a:t>
            </a:r>
            <a:r>
              <a:rPr lang="en-US" sz="2000" b="0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quý</a:t>
            </a:r>
            <a:r>
              <a:rPr lang="en-US" sz="2000" b="0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thầy</a:t>
            </a:r>
            <a:r>
              <a:rPr lang="en-US" sz="2000" b="0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cô</a:t>
            </a:r>
            <a:r>
              <a:rPr lang="en-US" sz="2000" b="0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tham</a:t>
            </a:r>
            <a:r>
              <a:rPr lang="en-US" sz="2000" b="0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gia</a:t>
            </a:r>
            <a:r>
              <a:rPr lang="en-US" sz="2000" b="0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Group Facebook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theo</a:t>
            </a:r>
            <a:r>
              <a:rPr lang="en-US" sz="2000" b="0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đường</a:t>
            </a:r>
            <a:r>
              <a:rPr lang="en-US" sz="2000" b="0" i="0" u="none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link:  </a:t>
            </a:r>
            <a:endParaRPr dirty="0"/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50040A85-A641-E5FF-8D84-D352EDFCB7E8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DCC2E558-CBA7-4D73-1056-F9C932845F16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Hoc10 –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Đồng</a:t>
            </a:r>
            <a:r>
              <a:rPr lang="en-US" sz="2400" b="1" i="0" u="sng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hành</a:t>
            </a:r>
            <a:r>
              <a:rPr lang="en-US" sz="2400" b="1" i="0" u="sng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cùng</a:t>
            </a:r>
            <a:r>
              <a:rPr lang="en-US" sz="2400" b="1" i="0" u="sng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giáo</a:t>
            </a:r>
            <a:r>
              <a:rPr lang="en-US" sz="2400" b="1" i="0" u="sng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viên</a:t>
            </a:r>
            <a:r>
              <a:rPr lang="en-US" sz="2400" b="1" i="0" u="sng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tiểu</a:t>
            </a:r>
            <a:r>
              <a:rPr lang="en-US" sz="2400" b="1" i="0" u="sng" strike="noStrike" cap="none" dirty="0">
                <a:solidFill>
                  <a:srgbClr val="833C0B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ea typeface="Arial"/>
                <a:cs typeface="Arial"/>
                <a:sym typeface="Arial"/>
              </a:rPr>
              <a:t>học</a:t>
            </a:r>
            <a:endParaRPr dirty="0"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A7DF4AE5-8FD7-6BD1-815B-DA85C03E066C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ea typeface="Arial"/>
                <a:cs typeface="Arial"/>
                <a:sym typeface="Arial"/>
              </a:rPr>
              <a:t>Hoặc truy cập qua QR code</a:t>
            </a:r>
            <a:endParaRPr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360945C0-F982-9A81-3EA9-20751591E1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691311FC-DCB3-1084-F93F-ACCEC4CED2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6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02F23D-2BD4-5B5F-CDA0-94303B8B8209}"/>
              </a:ext>
            </a:extLst>
          </p:cNvPr>
          <p:cNvGrpSpPr/>
          <p:nvPr/>
        </p:nvGrpSpPr>
        <p:grpSpPr>
          <a:xfrm>
            <a:off x="197802" y="2873038"/>
            <a:ext cx="11579374" cy="978855"/>
            <a:chOff x="216247" y="4269619"/>
            <a:chExt cx="17369063" cy="1468283"/>
          </a:xfrm>
        </p:grpSpPr>
        <p:sp>
          <p:nvSpPr>
            <p:cNvPr id="3" name="Rectangle 175">
              <a:extLst>
                <a:ext uri="{FF2B5EF4-FFF2-40B4-BE49-F238E27FC236}">
                  <a16:creationId xmlns:a16="http://schemas.microsoft.com/office/drawing/2014/main" id="{ECC63C4D-D123-71BB-5682-4B53D03C71A4}"/>
                </a:ext>
              </a:extLst>
            </p:cNvPr>
            <p:cNvSpPr/>
            <p:nvPr/>
          </p:nvSpPr>
          <p:spPr>
            <a:xfrm>
              <a:off x="216247" y="4841229"/>
              <a:ext cx="17331310" cy="866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Font typeface="Arial"/>
                <a:buNone/>
                <a:defRPr/>
              </a:pPr>
              <a:r>
                <a:rPr lang="en-US" sz="2400" kern="0" dirty="0">
                  <a:solidFill>
                    <a:srgbClr val="000000"/>
                  </a:solidFill>
                  <a:cs typeface="Arial"/>
                  <a:sym typeface="Arial"/>
                </a:rPr>
                <a:t>100 000 000                                               400 000 000   500 000 000</a:t>
              </a:r>
            </a:p>
          </p:txBody>
        </p:sp>
        <p:sp>
          <p:nvSpPr>
            <p:cNvPr id="4" name="Rounded Rectangle 177">
              <a:extLst>
                <a:ext uri="{FF2B5EF4-FFF2-40B4-BE49-F238E27FC236}">
                  <a16:creationId xmlns:a16="http://schemas.microsoft.com/office/drawing/2014/main" id="{908B046E-0F25-1C4D-3F56-45FAF2500FE0}"/>
                </a:ext>
              </a:extLst>
            </p:cNvPr>
            <p:cNvSpPr/>
            <p:nvPr/>
          </p:nvSpPr>
          <p:spPr>
            <a:xfrm>
              <a:off x="5926467" y="4960843"/>
              <a:ext cx="2819400" cy="731520"/>
            </a:xfrm>
            <a:prstGeom prst="roundRect">
              <a:avLst/>
            </a:prstGeom>
            <a:noFill/>
            <a:ln w="38100" cap="flat" cmpd="sng" algn="ctr">
              <a:solidFill>
                <a:srgbClr val="FFC9A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12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5" name="Rounded Rectangle 180">
              <a:extLst>
                <a:ext uri="{FF2B5EF4-FFF2-40B4-BE49-F238E27FC236}">
                  <a16:creationId xmlns:a16="http://schemas.microsoft.com/office/drawing/2014/main" id="{009837CA-B374-E13D-1C19-EED0CDE0324D}"/>
                </a:ext>
              </a:extLst>
            </p:cNvPr>
            <p:cNvSpPr/>
            <p:nvPr/>
          </p:nvSpPr>
          <p:spPr>
            <a:xfrm>
              <a:off x="2936507" y="4965173"/>
              <a:ext cx="2751339" cy="731520"/>
            </a:xfrm>
            <a:prstGeom prst="roundRect">
              <a:avLst/>
            </a:prstGeom>
            <a:noFill/>
            <a:ln w="38100" cap="flat" cmpd="sng" algn="ctr">
              <a:solidFill>
                <a:srgbClr val="FFC9A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12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" name="Rounded Rectangle 181">
              <a:extLst>
                <a:ext uri="{FF2B5EF4-FFF2-40B4-BE49-F238E27FC236}">
                  <a16:creationId xmlns:a16="http://schemas.microsoft.com/office/drawing/2014/main" id="{BF873E58-AB4A-1D69-E6D0-2D946F81B41D}"/>
                </a:ext>
              </a:extLst>
            </p:cNvPr>
            <p:cNvSpPr/>
            <p:nvPr/>
          </p:nvSpPr>
          <p:spPr>
            <a:xfrm>
              <a:off x="14489048" y="5006382"/>
              <a:ext cx="2740860" cy="731520"/>
            </a:xfrm>
            <a:prstGeom prst="roundRect">
              <a:avLst/>
            </a:prstGeom>
            <a:noFill/>
            <a:ln w="38100" cap="flat" cmpd="sng" algn="ctr">
              <a:solidFill>
                <a:srgbClr val="FFC9A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Font typeface="Arial"/>
                <a:buNone/>
                <a:defRPr/>
              </a:pPr>
              <a:endParaRPr lang="en-US" sz="12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grpSp>
          <p:nvGrpSpPr>
            <p:cNvPr id="7" name="Group 182">
              <a:extLst>
                <a:ext uri="{FF2B5EF4-FFF2-40B4-BE49-F238E27FC236}">
                  <a16:creationId xmlns:a16="http://schemas.microsoft.com/office/drawing/2014/main" id="{85DD2817-879F-3F29-2F76-065F26C56252}"/>
                </a:ext>
              </a:extLst>
            </p:cNvPr>
            <p:cNvGrpSpPr/>
            <p:nvPr/>
          </p:nvGrpSpPr>
          <p:grpSpPr>
            <a:xfrm>
              <a:off x="571120" y="4269619"/>
              <a:ext cx="17014190" cy="464820"/>
              <a:chOff x="673813" y="3004820"/>
              <a:chExt cx="17014190" cy="464820"/>
            </a:xfrm>
          </p:grpSpPr>
          <p:cxnSp>
            <p:nvCxnSpPr>
              <p:cNvPr id="8" name="Straight Connector 183">
                <a:extLst>
                  <a:ext uri="{FF2B5EF4-FFF2-40B4-BE49-F238E27FC236}">
                    <a16:creationId xmlns:a16="http://schemas.microsoft.com/office/drawing/2014/main" id="{7C3D0C2E-02A3-4A98-B807-619BA8FA97C1}"/>
                  </a:ext>
                </a:extLst>
              </p:cNvPr>
              <p:cNvCxnSpPr/>
              <p:nvPr/>
            </p:nvCxnSpPr>
            <p:spPr>
              <a:xfrm flipV="1">
                <a:off x="673813" y="3225800"/>
                <a:ext cx="17014190" cy="7620"/>
              </a:xfrm>
              <a:prstGeom prst="line">
                <a:avLst/>
              </a:prstGeom>
              <a:noFill/>
              <a:ln w="57150" cap="flat" cmpd="sng" algn="ctr">
                <a:solidFill>
                  <a:srgbClr val="BCFFB4">
                    <a:lumMod val="2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9" name="Group 184">
                <a:extLst>
                  <a:ext uri="{FF2B5EF4-FFF2-40B4-BE49-F238E27FC236}">
                    <a16:creationId xmlns:a16="http://schemas.microsoft.com/office/drawing/2014/main" id="{23217CBC-3684-F6FF-FC75-A793F41EADDE}"/>
                  </a:ext>
                </a:extLst>
              </p:cNvPr>
              <p:cNvGrpSpPr/>
              <p:nvPr/>
            </p:nvGrpSpPr>
            <p:grpSpPr>
              <a:xfrm>
                <a:off x="1207213" y="300482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22" name="Straight Connector 197">
                  <a:extLst>
                    <a:ext uri="{FF2B5EF4-FFF2-40B4-BE49-F238E27FC236}">
                      <a16:creationId xmlns:a16="http://schemas.microsoft.com/office/drawing/2014/main" id="{76CB692D-49F6-FBB4-79F2-879C0123B009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198">
                  <a:extLst>
                    <a:ext uri="{FF2B5EF4-FFF2-40B4-BE49-F238E27FC236}">
                      <a16:creationId xmlns:a16="http://schemas.microsoft.com/office/drawing/2014/main" id="{0797D6A2-FF40-B92A-7768-CBFA844364E4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" name="Group 185">
                <a:extLst>
                  <a:ext uri="{FF2B5EF4-FFF2-40B4-BE49-F238E27FC236}">
                    <a16:creationId xmlns:a16="http://schemas.microsoft.com/office/drawing/2014/main" id="{918F245A-7781-62DB-B1BB-59088158C429}"/>
                  </a:ext>
                </a:extLst>
              </p:cNvPr>
              <p:cNvGrpSpPr/>
              <p:nvPr/>
            </p:nvGrpSpPr>
            <p:grpSpPr>
              <a:xfrm>
                <a:off x="4267200" y="301244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20" name="Straight Connector 195">
                  <a:extLst>
                    <a:ext uri="{FF2B5EF4-FFF2-40B4-BE49-F238E27FC236}">
                      <a16:creationId xmlns:a16="http://schemas.microsoft.com/office/drawing/2014/main" id="{7C896452-7891-9734-12B8-ACF588D829BE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Straight Connector 196">
                  <a:extLst>
                    <a:ext uri="{FF2B5EF4-FFF2-40B4-BE49-F238E27FC236}">
                      <a16:creationId xmlns:a16="http://schemas.microsoft.com/office/drawing/2014/main" id="{DBB0FE12-C4CC-E196-569E-FCA13B8CF8D7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" name="Group 186">
                <a:extLst>
                  <a:ext uri="{FF2B5EF4-FFF2-40B4-BE49-F238E27FC236}">
                    <a16:creationId xmlns:a16="http://schemas.microsoft.com/office/drawing/2014/main" id="{A847222F-7559-16FA-2B8E-499C774BAB2D}"/>
                  </a:ext>
                </a:extLst>
              </p:cNvPr>
              <p:cNvGrpSpPr/>
              <p:nvPr/>
            </p:nvGrpSpPr>
            <p:grpSpPr>
              <a:xfrm>
                <a:off x="7327187" y="301244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18" name="Straight Connector 193">
                  <a:extLst>
                    <a:ext uri="{FF2B5EF4-FFF2-40B4-BE49-F238E27FC236}">
                      <a16:creationId xmlns:a16="http://schemas.microsoft.com/office/drawing/2014/main" id="{0628C0F7-539E-B7B1-94E8-262A9A16D405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94">
                  <a:extLst>
                    <a:ext uri="{FF2B5EF4-FFF2-40B4-BE49-F238E27FC236}">
                      <a16:creationId xmlns:a16="http://schemas.microsoft.com/office/drawing/2014/main" id="{1475EEFA-CD69-8EE0-736E-A6237D171797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" name="Group 187">
                <a:extLst>
                  <a:ext uri="{FF2B5EF4-FFF2-40B4-BE49-F238E27FC236}">
                    <a16:creationId xmlns:a16="http://schemas.microsoft.com/office/drawing/2014/main" id="{2BA77404-D4A8-DD21-E318-1E756BAD6A22}"/>
                  </a:ext>
                </a:extLst>
              </p:cNvPr>
              <p:cNvGrpSpPr/>
              <p:nvPr/>
            </p:nvGrpSpPr>
            <p:grpSpPr>
              <a:xfrm>
                <a:off x="10387174" y="301244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16" name="Straight Connector 191">
                  <a:extLst>
                    <a:ext uri="{FF2B5EF4-FFF2-40B4-BE49-F238E27FC236}">
                      <a16:creationId xmlns:a16="http://schemas.microsoft.com/office/drawing/2014/main" id="{9AAEFFC6-56EF-17C6-A91E-D687BDDF88F0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92">
                  <a:extLst>
                    <a:ext uri="{FF2B5EF4-FFF2-40B4-BE49-F238E27FC236}">
                      <a16:creationId xmlns:a16="http://schemas.microsoft.com/office/drawing/2014/main" id="{A4E96902-1849-51CF-B851-D0C5131C6902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" name="Group 188">
                <a:extLst>
                  <a:ext uri="{FF2B5EF4-FFF2-40B4-BE49-F238E27FC236}">
                    <a16:creationId xmlns:a16="http://schemas.microsoft.com/office/drawing/2014/main" id="{2C812658-F98D-AA70-C216-DD4C1D5FCD0E}"/>
                  </a:ext>
                </a:extLst>
              </p:cNvPr>
              <p:cNvGrpSpPr/>
              <p:nvPr/>
            </p:nvGrpSpPr>
            <p:grpSpPr>
              <a:xfrm>
                <a:off x="13447161" y="3012440"/>
                <a:ext cx="3059987" cy="457200"/>
                <a:chOff x="3276600" y="3474720"/>
                <a:chExt cx="3059987" cy="457200"/>
              </a:xfrm>
            </p:grpSpPr>
            <p:cxnSp>
              <p:nvCxnSpPr>
                <p:cNvPr id="14" name="Straight Connector 189">
                  <a:extLst>
                    <a:ext uri="{FF2B5EF4-FFF2-40B4-BE49-F238E27FC236}">
                      <a16:creationId xmlns:a16="http://schemas.microsoft.com/office/drawing/2014/main" id="{81CAB536-8AE5-9633-6D9E-7AD429B46EAB}"/>
                    </a:ext>
                  </a:extLst>
                </p:cNvPr>
                <p:cNvCxnSpPr/>
                <p:nvPr/>
              </p:nvCxnSpPr>
              <p:spPr>
                <a:xfrm rot="5400000">
                  <a:off x="3048000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Straight Connector 190">
                  <a:extLst>
                    <a:ext uri="{FF2B5EF4-FFF2-40B4-BE49-F238E27FC236}">
                      <a16:creationId xmlns:a16="http://schemas.microsoft.com/office/drawing/2014/main" id="{0D2C240C-B5DA-284B-506F-F26A2CD10C9E}"/>
                    </a:ext>
                  </a:extLst>
                </p:cNvPr>
                <p:cNvCxnSpPr/>
                <p:nvPr/>
              </p:nvCxnSpPr>
              <p:spPr>
                <a:xfrm rot="5400000">
                  <a:off x="6107987" y="3703320"/>
                  <a:ext cx="457200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BCFFB4">
                      <a:lumMod val="2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26" name="Google Shape;1808;p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7FEC30-AC6A-14EF-DCD9-619CF4F7A8D4}"/>
              </a:ext>
            </a:extLst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4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1816;p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231F29-0B32-E5BF-276F-F96D0AD2698C}"/>
              </a:ext>
            </a:extLst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4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1824;p3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B39971C-B7D6-5ACE-2163-59A5228DAA8B}"/>
              </a:ext>
            </a:extLst>
          </p:cNvPr>
          <p:cNvSpPr/>
          <p:nvPr/>
        </p:nvSpPr>
        <p:spPr>
          <a:xfrm rot="-5400000">
            <a:off x="945775" y="680467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4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1825;p39">
            <a:extLst>
              <a:ext uri="{FF2B5EF4-FFF2-40B4-BE49-F238E27FC236}">
                <a16:creationId xmlns:a16="http://schemas.microsoft.com/office/drawing/2014/main" id="{851D26EB-8617-1D43-875E-76845B3EBDC4}"/>
              </a:ext>
            </a:extLst>
          </p:cNvPr>
          <p:cNvSpPr/>
          <p:nvPr/>
        </p:nvSpPr>
        <p:spPr>
          <a:xfrm>
            <a:off x="3484038" y="1914927"/>
            <a:ext cx="1058323" cy="581052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57150" dir="5400000" algn="bl" rotWithShape="0">
              <a:srgbClr val="77C0EA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4" name="Google Shape;1826;p39">
            <a:extLst>
              <a:ext uri="{FF2B5EF4-FFF2-40B4-BE49-F238E27FC236}">
                <a16:creationId xmlns:a16="http://schemas.microsoft.com/office/drawing/2014/main" id="{A3BB2E65-98C3-FCFB-FD5A-2EED8D7DD23B}"/>
              </a:ext>
            </a:extLst>
          </p:cNvPr>
          <p:cNvSpPr/>
          <p:nvPr/>
        </p:nvSpPr>
        <p:spPr>
          <a:xfrm>
            <a:off x="7465705" y="1692440"/>
            <a:ext cx="934399" cy="513013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57150" dir="5400000" algn="bl" rotWithShape="0">
              <a:srgbClr val="77C0EA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45" name="Google Shape;1827;p39">
            <a:extLst>
              <a:ext uri="{FF2B5EF4-FFF2-40B4-BE49-F238E27FC236}">
                <a16:creationId xmlns:a16="http://schemas.microsoft.com/office/drawing/2014/main" id="{E6D3E10C-A794-54BB-B431-7D10916EA631}"/>
              </a:ext>
            </a:extLst>
          </p:cNvPr>
          <p:cNvGrpSpPr/>
          <p:nvPr/>
        </p:nvGrpSpPr>
        <p:grpSpPr>
          <a:xfrm>
            <a:off x="10548407" y="936835"/>
            <a:ext cx="756547" cy="1107184"/>
            <a:chOff x="5531225" y="238125"/>
            <a:chExt cx="1626750" cy="2380700"/>
          </a:xfrm>
        </p:grpSpPr>
        <p:sp>
          <p:nvSpPr>
            <p:cNvPr id="46" name="Google Shape;1828;p39">
              <a:extLst>
                <a:ext uri="{FF2B5EF4-FFF2-40B4-BE49-F238E27FC236}">
                  <a16:creationId xmlns:a16="http://schemas.microsoft.com/office/drawing/2014/main" id="{6BB2FCF0-8538-17B5-6703-0782D63C90D9}"/>
                </a:ext>
              </a:extLst>
            </p:cNvPr>
            <p:cNvSpPr/>
            <p:nvPr/>
          </p:nvSpPr>
          <p:spPr>
            <a:xfrm>
              <a:off x="6575625" y="238125"/>
              <a:ext cx="582350" cy="1159075"/>
            </a:xfrm>
            <a:custGeom>
              <a:avLst/>
              <a:gdLst/>
              <a:ahLst/>
              <a:cxnLst/>
              <a:rect l="l" t="t" r="r" b="b"/>
              <a:pathLst>
                <a:path w="23294" h="46363" extrusionOk="0">
                  <a:moveTo>
                    <a:pt x="18679" y="0"/>
                  </a:moveTo>
                  <a:lnTo>
                    <a:pt x="18401" y="56"/>
                  </a:lnTo>
                  <a:lnTo>
                    <a:pt x="18123" y="111"/>
                  </a:lnTo>
                  <a:lnTo>
                    <a:pt x="17567" y="278"/>
                  </a:lnTo>
                  <a:lnTo>
                    <a:pt x="17011" y="500"/>
                  </a:lnTo>
                  <a:lnTo>
                    <a:pt x="16455" y="806"/>
                  </a:lnTo>
                  <a:lnTo>
                    <a:pt x="15927" y="1167"/>
                  </a:lnTo>
                  <a:lnTo>
                    <a:pt x="15371" y="1584"/>
                  </a:lnTo>
                  <a:lnTo>
                    <a:pt x="14816" y="2057"/>
                  </a:lnTo>
                  <a:lnTo>
                    <a:pt x="14260" y="2557"/>
                  </a:lnTo>
                  <a:lnTo>
                    <a:pt x="13704" y="3113"/>
                  </a:lnTo>
                  <a:lnTo>
                    <a:pt x="13176" y="3725"/>
                  </a:lnTo>
                  <a:lnTo>
                    <a:pt x="12647" y="4364"/>
                  </a:lnTo>
                  <a:lnTo>
                    <a:pt x="12092" y="5059"/>
                  </a:lnTo>
                  <a:lnTo>
                    <a:pt x="11591" y="5754"/>
                  </a:lnTo>
                  <a:lnTo>
                    <a:pt x="11063" y="6504"/>
                  </a:lnTo>
                  <a:lnTo>
                    <a:pt x="10535" y="7255"/>
                  </a:lnTo>
                  <a:lnTo>
                    <a:pt x="10035" y="8033"/>
                  </a:lnTo>
                  <a:lnTo>
                    <a:pt x="9534" y="8839"/>
                  </a:lnTo>
                  <a:lnTo>
                    <a:pt x="8589" y="10451"/>
                  </a:lnTo>
                  <a:lnTo>
                    <a:pt x="7672" y="12119"/>
                  </a:lnTo>
                  <a:lnTo>
                    <a:pt x="6783" y="13759"/>
                  </a:lnTo>
                  <a:lnTo>
                    <a:pt x="5977" y="15371"/>
                  </a:lnTo>
                  <a:lnTo>
                    <a:pt x="5226" y="16927"/>
                  </a:lnTo>
                  <a:lnTo>
                    <a:pt x="4670" y="18150"/>
                  </a:lnTo>
                  <a:lnTo>
                    <a:pt x="4087" y="19568"/>
                  </a:lnTo>
                  <a:lnTo>
                    <a:pt x="3531" y="21152"/>
                  </a:lnTo>
                  <a:lnTo>
                    <a:pt x="2975" y="22848"/>
                  </a:lnTo>
                  <a:lnTo>
                    <a:pt x="2419" y="24655"/>
                  </a:lnTo>
                  <a:lnTo>
                    <a:pt x="1891" y="26517"/>
                  </a:lnTo>
                  <a:lnTo>
                    <a:pt x="1418" y="28407"/>
                  </a:lnTo>
                  <a:lnTo>
                    <a:pt x="1001" y="30325"/>
                  </a:lnTo>
                  <a:lnTo>
                    <a:pt x="640" y="32215"/>
                  </a:lnTo>
                  <a:lnTo>
                    <a:pt x="473" y="33160"/>
                  </a:lnTo>
                  <a:lnTo>
                    <a:pt x="334" y="34077"/>
                  </a:lnTo>
                  <a:lnTo>
                    <a:pt x="223" y="34967"/>
                  </a:lnTo>
                  <a:lnTo>
                    <a:pt x="140" y="35828"/>
                  </a:lnTo>
                  <a:lnTo>
                    <a:pt x="56" y="36690"/>
                  </a:lnTo>
                  <a:lnTo>
                    <a:pt x="1" y="37496"/>
                  </a:lnTo>
                  <a:lnTo>
                    <a:pt x="1" y="38274"/>
                  </a:lnTo>
                  <a:lnTo>
                    <a:pt x="1" y="38997"/>
                  </a:lnTo>
                  <a:lnTo>
                    <a:pt x="56" y="39720"/>
                  </a:lnTo>
                  <a:lnTo>
                    <a:pt x="112" y="40359"/>
                  </a:lnTo>
                  <a:lnTo>
                    <a:pt x="223" y="40971"/>
                  </a:lnTo>
                  <a:lnTo>
                    <a:pt x="334" y="41526"/>
                  </a:lnTo>
                  <a:lnTo>
                    <a:pt x="501" y="41999"/>
                  </a:lnTo>
                  <a:lnTo>
                    <a:pt x="723" y="42444"/>
                  </a:lnTo>
                  <a:lnTo>
                    <a:pt x="2947" y="46363"/>
                  </a:lnTo>
                  <a:lnTo>
                    <a:pt x="3531" y="46224"/>
                  </a:lnTo>
                  <a:lnTo>
                    <a:pt x="4114" y="46001"/>
                  </a:lnTo>
                  <a:lnTo>
                    <a:pt x="4670" y="45779"/>
                  </a:lnTo>
                  <a:lnTo>
                    <a:pt x="5254" y="45473"/>
                  </a:lnTo>
                  <a:lnTo>
                    <a:pt x="5810" y="45168"/>
                  </a:lnTo>
                  <a:lnTo>
                    <a:pt x="6338" y="44806"/>
                  </a:lnTo>
                  <a:lnTo>
                    <a:pt x="6894" y="44445"/>
                  </a:lnTo>
                  <a:lnTo>
                    <a:pt x="7422" y="44028"/>
                  </a:lnTo>
                  <a:lnTo>
                    <a:pt x="7950" y="43583"/>
                  </a:lnTo>
                  <a:lnTo>
                    <a:pt x="8478" y="43111"/>
                  </a:lnTo>
                  <a:lnTo>
                    <a:pt x="8979" y="42610"/>
                  </a:lnTo>
                  <a:lnTo>
                    <a:pt x="9479" y="42110"/>
                  </a:lnTo>
                  <a:lnTo>
                    <a:pt x="9979" y="41582"/>
                  </a:lnTo>
                  <a:lnTo>
                    <a:pt x="10452" y="41026"/>
                  </a:lnTo>
                  <a:lnTo>
                    <a:pt x="11397" y="39886"/>
                  </a:lnTo>
                  <a:lnTo>
                    <a:pt x="12258" y="38719"/>
                  </a:lnTo>
                  <a:lnTo>
                    <a:pt x="13092" y="37524"/>
                  </a:lnTo>
                  <a:lnTo>
                    <a:pt x="13898" y="36329"/>
                  </a:lnTo>
                  <a:lnTo>
                    <a:pt x="14621" y="35161"/>
                  </a:lnTo>
                  <a:lnTo>
                    <a:pt x="15288" y="33994"/>
                  </a:lnTo>
                  <a:lnTo>
                    <a:pt x="15900" y="32882"/>
                  </a:lnTo>
                  <a:lnTo>
                    <a:pt x="16428" y="31854"/>
                  </a:lnTo>
                  <a:lnTo>
                    <a:pt x="16900" y="30909"/>
                  </a:lnTo>
                  <a:lnTo>
                    <a:pt x="17317" y="29936"/>
                  </a:lnTo>
                  <a:lnTo>
                    <a:pt x="17845" y="28574"/>
                  </a:lnTo>
                  <a:lnTo>
                    <a:pt x="18457" y="26906"/>
                  </a:lnTo>
                  <a:lnTo>
                    <a:pt x="19152" y="24960"/>
                  </a:lnTo>
                  <a:lnTo>
                    <a:pt x="19874" y="22820"/>
                  </a:lnTo>
                  <a:lnTo>
                    <a:pt x="20597" y="20513"/>
                  </a:lnTo>
                  <a:lnTo>
                    <a:pt x="21292" y="18095"/>
                  </a:lnTo>
                  <a:lnTo>
                    <a:pt x="21625" y="16872"/>
                  </a:lnTo>
                  <a:lnTo>
                    <a:pt x="21931" y="15621"/>
                  </a:lnTo>
                  <a:lnTo>
                    <a:pt x="22209" y="14398"/>
                  </a:lnTo>
                  <a:lnTo>
                    <a:pt x="22487" y="13175"/>
                  </a:lnTo>
                  <a:lnTo>
                    <a:pt x="22709" y="11980"/>
                  </a:lnTo>
                  <a:lnTo>
                    <a:pt x="22904" y="10785"/>
                  </a:lnTo>
                  <a:lnTo>
                    <a:pt x="23071" y="9617"/>
                  </a:lnTo>
                  <a:lnTo>
                    <a:pt x="23182" y="8505"/>
                  </a:lnTo>
                  <a:lnTo>
                    <a:pt x="23265" y="7421"/>
                  </a:lnTo>
                  <a:lnTo>
                    <a:pt x="23293" y="6393"/>
                  </a:lnTo>
                  <a:lnTo>
                    <a:pt x="23265" y="5420"/>
                  </a:lnTo>
                  <a:lnTo>
                    <a:pt x="23210" y="4503"/>
                  </a:lnTo>
                  <a:lnTo>
                    <a:pt x="23126" y="4086"/>
                  </a:lnTo>
                  <a:lnTo>
                    <a:pt x="23071" y="3669"/>
                  </a:lnTo>
                  <a:lnTo>
                    <a:pt x="22960" y="3280"/>
                  </a:lnTo>
                  <a:lnTo>
                    <a:pt x="22876" y="2891"/>
                  </a:lnTo>
                  <a:lnTo>
                    <a:pt x="22737" y="2529"/>
                  </a:lnTo>
                  <a:lnTo>
                    <a:pt x="22598" y="2224"/>
                  </a:lnTo>
                  <a:lnTo>
                    <a:pt x="22431" y="1890"/>
                  </a:lnTo>
                  <a:lnTo>
                    <a:pt x="22265" y="1612"/>
                  </a:lnTo>
                  <a:lnTo>
                    <a:pt x="22070" y="1362"/>
                  </a:lnTo>
                  <a:lnTo>
                    <a:pt x="21848" y="1112"/>
                  </a:lnTo>
                  <a:lnTo>
                    <a:pt x="21625" y="917"/>
                  </a:lnTo>
                  <a:lnTo>
                    <a:pt x="21375" y="723"/>
                  </a:lnTo>
                  <a:lnTo>
                    <a:pt x="21097" y="556"/>
                  </a:lnTo>
                  <a:lnTo>
                    <a:pt x="20847" y="417"/>
                  </a:lnTo>
                  <a:lnTo>
                    <a:pt x="20569" y="278"/>
                  </a:lnTo>
                  <a:lnTo>
                    <a:pt x="20291" y="195"/>
                  </a:lnTo>
                  <a:lnTo>
                    <a:pt x="20041" y="111"/>
                  </a:lnTo>
                  <a:lnTo>
                    <a:pt x="19763" y="56"/>
                  </a:lnTo>
                  <a:lnTo>
                    <a:pt x="19485" y="0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1829;p39">
              <a:extLst>
                <a:ext uri="{FF2B5EF4-FFF2-40B4-BE49-F238E27FC236}">
                  <a16:creationId xmlns:a16="http://schemas.microsoft.com/office/drawing/2014/main" id="{FD5F5B8F-F35A-FC83-A4D4-AB8EAA7754C7}"/>
                </a:ext>
              </a:extLst>
            </p:cNvPr>
            <p:cNvSpPr/>
            <p:nvPr/>
          </p:nvSpPr>
          <p:spPr>
            <a:xfrm>
              <a:off x="6575625" y="238125"/>
              <a:ext cx="582350" cy="1159075"/>
            </a:xfrm>
            <a:custGeom>
              <a:avLst/>
              <a:gdLst/>
              <a:ahLst/>
              <a:cxnLst/>
              <a:rect l="l" t="t" r="r" b="b"/>
              <a:pathLst>
                <a:path w="23294" h="46363" fill="none" extrusionOk="0">
                  <a:moveTo>
                    <a:pt x="723" y="42444"/>
                  </a:moveTo>
                  <a:lnTo>
                    <a:pt x="723" y="42444"/>
                  </a:lnTo>
                  <a:lnTo>
                    <a:pt x="501" y="41999"/>
                  </a:lnTo>
                  <a:lnTo>
                    <a:pt x="334" y="41526"/>
                  </a:lnTo>
                  <a:lnTo>
                    <a:pt x="223" y="40971"/>
                  </a:lnTo>
                  <a:lnTo>
                    <a:pt x="112" y="40359"/>
                  </a:lnTo>
                  <a:lnTo>
                    <a:pt x="56" y="39720"/>
                  </a:lnTo>
                  <a:lnTo>
                    <a:pt x="1" y="38997"/>
                  </a:lnTo>
                  <a:lnTo>
                    <a:pt x="1" y="38274"/>
                  </a:lnTo>
                  <a:lnTo>
                    <a:pt x="1" y="37496"/>
                  </a:lnTo>
                  <a:lnTo>
                    <a:pt x="56" y="36690"/>
                  </a:lnTo>
                  <a:lnTo>
                    <a:pt x="140" y="35828"/>
                  </a:lnTo>
                  <a:lnTo>
                    <a:pt x="223" y="34967"/>
                  </a:lnTo>
                  <a:lnTo>
                    <a:pt x="334" y="34077"/>
                  </a:lnTo>
                  <a:lnTo>
                    <a:pt x="473" y="33160"/>
                  </a:lnTo>
                  <a:lnTo>
                    <a:pt x="640" y="32215"/>
                  </a:lnTo>
                  <a:lnTo>
                    <a:pt x="1001" y="30325"/>
                  </a:lnTo>
                  <a:lnTo>
                    <a:pt x="1418" y="28407"/>
                  </a:lnTo>
                  <a:lnTo>
                    <a:pt x="1891" y="26517"/>
                  </a:lnTo>
                  <a:lnTo>
                    <a:pt x="2419" y="24655"/>
                  </a:lnTo>
                  <a:lnTo>
                    <a:pt x="2975" y="22848"/>
                  </a:lnTo>
                  <a:lnTo>
                    <a:pt x="3531" y="21152"/>
                  </a:lnTo>
                  <a:lnTo>
                    <a:pt x="4087" y="19568"/>
                  </a:lnTo>
                  <a:lnTo>
                    <a:pt x="4670" y="18150"/>
                  </a:lnTo>
                  <a:lnTo>
                    <a:pt x="5226" y="16927"/>
                  </a:lnTo>
                  <a:lnTo>
                    <a:pt x="5226" y="16927"/>
                  </a:lnTo>
                  <a:lnTo>
                    <a:pt x="5977" y="15371"/>
                  </a:lnTo>
                  <a:lnTo>
                    <a:pt x="6783" y="13759"/>
                  </a:lnTo>
                  <a:lnTo>
                    <a:pt x="7672" y="12119"/>
                  </a:lnTo>
                  <a:lnTo>
                    <a:pt x="8589" y="10451"/>
                  </a:lnTo>
                  <a:lnTo>
                    <a:pt x="9534" y="8839"/>
                  </a:lnTo>
                  <a:lnTo>
                    <a:pt x="10035" y="8033"/>
                  </a:lnTo>
                  <a:lnTo>
                    <a:pt x="10535" y="7255"/>
                  </a:lnTo>
                  <a:lnTo>
                    <a:pt x="11063" y="6504"/>
                  </a:lnTo>
                  <a:lnTo>
                    <a:pt x="11591" y="5754"/>
                  </a:lnTo>
                  <a:lnTo>
                    <a:pt x="12092" y="5059"/>
                  </a:lnTo>
                  <a:lnTo>
                    <a:pt x="12647" y="4364"/>
                  </a:lnTo>
                  <a:lnTo>
                    <a:pt x="13176" y="3725"/>
                  </a:lnTo>
                  <a:lnTo>
                    <a:pt x="13704" y="3113"/>
                  </a:lnTo>
                  <a:lnTo>
                    <a:pt x="14260" y="2557"/>
                  </a:lnTo>
                  <a:lnTo>
                    <a:pt x="14816" y="2057"/>
                  </a:lnTo>
                  <a:lnTo>
                    <a:pt x="15371" y="1584"/>
                  </a:lnTo>
                  <a:lnTo>
                    <a:pt x="15927" y="1167"/>
                  </a:lnTo>
                  <a:lnTo>
                    <a:pt x="16455" y="806"/>
                  </a:lnTo>
                  <a:lnTo>
                    <a:pt x="17011" y="500"/>
                  </a:lnTo>
                  <a:lnTo>
                    <a:pt x="17567" y="278"/>
                  </a:lnTo>
                  <a:lnTo>
                    <a:pt x="18123" y="111"/>
                  </a:lnTo>
                  <a:lnTo>
                    <a:pt x="18401" y="56"/>
                  </a:lnTo>
                  <a:lnTo>
                    <a:pt x="18679" y="0"/>
                  </a:lnTo>
                  <a:lnTo>
                    <a:pt x="18957" y="0"/>
                  </a:lnTo>
                  <a:lnTo>
                    <a:pt x="19235" y="0"/>
                  </a:lnTo>
                  <a:lnTo>
                    <a:pt x="19485" y="0"/>
                  </a:lnTo>
                  <a:lnTo>
                    <a:pt x="19763" y="56"/>
                  </a:lnTo>
                  <a:lnTo>
                    <a:pt x="20041" y="111"/>
                  </a:lnTo>
                  <a:lnTo>
                    <a:pt x="20291" y="195"/>
                  </a:lnTo>
                  <a:lnTo>
                    <a:pt x="20569" y="278"/>
                  </a:lnTo>
                  <a:lnTo>
                    <a:pt x="20847" y="417"/>
                  </a:lnTo>
                  <a:lnTo>
                    <a:pt x="21097" y="556"/>
                  </a:lnTo>
                  <a:lnTo>
                    <a:pt x="21375" y="723"/>
                  </a:lnTo>
                  <a:lnTo>
                    <a:pt x="21375" y="723"/>
                  </a:lnTo>
                  <a:lnTo>
                    <a:pt x="21625" y="917"/>
                  </a:lnTo>
                  <a:lnTo>
                    <a:pt x="21848" y="1112"/>
                  </a:lnTo>
                  <a:lnTo>
                    <a:pt x="22070" y="1362"/>
                  </a:lnTo>
                  <a:lnTo>
                    <a:pt x="22265" y="1612"/>
                  </a:lnTo>
                  <a:lnTo>
                    <a:pt x="22431" y="1890"/>
                  </a:lnTo>
                  <a:lnTo>
                    <a:pt x="22598" y="2224"/>
                  </a:lnTo>
                  <a:lnTo>
                    <a:pt x="22737" y="2529"/>
                  </a:lnTo>
                  <a:lnTo>
                    <a:pt x="22876" y="2891"/>
                  </a:lnTo>
                  <a:lnTo>
                    <a:pt x="22960" y="3280"/>
                  </a:lnTo>
                  <a:lnTo>
                    <a:pt x="23071" y="3669"/>
                  </a:lnTo>
                  <a:lnTo>
                    <a:pt x="23126" y="4086"/>
                  </a:lnTo>
                  <a:lnTo>
                    <a:pt x="23210" y="4503"/>
                  </a:lnTo>
                  <a:lnTo>
                    <a:pt x="23265" y="5420"/>
                  </a:lnTo>
                  <a:lnTo>
                    <a:pt x="23293" y="6393"/>
                  </a:lnTo>
                  <a:lnTo>
                    <a:pt x="23265" y="7421"/>
                  </a:lnTo>
                  <a:lnTo>
                    <a:pt x="23182" y="8505"/>
                  </a:lnTo>
                  <a:lnTo>
                    <a:pt x="23071" y="9617"/>
                  </a:lnTo>
                  <a:lnTo>
                    <a:pt x="22904" y="10785"/>
                  </a:lnTo>
                  <a:lnTo>
                    <a:pt x="22709" y="11980"/>
                  </a:lnTo>
                  <a:lnTo>
                    <a:pt x="22487" y="13175"/>
                  </a:lnTo>
                  <a:lnTo>
                    <a:pt x="22209" y="14398"/>
                  </a:lnTo>
                  <a:lnTo>
                    <a:pt x="21931" y="15621"/>
                  </a:lnTo>
                  <a:lnTo>
                    <a:pt x="21625" y="16872"/>
                  </a:lnTo>
                  <a:lnTo>
                    <a:pt x="21292" y="18095"/>
                  </a:lnTo>
                  <a:lnTo>
                    <a:pt x="20597" y="20513"/>
                  </a:lnTo>
                  <a:lnTo>
                    <a:pt x="19874" y="22820"/>
                  </a:lnTo>
                  <a:lnTo>
                    <a:pt x="19152" y="24960"/>
                  </a:lnTo>
                  <a:lnTo>
                    <a:pt x="18457" y="26906"/>
                  </a:lnTo>
                  <a:lnTo>
                    <a:pt x="17845" y="28574"/>
                  </a:lnTo>
                  <a:lnTo>
                    <a:pt x="17317" y="29936"/>
                  </a:lnTo>
                  <a:lnTo>
                    <a:pt x="16900" y="30909"/>
                  </a:lnTo>
                  <a:lnTo>
                    <a:pt x="16900" y="30909"/>
                  </a:lnTo>
                  <a:lnTo>
                    <a:pt x="16428" y="31854"/>
                  </a:lnTo>
                  <a:lnTo>
                    <a:pt x="15900" y="32882"/>
                  </a:lnTo>
                  <a:lnTo>
                    <a:pt x="15288" y="33994"/>
                  </a:lnTo>
                  <a:lnTo>
                    <a:pt x="14621" y="35161"/>
                  </a:lnTo>
                  <a:lnTo>
                    <a:pt x="13898" y="36329"/>
                  </a:lnTo>
                  <a:lnTo>
                    <a:pt x="13092" y="37524"/>
                  </a:lnTo>
                  <a:lnTo>
                    <a:pt x="12258" y="38719"/>
                  </a:lnTo>
                  <a:lnTo>
                    <a:pt x="11397" y="39886"/>
                  </a:lnTo>
                  <a:lnTo>
                    <a:pt x="10452" y="41026"/>
                  </a:lnTo>
                  <a:lnTo>
                    <a:pt x="9979" y="41582"/>
                  </a:lnTo>
                  <a:lnTo>
                    <a:pt x="9479" y="42110"/>
                  </a:lnTo>
                  <a:lnTo>
                    <a:pt x="8979" y="42610"/>
                  </a:lnTo>
                  <a:lnTo>
                    <a:pt x="8478" y="43111"/>
                  </a:lnTo>
                  <a:lnTo>
                    <a:pt x="7950" y="43583"/>
                  </a:lnTo>
                  <a:lnTo>
                    <a:pt x="7422" y="44028"/>
                  </a:lnTo>
                  <a:lnTo>
                    <a:pt x="6894" y="44445"/>
                  </a:lnTo>
                  <a:lnTo>
                    <a:pt x="6338" y="44806"/>
                  </a:lnTo>
                  <a:lnTo>
                    <a:pt x="5810" y="45168"/>
                  </a:lnTo>
                  <a:lnTo>
                    <a:pt x="5254" y="45473"/>
                  </a:lnTo>
                  <a:lnTo>
                    <a:pt x="4670" y="45779"/>
                  </a:lnTo>
                  <a:lnTo>
                    <a:pt x="4114" y="46001"/>
                  </a:lnTo>
                  <a:lnTo>
                    <a:pt x="3531" y="46224"/>
                  </a:lnTo>
                  <a:lnTo>
                    <a:pt x="2947" y="46363"/>
                  </a:lnTo>
                  <a:lnTo>
                    <a:pt x="723" y="42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1830;p39">
              <a:extLst>
                <a:ext uri="{FF2B5EF4-FFF2-40B4-BE49-F238E27FC236}">
                  <a16:creationId xmlns:a16="http://schemas.microsoft.com/office/drawing/2014/main" id="{B1CCEA24-E964-ED20-BC2B-8C76D2125CBB}"/>
                </a:ext>
              </a:extLst>
            </p:cNvPr>
            <p:cNvSpPr/>
            <p:nvPr/>
          </p:nvSpPr>
          <p:spPr>
            <a:xfrm>
              <a:off x="5531225" y="238125"/>
              <a:ext cx="582325" cy="1159075"/>
            </a:xfrm>
            <a:custGeom>
              <a:avLst/>
              <a:gdLst/>
              <a:ahLst/>
              <a:cxnLst/>
              <a:rect l="l" t="t" r="r" b="b"/>
              <a:pathLst>
                <a:path w="23293" h="46363" extrusionOk="0">
                  <a:moveTo>
                    <a:pt x="3780" y="0"/>
                  </a:moveTo>
                  <a:lnTo>
                    <a:pt x="3530" y="56"/>
                  </a:lnTo>
                  <a:lnTo>
                    <a:pt x="3252" y="111"/>
                  </a:lnTo>
                  <a:lnTo>
                    <a:pt x="2974" y="195"/>
                  </a:lnTo>
                  <a:lnTo>
                    <a:pt x="2724" y="278"/>
                  </a:lnTo>
                  <a:lnTo>
                    <a:pt x="2446" y="417"/>
                  </a:lnTo>
                  <a:lnTo>
                    <a:pt x="2196" y="556"/>
                  </a:lnTo>
                  <a:lnTo>
                    <a:pt x="1918" y="723"/>
                  </a:lnTo>
                  <a:lnTo>
                    <a:pt x="1668" y="917"/>
                  </a:lnTo>
                  <a:lnTo>
                    <a:pt x="1446" y="1112"/>
                  </a:lnTo>
                  <a:lnTo>
                    <a:pt x="1223" y="1362"/>
                  </a:lnTo>
                  <a:lnTo>
                    <a:pt x="1029" y="1612"/>
                  </a:lnTo>
                  <a:lnTo>
                    <a:pt x="834" y="1890"/>
                  </a:lnTo>
                  <a:lnTo>
                    <a:pt x="695" y="2224"/>
                  </a:lnTo>
                  <a:lnTo>
                    <a:pt x="556" y="2529"/>
                  </a:lnTo>
                  <a:lnTo>
                    <a:pt x="417" y="2891"/>
                  </a:lnTo>
                  <a:lnTo>
                    <a:pt x="306" y="3280"/>
                  </a:lnTo>
                  <a:lnTo>
                    <a:pt x="223" y="3669"/>
                  </a:lnTo>
                  <a:lnTo>
                    <a:pt x="139" y="4086"/>
                  </a:lnTo>
                  <a:lnTo>
                    <a:pt x="84" y="4503"/>
                  </a:lnTo>
                  <a:lnTo>
                    <a:pt x="0" y="5420"/>
                  </a:lnTo>
                  <a:lnTo>
                    <a:pt x="0" y="6393"/>
                  </a:lnTo>
                  <a:lnTo>
                    <a:pt x="28" y="7421"/>
                  </a:lnTo>
                  <a:lnTo>
                    <a:pt x="84" y="8505"/>
                  </a:lnTo>
                  <a:lnTo>
                    <a:pt x="223" y="9617"/>
                  </a:lnTo>
                  <a:lnTo>
                    <a:pt x="389" y="10785"/>
                  </a:lnTo>
                  <a:lnTo>
                    <a:pt x="584" y="11980"/>
                  </a:lnTo>
                  <a:lnTo>
                    <a:pt x="806" y="13175"/>
                  </a:lnTo>
                  <a:lnTo>
                    <a:pt x="1084" y="14398"/>
                  </a:lnTo>
                  <a:lnTo>
                    <a:pt x="1362" y="15621"/>
                  </a:lnTo>
                  <a:lnTo>
                    <a:pt x="1668" y="16872"/>
                  </a:lnTo>
                  <a:lnTo>
                    <a:pt x="2001" y="18095"/>
                  </a:lnTo>
                  <a:lnTo>
                    <a:pt x="2696" y="20513"/>
                  </a:lnTo>
                  <a:lnTo>
                    <a:pt x="3419" y="22820"/>
                  </a:lnTo>
                  <a:lnTo>
                    <a:pt x="4142" y="24960"/>
                  </a:lnTo>
                  <a:lnTo>
                    <a:pt x="4809" y="26906"/>
                  </a:lnTo>
                  <a:lnTo>
                    <a:pt x="5448" y="28574"/>
                  </a:lnTo>
                  <a:lnTo>
                    <a:pt x="5976" y="29936"/>
                  </a:lnTo>
                  <a:lnTo>
                    <a:pt x="6393" y="30909"/>
                  </a:lnTo>
                  <a:lnTo>
                    <a:pt x="6866" y="31854"/>
                  </a:lnTo>
                  <a:lnTo>
                    <a:pt x="7394" y="32882"/>
                  </a:lnTo>
                  <a:lnTo>
                    <a:pt x="8005" y="33994"/>
                  </a:lnTo>
                  <a:lnTo>
                    <a:pt x="8672" y="35161"/>
                  </a:lnTo>
                  <a:lnTo>
                    <a:pt x="9395" y="36329"/>
                  </a:lnTo>
                  <a:lnTo>
                    <a:pt x="10173" y="37524"/>
                  </a:lnTo>
                  <a:lnTo>
                    <a:pt x="11007" y="38719"/>
                  </a:lnTo>
                  <a:lnTo>
                    <a:pt x="11897" y="39886"/>
                  </a:lnTo>
                  <a:lnTo>
                    <a:pt x="12842" y="41026"/>
                  </a:lnTo>
                  <a:lnTo>
                    <a:pt x="13314" y="41582"/>
                  </a:lnTo>
                  <a:lnTo>
                    <a:pt x="13814" y="42110"/>
                  </a:lnTo>
                  <a:lnTo>
                    <a:pt x="14315" y="42610"/>
                  </a:lnTo>
                  <a:lnTo>
                    <a:pt x="14815" y="43111"/>
                  </a:lnTo>
                  <a:lnTo>
                    <a:pt x="15343" y="43583"/>
                  </a:lnTo>
                  <a:lnTo>
                    <a:pt x="15871" y="44028"/>
                  </a:lnTo>
                  <a:lnTo>
                    <a:pt x="16399" y="44445"/>
                  </a:lnTo>
                  <a:lnTo>
                    <a:pt x="16928" y="44806"/>
                  </a:lnTo>
                  <a:lnTo>
                    <a:pt x="17483" y="45168"/>
                  </a:lnTo>
                  <a:lnTo>
                    <a:pt x="18039" y="45473"/>
                  </a:lnTo>
                  <a:lnTo>
                    <a:pt x="18595" y="45779"/>
                  </a:lnTo>
                  <a:lnTo>
                    <a:pt x="19179" y="46001"/>
                  </a:lnTo>
                  <a:lnTo>
                    <a:pt x="19763" y="46224"/>
                  </a:lnTo>
                  <a:lnTo>
                    <a:pt x="20319" y="46363"/>
                  </a:lnTo>
                  <a:lnTo>
                    <a:pt x="22570" y="42444"/>
                  </a:lnTo>
                  <a:lnTo>
                    <a:pt x="22765" y="41999"/>
                  </a:lnTo>
                  <a:lnTo>
                    <a:pt x="22931" y="41526"/>
                  </a:lnTo>
                  <a:lnTo>
                    <a:pt x="23070" y="40971"/>
                  </a:lnTo>
                  <a:lnTo>
                    <a:pt x="23181" y="40359"/>
                  </a:lnTo>
                  <a:lnTo>
                    <a:pt x="23237" y="39720"/>
                  </a:lnTo>
                  <a:lnTo>
                    <a:pt x="23293" y="38997"/>
                  </a:lnTo>
                  <a:lnTo>
                    <a:pt x="23293" y="38274"/>
                  </a:lnTo>
                  <a:lnTo>
                    <a:pt x="23265" y="37496"/>
                  </a:lnTo>
                  <a:lnTo>
                    <a:pt x="23237" y="36690"/>
                  </a:lnTo>
                  <a:lnTo>
                    <a:pt x="23154" y="35828"/>
                  </a:lnTo>
                  <a:lnTo>
                    <a:pt x="23070" y="34967"/>
                  </a:lnTo>
                  <a:lnTo>
                    <a:pt x="22959" y="34077"/>
                  </a:lnTo>
                  <a:lnTo>
                    <a:pt x="22820" y="33160"/>
                  </a:lnTo>
                  <a:lnTo>
                    <a:pt x="22653" y="32215"/>
                  </a:lnTo>
                  <a:lnTo>
                    <a:pt x="22292" y="30325"/>
                  </a:lnTo>
                  <a:lnTo>
                    <a:pt x="21875" y="28407"/>
                  </a:lnTo>
                  <a:lnTo>
                    <a:pt x="21375" y="26517"/>
                  </a:lnTo>
                  <a:lnTo>
                    <a:pt x="20874" y="24655"/>
                  </a:lnTo>
                  <a:lnTo>
                    <a:pt x="20319" y="22848"/>
                  </a:lnTo>
                  <a:lnTo>
                    <a:pt x="19763" y="21152"/>
                  </a:lnTo>
                  <a:lnTo>
                    <a:pt x="19179" y="19568"/>
                  </a:lnTo>
                  <a:lnTo>
                    <a:pt x="18623" y="18150"/>
                  </a:lnTo>
                  <a:lnTo>
                    <a:pt x="18067" y="16927"/>
                  </a:lnTo>
                  <a:lnTo>
                    <a:pt x="17317" y="15371"/>
                  </a:lnTo>
                  <a:lnTo>
                    <a:pt x="16511" y="13759"/>
                  </a:lnTo>
                  <a:lnTo>
                    <a:pt x="15621" y="12119"/>
                  </a:lnTo>
                  <a:lnTo>
                    <a:pt x="14704" y="10451"/>
                  </a:lnTo>
                  <a:lnTo>
                    <a:pt x="13731" y="8839"/>
                  </a:lnTo>
                  <a:lnTo>
                    <a:pt x="13259" y="8033"/>
                  </a:lnTo>
                  <a:lnTo>
                    <a:pt x="12730" y="7255"/>
                  </a:lnTo>
                  <a:lnTo>
                    <a:pt x="12230" y="6504"/>
                  </a:lnTo>
                  <a:lnTo>
                    <a:pt x="11702" y="5754"/>
                  </a:lnTo>
                  <a:lnTo>
                    <a:pt x="11174" y="5059"/>
                  </a:lnTo>
                  <a:lnTo>
                    <a:pt x="10646" y="4364"/>
                  </a:lnTo>
                  <a:lnTo>
                    <a:pt x="10118" y="3725"/>
                  </a:lnTo>
                  <a:lnTo>
                    <a:pt x="9562" y="3113"/>
                  </a:lnTo>
                  <a:lnTo>
                    <a:pt x="9034" y="2557"/>
                  </a:lnTo>
                  <a:lnTo>
                    <a:pt x="8478" y="2057"/>
                  </a:lnTo>
                  <a:lnTo>
                    <a:pt x="7922" y="1584"/>
                  </a:lnTo>
                  <a:lnTo>
                    <a:pt x="7366" y="1167"/>
                  </a:lnTo>
                  <a:lnTo>
                    <a:pt x="6810" y="806"/>
                  </a:lnTo>
                  <a:lnTo>
                    <a:pt x="6254" y="500"/>
                  </a:lnTo>
                  <a:lnTo>
                    <a:pt x="5698" y="278"/>
                  </a:lnTo>
                  <a:lnTo>
                    <a:pt x="5170" y="111"/>
                  </a:lnTo>
                  <a:lnTo>
                    <a:pt x="4892" y="56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1831;p39">
              <a:extLst>
                <a:ext uri="{FF2B5EF4-FFF2-40B4-BE49-F238E27FC236}">
                  <a16:creationId xmlns:a16="http://schemas.microsoft.com/office/drawing/2014/main" id="{31D80309-850C-8FDE-E6D8-4B0072E343C6}"/>
                </a:ext>
              </a:extLst>
            </p:cNvPr>
            <p:cNvSpPr/>
            <p:nvPr/>
          </p:nvSpPr>
          <p:spPr>
            <a:xfrm>
              <a:off x="5531225" y="238125"/>
              <a:ext cx="582325" cy="1159075"/>
            </a:xfrm>
            <a:custGeom>
              <a:avLst/>
              <a:gdLst/>
              <a:ahLst/>
              <a:cxnLst/>
              <a:rect l="l" t="t" r="r" b="b"/>
              <a:pathLst>
                <a:path w="23293" h="46363" fill="none" extrusionOk="0">
                  <a:moveTo>
                    <a:pt x="22570" y="42444"/>
                  </a:moveTo>
                  <a:lnTo>
                    <a:pt x="22570" y="42444"/>
                  </a:lnTo>
                  <a:lnTo>
                    <a:pt x="22765" y="41999"/>
                  </a:lnTo>
                  <a:lnTo>
                    <a:pt x="22931" y="41526"/>
                  </a:lnTo>
                  <a:lnTo>
                    <a:pt x="23070" y="40971"/>
                  </a:lnTo>
                  <a:lnTo>
                    <a:pt x="23181" y="40359"/>
                  </a:lnTo>
                  <a:lnTo>
                    <a:pt x="23237" y="39720"/>
                  </a:lnTo>
                  <a:lnTo>
                    <a:pt x="23293" y="38997"/>
                  </a:lnTo>
                  <a:lnTo>
                    <a:pt x="23293" y="38274"/>
                  </a:lnTo>
                  <a:lnTo>
                    <a:pt x="23265" y="37496"/>
                  </a:lnTo>
                  <a:lnTo>
                    <a:pt x="23237" y="36690"/>
                  </a:lnTo>
                  <a:lnTo>
                    <a:pt x="23154" y="35828"/>
                  </a:lnTo>
                  <a:lnTo>
                    <a:pt x="23070" y="34967"/>
                  </a:lnTo>
                  <a:lnTo>
                    <a:pt x="22959" y="34077"/>
                  </a:lnTo>
                  <a:lnTo>
                    <a:pt x="22820" y="33160"/>
                  </a:lnTo>
                  <a:lnTo>
                    <a:pt x="22653" y="32215"/>
                  </a:lnTo>
                  <a:lnTo>
                    <a:pt x="22292" y="30325"/>
                  </a:lnTo>
                  <a:lnTo>
                    <a:pt x="21875" y="28407"/>
                  </a:lnTo>
                  <a:lnTo>
                    <a:pt x="21375" y="26517"/>
                  </a:lnTo>
                  <a:lnTo>
                    <a:pt x="20874" y="24655"/>
                  </a:lnTo>
                  <a:lnTo>
                    <a:pt x="20319" y="22848"/>
                  </a:lnTo>
                  <a:lnTo>
                    <a:pt x="19763" y="21152"/>
                  </a:lnTo>
                  <a:lnTo>
                    <a:pt x="19179" y="19568"/>
                  </a:lnTo>
                  <a:lnTo>
                    <a:pt x="18623" y="18150"/>
                  </a:lnTo>
                  <a:lnTo>
                    <a:pt x="18067" y="16927"/>
                  </a:lnTo>
                  <a:lnTo>
                    <a:pt x="18067" y="16927"/>
                  </a:lnTo>
                  <a:lnTo>
                    <a:pt x="17317" y="15371"/>
                  </a:lnTo>
                  <a:lnTo>
                    <a:pt x="16511" y="13759"/>
                  </a:lnTo>
                  <a:lnTo>
                    <a:pt x="15621" y="12119"/>
                  </a:lnTo>
                  <a:lnTo>
                    <a:pt x="14704" y="10451"/>
                  </a:lnTo>
                  <a:lnTo>
                    <a:pt x="13731" y="8839"/>
                  </a:lnTo>
                  <a:lnTo>
                    <a:pt x="13259" y="8033"/>
                  </a:lnTo>
                  <a:lnTo>
                    <a:pt x="12730" y="7255"/>
                  </a:lnTo>
                  <a:lnTo>
                    <a:pt x="12230" y="6504"/>
                  </a:lnTo>
                  <a:lnTo>
                    <a:pt x="11702" y="5754"/>
                  </a:lnTo>
                  <a:lnTo>
                    <a:pt x="11174" y="5059"/>
                  </a:lnTo>
                  <a:lnTo>
                    <a:pt x="10646" y="4364"/>
                  </a:lnTo>
                  <a:lnTo>
                    <a:pt x="10118" y="3725"/>
                  </a:lnTo>
                  <a:lnTo>
                    <a:pt x="9562" y="3113"/>
                  </a:lnTo>
                  <a:lnTo>
                    <a:pt x="9034" y="2557"/>
                  </a:lnTo>
                  <a:lnTo>
                    <a:pt x="8478" y="2057"/>
                  </a:lnTo>
                  <a:lnTo>
                    <a:pt x="7922" y="1584"/>
                  </a:lnTo>
                  <a:lnTo>
                    <a:pt x="7366" y="1167"/>
                  </a:lnTo>
                  <a:lnTo>
                    <a:pt x="6810" y="806"/>
                  </a:lnTo>
                  <a:lnTo>
                    <a:pt x="6254" y="500"/>
                  </a:lnTo>
                  <a:lnTo>
                    <a:pt x="5698" y="278"/>
                  </a:lnTo>
                  <a:lnTo>
                    <a:pt x="5170" y="111"/>
                  </a:lnTo>
                  <a:lnTo>
                    <a:pt x="4892" y="56"/>
                  </a:lnTo>
                  <a:lnTo>
                    <a:pt x="4614" y="0"/>
                  </a:lnTo>
                  <a:lnTo>
                    <a:pt x="4336" y="0"/>
                  </a:lnTo>
                  <a:lnTo>
                    <a:pt x="4058" y="0"/>
                  </a:lnTo>
                  <a:lnTo>
                    <a:pt x="3780" y="0"/>
                  </a:lnTo>
                  <a:lnTo>
                    <a:pt x="3530" y="56"/>
                  </a:lnTo>
                  <a:lnTo>
                    <a:pt x="3252" y="111"/>
                  </a:lnTo>
                  <a:lnTo>
                    <a:pt x="2974" y="195"/>
                  </a:lnTo>
                  <a:lnTo>
                    <a:pt x="2724" y="278"/>
                  </a:lnTo>
                  <a:lnTo>
                    <a:pt x="2446" y="417"/>
                  </a:lnTo>
                  <a:lnTo>
                    <a:pt x="2196" y="556"/>
                  </a:lnTo>
                  <a:lnTo>
                    <a:pt x="1918" y="723"/>
                  </a:lnTo>
                  <a:lnTo>
                    <a:pt x="1918" y="723"/>
                  </a:lnTo>
                  <a:lnTo>
                    <a:pt x="1668" y="917"/>
                  </a:lnTo>
                  <a:lnTo>
                    <a:pt x="1446" y="1112"/>
                  </a:lnTo>
                  <a:lnTo>
                    <a:pt x="1223" y="1362"/>
                  </a:lnTo>
                  <a:lnTo>
                    <a:pt x="1029" y="1612"/>
                  </a:lnTo>
                  <a:lnTo>
                    <a:pt x="834" y="1890"/>
                  </a:lnTo>
                  <a:lnTo>
                    <a:pt x="695" y="2224"/>
                  </a:lnTo>
                  <a:lnTo>
                    <a:pt x="556" y="2529"/>
                  </a:lnTo>
                  <a:lnTo>
                    <a:pt x="417" y="2891"/>
                  </a:lnTo>
                  <a:lnTo>
                    <a:pt x="306" y="3280"/>
                  </a:lnTo>
                  <a:lnTo>
                    <a:pt x="223" y="3669"/>
                  </a:lnTo>
                  <a:lnTo>
                    <a:pt x="139" y="4086"/>
                  </a:lnTo>
                  <a:lnTo>
                    <a:pt x="84" y="4503"/>
                  </a:lnTo>
                  <a:lnTo>
                    <a:pt x="0" y="5420"/>
                  </a:lnTo>
                  <a:lnTo>
                    <a:pt x="0" y="6393"/>
                  </a:lnTo>
                  <a:lnTo>
                    <a:pt x="28" y="7421"/>
                  </a:lnTo>
                  <a:lnTo>
                    <a:pt x="84" y="8505"/>
                  </a:lnTo>
                  <a:lnTo>
                    <a:pt x="223" y="9617"/>
                  </a:lnTo>
                  <a:lnTo>
                    <a:pt x="389" y="10785"/>
                  </a:lnTo>
                  <a:lnTo>
                    <a:pt x="584" y="11980"/>
                  </a:lnTo>
                  <a:lnTo>
                    <a:pt x="806" y="13175"/>
                  </a:lnTo>
                  <a:lnTo>
                    <a:pt x="1084" y="14398"/>
                  </a:lnTo>
                  <a:lnTo>
                    <a:pt x="1362" y="15621"/>
                  </a:lnTo>
                  <a:lnTo>
                    <a:pt x="1668" y="16872"/>
                  </a:lnTo>
                  <a:lnTo>
                    <a:pt x="2001" y="18095"/>
                  </a:lnTo>
                  <a:lnTo>
                    <a:pt x="2696" y="20513"/>
                  </a:lnTo>
                  <a:lnTo>
                    <a:pt x="3419" y="22820"/>
                  </a:lnTo>
                  <a:lnTo>
                    <a:pt x="4142" y="24960"/>
                  </a:lnTo>
                  <a:lnTo>
                    <a:pt x="4809" y="26906"/>
                  </a:lnTo>
                  <a:lnTo>
                    <a:pt x="5448" y="28574"/>
                  </a:lnTo>
                  <a:lnTo>
                    <a:pt x="5976" y="29936"/>
                  </a:lnTo>
                  <a:lnTo>
                    <a:pt x="6393" y="30909"/>
                  </a:lnTo>
                  <a:lnTo>
                    <a:pt x="6393" y="30909"/>
                  </a:lnTo>
                  <a:lnTo>
                    <a:pt x="6866" y="31854"/>
                  </a:lnTo>
                  <a:lnTo>
                    <a:pt x="7394" y="32882"/>
                  </a:lnTo>
                  <a:lnTo>
                    <a:pt x="8005" y="33994"/>
                  </a:lnTo>
                  <a:lnTo>
                    <a:pt x="8672" y="35161"/>
                  </a:lnTo>
                  <a:lnTo>
                    <a:pt x="9395" y="36329"/>
                  </a:lnTo>
                  <a:lnTo>
                    <a:pt x="10173" y="37524"/>
                  </a:lnTo>
                  <a:lnTo>
                    <a:pt x="11007" y="38719"/>
                  </a:lnTo>
                  <a:lnTo>
                    <a:pt x="11897" y="39886"/>
                  </a:lnTo>
                  <a:lnTo>
                    <a:pt x="12842" y="41026"/>
                  </a:lnTo>
                  <a:lnTo>
                    <a:pt x="13314" y="41582"/>
                  </a:lnTo>
                  <a:lnTo>
                    <a:pt x="13814" y="42110"/>
                  </a:lnTo>
                  <a:lnTo>
                    <a:pt x="14315" y="42610"/>
                  </a:lnTo>
                  <a:lnTo>
                    <a:pt x="14815" y="43111"/>
                  </a:lnTo>
                  <a:lnTo>
                    <a:pt x="15343" y="43583"/>
                  </a:lnTo>
                  <a:lnTo>
                    <a:pt x="15871" y="44028"/>
                  </a:lnTo>
                  <a:lnTo>
                    <a:pt x="16399" y="44445"/>
                  </a:lnTo>
                  <a:lnTo>
                    <a:pt x="16928" y="44806"/>
                  </a:lnTo>
                  <a:lnTo>
                    <a:pt x="17483" y="45168"/>
                  </a:lnTo>
                  <a:lnTo>
                    <a:pt x="18039" y="45473"/>
                  </a:lnTo>
                  <a:lnTo>
                    <a:pt x="18595" y="45779"/>
                  </a:lnTo>
                  <a:lnTo>
                    <a:pt x="19179" y="46001"/>
                  </a:lnTo>
                  <a:lnTo>
                    <a:pt x="19763" y="46224"/>
                  </a:lnTo>
                  <a:lnTo>
                    <a:pt x="20319" y="46363"/>
                  </a:lnTo>
                  <a:lnTo>
                    <a:pt x="22570" y="42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1832;p39">
              <a:extLst>
                <a:ext uri="{FF2B5EF4-FFF2-40B4-BE49-F238E27FC236}">
                  <a16:creationId xmlns:a16="http://schemas.microsoft.com/office/drawing/2014/main" id="{B3277BDA-D0C0-2A14-4060-CB4DA05C346D}"/>
                </a:ext>
              </a:extLst>
            </p:cNvPr>
            <p:cNvSpPr/>
            <p:nvPr/>
          </p:nvSpPr>
          <p:spPr>
            <a:xfrm>
              <a:off x="5753575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extrusionOk="0">
                  <a:moveTo>
                    <a:pt x="1613" y="1"/>
                  </a:moveTo>
                  <a:lnTo>
                    <a:pt x="1390" y="29"/>
                  </a:lnTo>
                  <a:lnTo>
                    <a:pt x="1168" y="112"/>
                  </a:lnTo>
                  <a:lnTo>
                    <a:pt x="974" y="223"/>
                  </a:lnTo>
                  <a:lnTo>
                    <a:pt x="751" y="390"/>
                  </a:lnTo>
                  <a:lnTo>
                    <a:pt x="584" y="557"/>
                  </a:lnTo>
                  <a:lnTo>
                    <a:pt x="445" y="779"/>
                  </a:lnTo>
                  <a:lnTo>
                    <a:pt x="306" y="1002"/>
                  </a:lnTo>
                  <a:lnTo>
                    <a:pt x="223" y="1280"/>
                  </a:lnTo>
                  <a:lnTo>
                    <a:pt x="140" y="1558"/>
                  </a:lnTo>
                  <a:lnTo>
                    <a:pt x="84" y="1863"/>
                  </a:lnTo>
                  <a:lnTo>
                    <a:pt x="28" y="2197"/>
                  </a:lnTo>
                  <a:lnTo>
                    <a:pt x="1" y="2530"/>
                  </a:lnTo>
                  <a:lnTo>
                    <a:pt x="1" y="2919"/>
                  </a:lnTo>
                  <a:lnTo>
                    <a:pt x="28" y="3281"/>
                  </a:lnTo>
                  <a:lnTo>
                    <a:pt x="56" y="3698"/>
                  </a:lnTo>
                  <a:lnTo>
                    <a:pt x="195" y="4559"/>
                  </a:lnTo>
                  <a:lnTo>
                    <a:pt x="362" y="5477"/>
                  </a:lnTo>
                  <a:lnTo>
                    <a:pt x="612" y="6450"/>
                  </a:lnTo>
                  <a:lnTo>
                    <a:pt x="918" y="7450"/>
                  </a:lnTo>
                  <a:lnTo>
                    <a:pt x="1251" y="8506"/>
                  </a:lnTo>
                  <a:lnTo>
                    <a:pt x="1641" y="9590"/>
                  </a:lnTo>
                  <a:lnTo>
                    <a:pt x="2058" y="10702"/>
                  </a:lnTo>
                  <a:lnTo>
                    <a:pt x="2502" y="11814"/>
                  </a:lnTo>
                  <a:lnTo>
                    <a:pt x="2975" y="12926"/>
                  </a:lnTo>
                  <a:lnTo>
                    <a:pt x="3447" y="14038"/>
                  </a:lnTo>
                  <a:lnTo>
                    <a:pt x="4476" y="16261"/>
                  </a:lnTo>
                  <a:lnTo>
                    <a:pt x="5504" y="18374"/>
                  </a:lnTo>
                  <a:lnTo>
                    <a:pt x="6477" y="20319"/>
                  </a:lnTo>
                  <a:lnTo>
                    <a:pt x="7394" y="22071"/>
                  </a:lnTo>
                  <a:lnTo>
                    <a:pt x="8173" y="23516"/>
                  </a:lnTo>
                  <a:lnTo>
                    <a:pt x="8784" y="24628"/>
                  </a:lnTo>
                  <a:lnTo>
                    <a:pt x="9340" y="25601"/>
                  </a:lnTo>
                  <a:lnTo>
                    <a:pt x="11258" y="25128"/>
                  </a:lnTo>
                  <a:lnTo>
                    <a:pt x="11008" y="23933"/>
                  </a:lnTo>
                  <a:lnTo>
                    <a:pt x="10285" y="20820"/>
                  </a:lnTo>
                  <a:lnTo>
                    <a:pt x="9785" y="18735"/>
                  </a:lnTo>
                  <a:lnTo>
                    <a:pt x="9201" y="16456"/>
                  </a:lnTo>
                  <a:lnTo>
                    <a:pt x="8534" y="14038"/>
                  </a:lnTo>
                  <a:lnTo>
                    <a:pt x="7811" y="11536"/>
                  </a:lnTo>
                  <a:lnTo>
                    <a:pt x="7422" y="10313"/>
                  </a:lnTo>
                  <a:lnTo>
                    <a:pt x="7033" y="9090"/>
                  </a:lnTo>
                  <a:lnTo>
                    <a:pt x="6616" y="7923"/>
                  </a:lnTo>
                  <a:lnTo>
                    <a:pt x="6199" y="6783"/>
                  </a:lnTo>
                  <a:lnTo>
                    <a:pt x="5782" y="5699"/>
                  </a:lnTo>
                  <a:lnTo>
                    <a:pt x="5337" y="4671"/>
                  </a:lnTo>
                  <a:lnTo>
                    <a:pt x="4920" y="3726"/>
                  </a:lnTo>
                  <a:lnTo>
                    <a:pt x="4476" y="2836"/>
                  </a:lnTo>
                  <a:lnTo>
                    <a:pt x="4031" y="2058"/>
                  </a:lnTo>
                  <a:lnTo>
                    <a:pt x="3586" y="1391"/>
                  </a:lnTo>
                  <a:lnTo>
                    <a:pt x="3364" y="1113"/>
                  </a:lnTo>
                  <a:lnTo>
                    <a:pt x="3142" y="863"/>
                  </a:lnTo>
                  <a:lnTo>
                    <a:pt x="2919" y="612"/>
                  </a:lnTo>
                  <a:lnTo>
                    <a:pt x="2697" y="418"/>
                  </a:lnTo>
                  <a:lnTo>
                    <a:pt x="2474" y="279"/>
                  </a:lnTo>
                  <a:lnTo>
                    <a:pt x="2252" y="140"/>
                  </a:lnTo>
                  <a:lnTo>
                    <a:pt x="2030" y="57"/>
                  </a:lnTo>
                  <a:lnTo>
                    <a:pt x="1807" y="1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1833;p39">
              <a:extLst>
                <a:ext uri="{FF2B5EF4-FFF2-40B4-BE49-F238E27FC236}">
                  <a16:creationId xmlns:a16="http://schemas.microsoft.com/office/drawing/2014/main" id="{476E221C-ED6B-DBB8-E00A-5CB3B3487B75}"/>
                </a:ext>
              </a:extLst>
            </p:cNvPr>
            <p:cNvSpPr/>
            <p:nvPr/>
          </p:nvSpPr>
          <p:spPr>
            <a:xfrm>
              <a:off x="5753575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fill="none" extrusionOk="0">
                  <a:moveTo>
                    <a:pt x="9340" y="25601"/>
                  </a:moveTo>
                  <a:lnTo>
                    <a:pt x="9340" y="25601"/>
                  </a:lnTo>
                  <a:lnTo>
                    <a:pt x="8784" y="24628"/>
                  </a:lnTo>
                  <a:lnTo>
                    <a:pt x="8173" y="23516"/>
                  </a:lnTo>
                  <a:lnTo>
                    <a:pt x="7394" y="22071"/>
                  </a:lnTo>
                  <a:lnTo>
                    <a:pt x="6477" y="20319"/>
                  </a:lnTo>
                  <a:lnTo>
                    <a:pt x="5504" y="18374"/>
                  </a:lnTo>
                  <a:lnTo>
                    <a:pt x="4476" y="16261"/>
                  </a:lnTo>
                  <a:lnTo>
                    <a:pt x="3447" y="14038"/>
                  </a:lnTo>
                  <a:lnTo>
                    <a:pt x="2975" y="12926"/>
                  </a:lnTo>
                  <a:lnTo>
                    <a:pt x="2502" y="11814"/>
                  </a:lnTo>
                  <a:lnTo>
                    <a:pt x="2058" y="10702"/>
                  </a:lnTo>
                  <a:lnTo>
                    <a:pt x="1641" y="9590"/>
                  </a:lnTo>
                  <a:lnTo>
                    <a:pt x="1251" y="8506"/>
                  </a:lnTo>
                  <a:lnTo>
                    <a:pt x="918" y="7450"/>
                  </a:lnTo>
                  <a:lnTo>
                    <a:pt x="612" y="6450"/>
                  </a:lnTo>
                  <a:lnTo>
                    <a:pt x="362" y="5477"/>
                  </a:lnTo>
                  <a:lnTo>
                    <a:pt x="195" y="4559"/>
                  </a:lnTo>
                  <a:lnTo>
                    <a:pt x="56" y="3698"/>
                  </a:lnTo>
                  <a:lnTo>
                    <a:pt x="28" y="3281"/>
                  </a:lnTo>
                  <a:lnTo>
                    <a:pt x="1" y="2919"/>
                  </a:lnTo>
                  <a:lnTo>
                    <a:pt x="1" y="2530"/>
                  </a:lnTo>
                  <a:lnTo>
                    <a:pt x="28" y="2197"/>
                  </a:lnTo>
                  <a:lnTo>
                    <a:pt x="84" y="1863"/>
                  </a:lnTo>
                  <a:lnTo>
                    <a:pt x="140" y="1558"/>
                  </a:lnTo>
                  <a:lnTo>
                    <a:pt x="223" y="1280"/>
                  </a:lnTo>
                  <a:lnTo>
                    <a:pt x="306" y="1002"/>
                  </a:lnTo>
                  <a:lnTo>
                    <a:pt x="445" y="779"/>
                  </a:lnTo>
                  <a:lnTo>
                    <a:pt x="584" y="557"/>
                  </a:lnTo>
                  <a:lnTo>
                    <a:pt x="751" y="390"/>
                  </a:lnTo>
                  <a:lnTo>
                    <a:pt x="974" y="223"/>
                  </a:lnTo>
                  <a:lnTo>
                    <a:pt x="974" y="223"/>
                  </a:lnTo>
                  <a:lnTo>
                    <a:pt x="1168" y="112"/>
                  </a:lnTo>
                  <a:lnTo>
                    <a:pt x="1390" y="29"/>
                  </a:lnTo>
                  <a:lnTo>
                    <a:pt x="1613" y="1"/>
                  </a:lnTo>
                  <a:lnTo>
                    <a:pt x="1807" y="1"/>
                  </a:lnTo>
                  <a:lnTo>
                    <a:pt x="2030" y="57"/>
                  </a:lnTo>
                  <a:lnTo>
                    <a:pt x="2252" y="140"/>
                  </a:lnTo>
                  <a:lnTo>
                    <a:pt x="2474" y="279"/>
                  </a:lnTo>
                  <a:lnTo>
                    <a:pt x="2697" y="418"/>
                  </a:lnTo>
                  <a:lnTo>
                    <a:pt x="2919" y="612"/>
                  </a:lnTo>
                  <a:lnTo>
                    <a:pt x="3142" y="863"/>
                  </a:lnTo>
                  <a:lnTo>
                    <a:pt x="3364" y="1113"/>
                  </a:lnTo>
                  <a:lnTo>
                    <a:pt x="3586" y="1391"/>
                  </a:lnTo>
                  <a:lnTo>
                    <a:pt x="4031" y="2058"/>
                  </a:lnTo>
                  <a:lnTo>
                    <a:pt x="4476" y="2836"/>
                  </a:lnTo>
                  <a:lnTo>
                    <a:pt x="4920" y="3726"/>
                  </a:lnTo>
                  <a:lnTo>
                    <a:pt x="5337" y="4671"/>
                  </a:lnTo>
                  <a:lnTo>
                    <a:pt x="5782" y="5699"/>
                  </a:lnTo>
                  <a:lnTo>
                    <a:pt x="6199" y="6783"/>
                  </a:lnTo>
                  <a:lnTo>
                    <a:pt x="6616" y="7923"/>
                  </a:lnTo>
                  <a:lnTo>
                    <a:pt x="7033" y="9090"/>
                  </a:lnTo>
                  <a:lnTo>
                    <a:pt x="7422" y="10313"/>
                  </a:lnTo>
                  <a:lnTo>
                    <a:pt x="7811" y="11536"/>
                  </a:lnTo>
                  <a:lnTo>
                    <a:pt x="8534" y="14038"/>
                  </a:lnTo>
                  <a:lnTo>
                    <a:pt x="9201" y="16456"/>
                  </a:lnTo>
                  <a:lnTo>
                    <a:pt x="9785" y="18735"/>
                  </a:lnTo>
                  <a:lnTo>
                    <a:pt x="10285" y="20820"/>
                  </a:lnTo>
                  <a:lnTo>
                    <a:pt x="11008" y="23933"/>
                  </a:lnTo>
                  <a:lnTo>
                    <a:pt x="11258" y="25128"/>
                  </a:lnTo>
                  <a:lnTo>
                    <a:pt x="9340" y="2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1834;p39">
              <a:extLst>
                <a:ext uri="{FF2B5EF4-FFF2-40B4-BE49-F238E27FC236}">
                  <a16:creationId xmlns:a16="http://schemas.microsoft.com/office/drawing/2014/main" id="{FDC560D6-804D-328A-9EF5-B2E6579FF149}"/>
                </a:ext>
              </a:extLst>
            </p:cNvPr>
            <p:cNvSpPr/>
            <p:nvPr/>
          </p:nvSpPr>
          <p:spPr>
            <a:xfrm>
              <a:off x="6654850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extrusionOk="0">
                  <a:moveTo>
                    <a:pt x="9451" y="1"/>
                  </a:moveTo>
                  <a:lnTo>
                    <a:pt x="9228" y="57"/>
                  </a:lnTo>
                  <a:lnTo>
                    <a:pt x="9006" y="140"/>
                  </a:lnTo>
                  <a:lnTo>
                    <a:pt x="8784" y="279"/>
                  </a:lnTo>
                  <a:lnTo>
                    <a:pt x="8561" y="418"/>
                  </a:lnTo>
                  <a:lnTo>
                    <a:pt x="8339" y="612"/>
                  </a:lnTo>
                  <a:lnTo>
                    <a:pt x="8117" y="863"/>
                  </a:lnTo>
                  <a:lnTo>
                    <a:pt x="7894" y="1113"/>
                  </a:lnTo>
                  <a:lnTo>
                    <a:pt x="7672" y="1391"/>
                  </a:lnTo>
                  <a:lnTo>
                    <a:pt x="7227" y="2058"/>
                  </a:lnTo>
                  <a:lnTo>
                    <a:pt x="6782" y="2836"/>
                  </a:lnTo>
                  <a:lnTo>
                    <a:pt x="6365" y="3726"/>
                  </a:lnTo>
                  <a:lnTo>
                    <a:pt x="5921" y="4671"/>
                  </a:lnTo>
                  <a:lnTo>
                    <a:pt x="5476" y="5699"/>
                  </a:lnTo>
                  <a:lnTo>
                    <a:pt x="5059" y="6783"/>
                  </a:lnTo>
                  <a:lnTo>
                    <a:pt x="4642" y="7923"/>
                  </a:lnTo>
                  <a:lnTo>
                    <a:pt x="4253" y="9090"/>
                  </a:lnTo>
                  <a:lnTo>
                    <a:pt x="3836" y="10313"/>
                  </a:lnTo>
                  <a:lnTo>
                    <a:pt x="3475" y="11536"/>
                  </a:lnTo>
                  <a:lnTo>
                    <a:pt x="2724" y="14038"/>
                  </a:lnTo>
                  <a:lnTo>
                    <a:pt x="2057" y="16456"/>
                  </a:lnTo>
                  <a:lnTo>
                    <a:pt x="1473" y="18735"/>
                  </a:lnTo>
                  <a:lnTo>
                    <a:pt x="973" y="20820"/>
                  </a:lnTo>
                  <a:lnTo>
                    <a:pt x="250" y="23933"/>
                  </a:lnTo>
                  <a:lnTo>
                    <a:pt x="0" y="25128"/>
                  </a:lnTo>
                  <a:lnTo>
                    <a:pt x="1918" y="25601"/>
                  </a:lnTo>
                  <a:lnTo>
                    <a:pt x="2474" y="24628"/>
                  </a:lnTo>
                  <a:lnTo>
                    <a:pt x="3086" y="23516"/>
                  </a:lnTo>
                  <a:lnTo>
                    <a:pt x="3864" y="22071"/>
                  </a:lnTo>
                  <a:lnTo>
                    <a:pt x="4781" y="20319"/>
                  </a:lnTo>
                  <a:lnTo>
                    <a:pt x="5754" y="18374"/>
                  </a:lnTo>
                  <a:lnTo>
                    <a:pt x="6782" y="16261"/>
                  </a:lnTo>
                  <a:lnTo>
                    <a:pt x="7811" y="14038"/>
                  </a:lnTo>
                  <a:lnTo>
                    <a:pt x="8283" y="12926"/>
                  </a:lnTo>
                  <a:lnTo>
                    <a:pt x="8756" y="11814"/>
                  </a:lnTo>
                  <a:lnTo>
                    <a:pt x="9201" y="10702"/>
                  </a:lnTo>
                  <a:lnTo>
                    <a:pt x="9645" y="9590"/>
                  </a:lnTo>
                  <a:lnTo>
                    <a:pt x="10007" y="8506"/>
                  </a:lnTo>
                  <a:lnTo>
                    <a:pt x="10368" y="7450"/>
                  </a:lnTo>
                  <a:lnTo>
                    <a:pt x="10646" y="6450"/>
                  </a:lnTo>
                  <a:lnTo>
                    <a:pt x="10896" y="5477"/>
                  </a:lnTo>
                  <a:lnTo>
                    <a:pt x="11091" y="4559"/>
                  </a:lnTo>
                  <a:lnTo>
                    <a:pt x="11202" y="3698"/>
                  </a:lnTo>
                  <a:lnTo>
                    <a:pt x="11230" y="3281"/>
                  </a:lnTo>
                  <a:lnTo>
                    <a:pt x="11257" y="2919"/>
                  </a:lnTo>
                  <a:lnTo>
                    <a:pt x="11257" y="2530"/>
                  </a:lnTo>
                  <a:lnTo>
                    <a:pt x="11230" y="2197"/>
                  </a:lnTo>
                  <a:lnTo>
                    <a:pt x="11202" y="1863"/>
                  </a:lnTo>
                  <a:lnTo>
                    <a:pt x="11146" y="1558"/>
                  </a:lnTo>
                  <a:lnTo>
                    <a:pt x="11063" y="1280"/>
                  </a:lnTo>
                  <a:lnTo>
                    <a:pt x="10952" y="1002"/>
                  </a:lnTo>
                  <a:lnTo>
                    <a:pt x="10813" y="779"/>
                  </a:lnTo>
                  <a:lnTo>
                    <a:pt x="10674" y="557"/>
                  </a:lnTo>
                  <a:lnTo>
                    <a:pt x="10507" y="390"/>
                  </a:lnTo>
                  <a:lnTo>
                    <a:pt x="10312" y="223"/>
                  </a:lnTo>
                  <a:lnTo>
                    <a:pt x="10090" y="112"/>
                  </a:lnTo>
                  <a:lnTo>
                    <a:pt x="9868" y="29"/>
                  </a:lnTo>
                  <a:lnTo>
                    <a:pt x="9673" y="1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1835;p39">
              <a:extLst>
                <a:ext uri="{FF2B5EF4-FFF2-40B4-BE49-F238E27FC236}">
                  <a16:creationId xmlns:a16="http://schemas.microsoft.com/office/drawing/2014/main" id="{9A840DFA-95A4-98D6-D40D-F4901C3888BE}"/>
                </a:ext>
              </a:extLst>
            </p:cNvPr>
            <p:cNvSpPr/>
            <p:nvPr/>
          </p:nvSpPr>
          <p:spPr>
            <a:xfrm>
              <a:off x="6654850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fill="none" extrusionOk="0">
                  <a:moveTo>
                    <a:pt x="1918" y="25601"/>
                  </a:moveTo>
                  <a:lnTo>
                    <a:pt x="1918" y="25601"/>
                  </a:lnTo>
                  <a:lnTo>
                    <a:pt x="2474" y="24628"/>
                  </a:lnTo>
                  <a:lnTo>
                    <a:pt x="3086" y="23516"/>
                  </a:lnTo>
                  <a:lnTo>
                    <a:pt x="3864" y="22071"/>
                  </a:lnTo>
                  <a:lnTo>
                    <a:pt x="4781" y="20319"/>
                  </a:lnTo>
                  <a:lnTo>
                    <a:pt x="5754" y="18374"/>
                  </a:lnTo>
                  <a:lnTo>
                    <a:pt x="6782" y="16261"/>
                  </a:lnTo>
                  <a:lnTo>
                    <a:pt x="7811" y="14038"/>
                  </a:lnTo>
                  <a:lnTo>
                    <a:pt x="8283" y="12926"/>
                  </a:lnTo>
                  <a:lnTo>
                    <a:pt x="8756" y="11814"/>
                  </a:lnTo>
                  <a:lnTo>
                    <a:pt x="9201" y="10702"/>
                  </a:lnTo>
                  <a:lnTo>
                    <a:pt x="9645" y="9590"/>
                  </a:lnTo>
                  <a:lnTo>
                    <a:pt x="10007" y="8506"/>
                  </a:lnTo>
                  <a:lnTo>
                    <a:pt x="10368" y="7450"/>
                  </a:lnTo>
                  <a:lnTo>
                    <a:pt x="10646" y="6450"/>
                  </a:lnTo>
                  <a:lnTo>
                    <a:pt x="10896" y="5477"/>
                  </a:lnTo>
                  <a:lnTo>
                    <a:pt x="11091" y="4559"/>
                  </a:lnTo>
                  <a:lnTo>
                    <a:pt x="11202" y="3698"/>
                  </a:lnTo>
                  <a:lnTo>
                    <a:pt x="11230" y="3281"/>
                  </a:lnTo>
                  <a:lnTo>
                    <a:pt x="11257" y="2919"/>
                  </a:lnTo>
                  <a:lnTo>
                    <a:pt x="11257" y="2530"/>
                  </a:lnTo>
                  <a:lnTo>
                    <a:pt x="11230" y="2197"/>
                  </a:lnTo>
                  <a:lnTo>
                    <a:pt x="11202" y="1863"/>
                  </a:lnTo>
                  <a:lnTo>
                    <a:pt x="11146" y="1558"/>
                  </a:lnTo>
                  <a:lnTo>
                    <a:pt x="11063" y="1280"/>
                  </a:lnTo>
                  <a:lnTo>
                    <a:pt x="10952" y="1002"/>
                  </a:lnTo>
                  <a:lnTo>
                    <a:pt x="10813" y="779"/>
                  </a:lnTo>
                  <a:lnTo>
                    <a:pt x="10674" y="557"/>
                  </a:lnTo>
                  <a:lnTo>
                    <a:pt x="10507" y="390"/>
                  </a:lnTo>
                  <a:lnTo>
                    <a:pt x="10312" y="223"/>
                  </a:lnTo>
                  <a:lnTo>
                    <a:pt x="10312" y="223"/>
                  </a:lnTo>
                  <a:lnTo>
                    <a:pt x="10090" y="112"/>
                  </a:lnTo>
                  <a:lnTo>
                    <a:pt x="9868" y="29"/>
                  </a:lnTo>
                  <a:lnTo>
                    <a:pt x="9673" y="1"/>
                  </a:lnTo>
                  <a:lnTo>
                    <a:pt x="9451" y="1"/>
                  </a:lnTo>
                  <a:lnTo>
                    <a:pt x="9228" y="57"/>
                  </a:lnTo>
                  <a:lnTo>
                    <a:pt x="9006" y="140"/>
                  </a:lnTo>
                  <a:lnTo>
                    <a:pt x="8784" y="279"/>
                  </a:lnTo>
                  <a:lnTo>
                    <a:pt x="8561" y="418"/>
                  </a:lnTo>
                  <a:lnTo>
                    <a:pt x="8339" y="612"/>
                  </a:lnTo>
                  <a:lnTo>
                    <a:pt x="8117" y="863"/>
                  </a:lnTo>
                  <a:lnTo>
                    <a:pt x="7894" y="1113"/>
                  </a:lnTo>
                  <a:lnTo>
                    <a:pt x="7672" y="1391"/>
                  </a:lnTo>
                  <a:lnTo>
                    <a:pt x="7227" y="2058"/>
                  </a:lnTo>
                  <a:lnTo>
                    <a:pt x="6782" y="2836"/>
                  </a:lnTo>
                  <a:lnTo>
                    <a:pt x="6365" y="3726"/>
                  </a:lnTo>
                  <a:lnTo>
                    <a:pt x="5921" y="4671"/>
                  </a:lnTo>
                  <a:lnTo>
                    <a:pt x="5476" y="5699"/>
                  </a:lnTo>
                  <a:lnTo>
                    <a:pt x="5059" y="6783"/>
                  </a:lnTo>
                  <a:lnTo>
                    <a:pt x="4642" y="7923"/>
                  </a:lnTo>
                  <a:lnTo>
                    <a:pt x="4253" y="9090"/>
                  </a:lnTo>
                  <a:lnTo>
                    <a:pt x="3836" y="10313"/>
                  </a:lnTo>
                  <a:lnTo>
                    <a:pt x="3475" y="11536"/>
                  </a:lnTo>
                  <a:lnTo>
                    <a:pt x="2724" y="14038"/>
                  </a:lnTo>
                  <a:lnTo>
                    <a:pt x="2057" y="16456"/>
                  </a:lnTo>
                  <a:lnTo>
                    <a:pt x="1473" y="18735"/>
                  </a:lnTo>
                  <a:lnTo>
                    <a:pt x="973" y="20820"/>
                  </a:lnTo>
                  <a:lnTo>
                    <a:pt x="250" y="23933"/>
                  </a:lnTo>
                  <a:lnTo>
                    <a:pt x="0" y="25128"/>
                  </a:lnTo>
                  <a:lnTo>
                    <a:pt x="1918" y="2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1836;p39">
              <a:extLst>
                <a:ext uri="{FF2B5EF4-FFF2-40B4-BE49-F238E27FC236}">
                  <a16:creationId xmlns:a16="http://schemas.microsoft.com/office/drawing/2014/main" id="{08DCF7FA-1A44-C892-3F7E-BBC13606F200}"/>
                </a:ext>
              </a:extLst>
            </p:cNvPr>
            <p:cNvSpPr/>
            <p:nvPr/>
          </p:nvSpPr>
          <p:spPr>
            <a:xfrm>
              <a:off x="5649350" y="1149100"/>
              <a:ext cx="1397425" cy="1469725"/>
            </a:xfrm>
            <a:custGeom>
              <a:avLst/>
              <a:gdLst/>
              <a:ahLst/>
              <a:cxnLst/>
              <a:rect l="l" t="t" r="r" b="b"/>
              <a:pathLst>
                <a:path w="55897" h="58789" extrusionOk="0">
                  <a:moveTo>
                    <a:pt x="28630" y="1"/>
                  </a:moveTo>
                  <a:lnTo>
                    <a:pt x="27824" y="29"/>
                  </a:lnTo>
                  <a:lnTo>
                    <a:pt x="27045" y="84"/>
                  </a:lnTo>
                  <a:lnTo>
                    <a:pt x="26211" y="140"/>
                  </a:lnTo>
                  <a:lnTo>
                    <a:pt x="25405" y="223"/>
                  </a:lnTo>
                  <a:lnTo>
                    <a:pt x="24544" y="334"/>
                  </a:lnTo>
                  <a:lnTo>
                    <a:pt x="23682" y="446"/>
                  </a:lnTo>
                  <a:lnTo>
                    <a:pt x="22848" y="585"/>
                  </a:lnTo>
                  <a:lnTo>
                    <a:pt x="22042" y="751"/>
                  </a:lnTo>
                  <a:lnTo>
                    <a:pt x="21236" y="918"/>
                  </a:lnTo>
                  <a:lnTo>
                    <a:pt x="20458" y="1113"/>
                  </a:lnTo>
                  <a:lnTo>
                    <a:pt x="19679" y="1335"/>
                  </a:lnTo>
                  <a:lnTo>
                    <a:pt x="18929" y="1557"/>
                  </a:lnTo>
                  <a:lnTo>
                    <a:pt x="18206" y="1780"/>
                  </a:lnTo>
                  <a:lnTo>
                    <a:pt x="17484" y="2058"/>
                  </a:lnTo>
                  <a:lnTo>
                    <a:pt x="16789" y="2308"/>
                  </a:lnTo>
                  <a:lnTo>
                    <a:pt x="16094" y="2614"/>
                  </a:lnTo>
                  <a:lnTo>
                    <a:pt x="15427" y="2919"/>
                  </a:lnTo>
                  <a:lnTo>
                    <a:pt x="14760" y="3225"/>
                  </a:lnTo>
                  <a:lnTo>
                    <a:pt x="14120" y="3559"/>
                  </a:lnTo>
                  <a:lnTo>
                    <a:pt x="13481" y="3892"/>
                  </a:lnTo>
                  <a:lnTo>
                    <a:pt x="12870" y="4254"/>
                  </a:lnTo>
                  <a:lnTo>
                    <a:pt x="12286" y="4615"/>
                  </a:lnTo>
                  <a:lnTo>
                    <a:pt x="11702" y="5004"/>
                  </a:lnTo>
                  <a:lnTo>
                    <a:pt x="11146" y="5421"/>
                  </a:lnTo>
                  <a:lnTo>
                    <a:pt x="10590" y="5810"/>
                  </a:lnTo>
                  <a:lnTo>
                    <a:pt x="10034" y="6255"/>
                  </a:lnTo>
                  <a:lnTo>
                    <a:pt x="9534" y="6672"/>
                  </a:lnTo>
                  <a:lnTo>
                    <a:pt x="9006" y="7116"/>
                  </a:lnTo>
                  <a:lnTo>
                    <a:pt x="8534" y="7589"/>
                  </a:lnTo>
                  <a:lnTo>
                    <a:pt x="8061" y="8062"/>
                  </a:lnTo>
                  <a:lnTo>
                    <a:pt x="7588" y="8534"/>
                  </a:lnTo>
                  <a:lnTo>
                    <a:pt x="7144" y="9034"/>
                  </a:lnTo>
                  <a:lnTo>
                    <a:pt x="6699" y="9535"/>
                  </a:lnTo>
                  <a:lnTo>
                    <a:pt x="6282" y="10063"/>
                  </a:lnTo>
                  <a:lnTo>
                    <a:pt x="5865" y="10591"/>
                  </a:lnTo>
                  <a:lnTo>
                    <a:pt x="5476" y="11119"/>
                  </a:lnTo>
                  <a:lnTo>
                    <a:pt x="5115" y="11647"/>
                  </a:lnTo>
                  <a:lnTo>
                    <a:pt x="4753" y="12203"/>
                  </a:lnTo>
                  <a:lnTo>
                    <a:pt x="4392" y="12787"/>
                  </a:lnTo>
                  <a:lnTo>
                    <a:pt x="4058" y="13343"/>
                  </a:lnTo>
                  <a:lnTo>
                    <a:pt x="3447" y="14538"/>
                  </a:lnTo>
                  <a:lnTo>
                    <a:pt x="2863" y="15733"/>
                  </a:lnTo>
                  <a:lnTo>
                    <a:pt x="2335" y="16984"/>
                  </a:lnTo>
                  <a:lnTo>
                    <a:pt x="1890" y="18262"/>
                  </a:lnTo>
                  <a:lnTo>
                    <a:pt x="1474" y="19569"/>
                  </a:lnTo>
                  <a:lnTo>
                    <a:pt x="1112" y="20875"/>
                  </a:lnTo>
                  <a:lnTo>
                    <a:pt x="806" y="22237"/>
                  </a:lnTo>
                  <a:lnTo>
                    <a:pt x="528" y="23599"/>
                  </a:lnTo>
                  <a:lnTo>
                    <a:pt x="334" y="25017"/>
                  </a:lnTo>
                  <a:lnTo>
                    <a:pt x="167" y="26434"/>
                  </a:lnTo>
                  <a:lnTo>
                    <a:pt x="84" y="27852"/>
                  </a:lnTo>
                  <a:lnTo>
                    <a:pt x="28" y="29297"/>
                  </a:lnTo>
                  <a:lnTo>
                    <a:pt x="0" y="30770"/>
                  </a:lnTo>
                  <a:lnTo>
                    <a:pt x="56" y="32244"/>
                  </a:lnTo>
                  <a:lnTo>
                    <a:pt x="112" y="32994"/>
                  </a:lnTo>
                  <a:lnTo>
                    <a:pt x="167" y="33772"/>
                  </a:lnTo>
                  <a:lnTo>
                    <a:pt x="278" y="34523"/>
                  </a:lnTo>
                  <a:lnTo>
                    <a:pt x="389" y="35246"/>
                  </a:lnTo>
                  <a:lnTo>
                    <a:pt x="528" y="35996"/>
                  </a:lnTo>
                  <a:lnTo>
                    <a:pt x="667" y="36719"/>
                  </a:lnTo>
                  <a:lnTo>
                    <a:pt x="862" y="37441"/>
                  </a:lnTo>
                  <a:lnTo>
                    <a:pt x="1029" y="38164"/>
                  </a:lnTo>
                  <a:lnTo>
                    <a:pt x="1251" y="38887"/>
                  </a:lnTo>
                  <a:lnTo>
                    <a:pt x="1474" y="39582"/>
                  </a:lnTo>
                  <a:lnTo>
                    <a:pt x="1724" y="40276"/>
                  </a:lnTo>
                  <a:lnTo>
                    <a:pt x="2002" y="40944"/>
                  </a:lnTo>
                  <a:lnTo>
                    <a:pt x="2280" y="41611"/>
                  </a:lnTo>
                  <a:lnTo>
                    <a:pt x="2558" y="42278"/>
                  </a:lnTo>
                  <a:lnTo>
                    <a:pt x="2891" y="42945"/>
                  </a:lnTo>
                  <a:lnTo>
                    <a:pt x="3225" y="43584"/>
                  </a:lnTo>
                  <a:lnTo>
                    <a:pt x="3558" y="44223"/>
                  </a:lnTo>
                  <a:lnTo>
                    <a:pt x="3920" y="44835"/>
                  </a:lnTo>
                  <a:lnTo>
                    <a:pt x="4309" y="45446"/>
                  </a:lnTo>
                  <a:lnTo>
                    <a:pt x="4698" y="46058"/>
                  </a:lnTo>
                  <a:lnTo>
                    <a:pt x="5087" y="46642"/>
                  </a:lnTo>
                  <a:lnTo>
                    <a:pt x="5532" y="47225"/>
                  </a:lnTo>
                  <a:lnTo>
                    <a:pt x="5949" y="47781"/>
                  </a:lnTo>
                  <a:lnTo>
                    <a:pt x="6393" y="48337"/>
                  </a:lnTo>
                  <a:lnTo>
                    <a:pt x="6866" y="48893"/>
                  </a:lnTo>
                  <a:lnTo>
                    <a:pt x="7338" y="49421"/>
                  </a:lnTo>
                  <a:lnTo>
                    <a:pt x="7839" y="49949"/>
                  </a:lnTo>
                  <a:lnTo>
                    <a:pt x="8339" y="50450"/>
                  </a:lnTo>
                  <a:lnTo>
                    <a:pt x="8839" y="50950"/>
                  </a:lnTo>
                  <a:lnTo>
                    <a:pt x="9367" y="51422"/>
                  </a:lnTo>
                  <a:lnTo>
                    <a:pt x="9896" y="51895"/>
                  </a:lnTo>
                  <a:lnTo>
                    <a:pt x="10451" y="52368"/>
                  </a:lnTo>
                  <a:lnTo>
                    <a:pt x="11007" y="52812"/>
                  </a:lnTo>
                  <a:lnTo>
                    <a:pt x="11563" y="53229"/>
                  </a:lnTo>
                  <a:lnTo>
                    <a:pt x="12147" y="53646"/>
                  </a:lnTo>
                  <a:lnTo>
                    <a:pt x="12731" y="54035"/>
                  </a:lnTo>
                  <a:lnTo>
                    <a:pt x="13342" y="54424"/>
                  </a:lnTo>
                  <a:lnTo>
                    <a:pt x="13954" y="54814"/>
                  </a:lnTo>
                  <a:lnTo>
                    <a:pt x="14565" y="55147"/>
                  </a:lnTo>
                  <a:lnTo>
                    <a:pt x="15177" y="55508"/>
                  </a:lnTo>
                  <a:lnTo>
                    <a:pt x="15816" y="55814"/>
                  </a:lnTo>
                  <a:lnTo>
                    <a:pt x="16455" y="56148"/>
                  </a:lnTo>
                  <a:lnTo>
                    <a:pt x="17095" y="56426"/>
                  </a:lnTo>
                  <a:lnTo>
                    <a:pt x="17762" y="56704"/>
                  </a:lnTo>
                  <a:lnTo>
                    <a:pt x="18429" y="56954"/>
                  </a:lnTo>
                  <a:lnTo>
                    <a:pt x="19096" y="57204"/>
                  </a:lnTo>
                  <a:lnTo>
                    <a:pt x="19763" y="57426"/>
                  </a:lnTo>
                  <a:lnTo>
                    <a:pt x="20458" y="57649"/>
                  </a:lnTo>
                  <a:lnTo>
                    <a:pt x="21153" y="57843"/>
                  </a:lnTo>
                  <a:lnTo>
                    <a:pt x="21848" y="58010"/>
                  </a:lnTo>
                  <a:lnTo>
                    <a:pt x="22542" y="58177"/>
                  </a:lnTo>
                  <a:lnTo>
                    <a:pt x="23237" y="58316"/>
                  </a:lnTo>
                  <a:lnTo>
                    <a:pt x="23960" y="58455"/>
                  </a:lnTo>
                  <a:lnTo>
                    <a:pt x="24655" y="58538"/>
                  </a:lnTo>
                  <a:lnTo>
                    <a:pt x="25378" y="58621"/>
                  </a:lnTo>
                  <a:lnTo>
                    <a:pt x="26100" y="58705"/>
                  </a:lnTo>
                  <a:lnTo>
                    <a:pt x="26823" y="58733"/>
                  </a:lnTo>
                  <a:lnTo>
                    <a:pt x="27546" y="58788"/>
                  </a:lnTo>
                  <a:lnTo>
                    <a:pt x="28268" y="58788"/>
                  </a:lnTo>
                  <a:lnTo>
                    <a:pt x="29019" y="58760"/>
                  </a:lnTo>
                  <a:lnTo>
                    <a:pt x="29741" y="58733"/>
                  </a:lnTo>
                  <a:lnTo>
                    <a:pt x="30492" y="58677"/>
                  </a:lnTo>
                  <a:lnTo>
                    <a:pt x="31215" y="58621"/>
                  </a:lnTo>
                  <a:lnTo>
                    <a:pt x="31965" y="58538"/>
                  </a:lnTo>
                  <a:lnTo>
                    <a:pt x="33688" y="58260"/>
                  </a:lnTo>
                  <a:lnTo>
                    <a:pt x="34522" y="58093"/>
                  </a:lnTo>
                  <a:lnTo>
                    <a:pt x="35328" y="57927"/>
                  </a:lnTo>
                  <a:lnTo>
                    <a:pt x="36134" y="57732"/>
                  </a:lnTo>
                  <a:lnTo>
                    <a:pt x="36913" y="57537"/>
                  </a:lnTo>
                  <a:lnTo>
                    <a:pt x="37691" y="57343"/>
                  </a:lnTo>
                  <a:lnTo>
                    <a:pt x="38441" y="57121"/>
                  </a:lnTo>
                  <a:lnTo>
                    <a:pt x="39164" y="56870"/>
                  </a:lnTo>
                  <a:lnTo>
                    <a:pt x="39887" y="56620"/>
                  </a:lnTo>
                  <a:lnTo>
                    <a:pt x="40582" y="56342"/>
                  </a:lnTo>
                  <a:lnTo>
                    <a:pt x="41249" y="56064"/>
                  </a:lnTo>
                  <a:lnTo>
                    <a:pt x="41916" y="55786"/>
                  </a:lnTo>
                  <a:lnTo>
                    <a:pt x="42555" y="55481"/>
                  </a:lnTo>
                  <a:lnTo>
                    <a:pt x="43194" y="55175"/>
                  </a:lnTo>
                  <a:lnTo>
                    <a:pt x="43806" y="54841"/>
                  </a:lnTo>
                  <a:lnTo>
                    <a:pt x="44390" y="54480"/>
                  </a:lnTo>
                  <a:lnTo>
                    <a:pt x="44973" y="54146"/>
                  </a:lnTo>
                  <a:lnTo>
                    <a:pt x="45529" y="53757"/>
                  </a:lnTo>
                  <a:lnTo>
                    <a:pt x="46057" y="53396"/>
                  </a:lnTo>
                  <a:lnTo>
                    <a:pt x="46585" y="53007"/>
                  </a:lnTo>
                  <a:lnTo>
                    <a:pt x="47114" y="52590"/>
                  </a:lnTo>
                  <a:lnTo>
                    <a:pt x="47614" y="52173"/>
                  </a:lnTo>
                  <a:lnTo>
                    <a:pt x="48086" y="51756"/>
                  </a:lnTo>
                  <a:lnTo>
                    <a:pt x="48559" y="51311"/>
                  </a:lnTo>
                  <a:lnTo>
                    <a:pt x="49004" y="50867"/>
                  </a:lnTo>
                  <a:lnTo>
                    <a:pt x="49448" y="50394"/>
                  </a:lnTo>
                  <a:lnTo>
                    <a:pt x="49865" y="49922"/>
                  </a:lnTo>
                  <a:lnTo>
                    <a:pt x="50254" y="49421"/>
                  </a:lnTo>
                  <a:lnTo>
                    <a:pt x="50644" y="48921"/>
                  </a:lnTo>
                  <a:lnTo>
                    <a:pt x="51033" y="48421"/>
                  </a:lnTo>
                  <a:lnTo>
                    <a:pt x="51394" y="47892"/>
                  </a:lnTo>
                  <a:lnTo>
                    <a:pt x="51728" y="47364"/>
                  </a:lnTo>
                  <a:lnTo>
                    <a:pt x="52061" y="46808"/>
                  </a:lnTo>
                  <a:lnTo>
                    <a:pt x="52367" y="46253"/>
                  </a:lnTo>
                  <a:lnTo>
                    <a:pt x="52673" y="45669"/>
                  </a:lnTo>
                  <a:lnTo>
                    <a:pt x="52951" y="45085"/>
                  </a:lnTo>
                  <a:lnTo>
                    <a:pt x="53229" y="44501"/>
                  </a:lnTo>
                  <a:lnTo>
                    <a:pt x="53479" y="43918"/>
                  </a:lnTo>
                  <a:lnTo>
                    <a:pt x="53729" y="43278"/>
                  </a:lnTo>
                  <a:lnTo>
                    <a:pt x="54174" y="42028"/>
                  </a:lnTo>
                  <a:lnTo>
                    <a:pt x="54563" y="40721"/>
                  </a:lnTo>
                  <a:lnTo>
                    <a:pt x="54924" y="39387"/>
                  </a:lnTo>
                  <a:lnTo>
                    <a:pt x="55202" y="37997"/>
                  </a:lnTo>
                  <a:lnTo>
                    <a:pt x="55452" y="36580"/>
                  </a:lnTo>
                  <a:lnTo>
                    <a:pt x="55619" y="35107"/>
                  </a:lnTo>
                  <a:lnTo>
                    <a:pt x="55758" y="33606"/>
                  </a:lnTo>
                  <a:lnTo>
                    <a:pt x="55841" y="32049"/>
                  </a:lnTo>
                  <a:lnTo>
                    <a:pt x="55897" y="30465"/>
                  </a:lnTo>
                  <a:lnTo>
                    <a:pt x="55897" y="28853"/>
                  </a:lnTo>
                  <a:lnTo>
                    <a:pt x="55841" y="27185"/>
                  </a:lnTo>
                  <a:lnTo>
                    <a:pt x="55730" y="25489"/>
                  </a:lnTo>
                  <a:lnTo>
                    <a:pt x="55591" y="24127"/>
                  </a:lnTo>
                  <a:lnTo>
                    <a:pt x="55369" y="22765"/>
                  </a:lnTo>
                  <a:lnTo>
                    <a:pt x="55091" y="21431"/>
                  </a:lnTo>
                  <a:lnTo>
                    <a:pt x="54757" y="20125"/>
                  </a:lnTo>
                  <a:lnTo>
                    <a:pt x="54340" y="18818"/>
                  </a:lnTo>
                  <a:lnTo>
                    <a:pt x="53923" y="17540"/>
                  </a:lnTo>
                  <a:lnTo>
                    <a:pt x="53423" y="16289"/>
                  </a:lnTo>
                  <a:lnTo>
                    <a:pt x="52867" y="15066"/>
                  </a:lnTo>
                  <a:lnTo>
                    <a:pt x="52256" y="13899"/>
                  </a:lnTo>
                  <a:lnTo>
                    <a:pt x="51589" y="12731"/>
                  </a:lnTo>
                  <a:lnTo>
                    <a:pt x="50894" y="11619"/>
                  </a:lnTo>
                  <a:lnTo>
                    <a:pt x="50143" y="10535"/>
                  </a:lnTo>
                  <a:lnTo>
                    <a:pt x="49337" y="9479"/>
                  </a:lnTo>
                  <a:lnTo>
                    <a:pt x="48475" y="8478"/>
                  </a:lnTo>
                  <a:lnTo>
                    <a:pt x="47558" y="7533"/>
                  </a:lnTo>
                  <a:lnTo>
                    <a:pt x="47086" y="7061"/>
                  </a:lnTo>
                  <a:lnTo>
                    <a:pt x="46613" y="6616"/>
                  </a:lnTo>
                  <a:lnTo>
                    <a:pt x="46113" y="6171"/>
                  </a:lnTo>
                  <a:lnTo>
                    <a:pt x="45613" y="5755"/>
                  </a:lnTo>
                  <a:lnTo>
                    <a:pt x="45084" y="5338"/>
                  </a:lnTo>
                  <a:lnTo>
                    <a:pt x="44556" y="4921"/>
                  </a:lnTo>
                  <a:lnTo>
                    <a:pt x="44028" y="4559"/>
                  </a:lnTo>
                  <a:lnTo>
                    <a:pt x="43472" y="4170"/>
                  </a:lnTo>
                  <a:lnTo>
                    <a:pt x="42916" y="3809"/>
                  </a:lnTo>
                  <a:lnTo>
                    <a:pt x="42333" y="3475"/>
                  </a:lnTo>
                  <a:lnTo>
                    <a:pt x="41749" y="3142"/>
                  </a:lnTo>
                  <a:lnTo>
                    <a:pt x="41165" y="2836"/>
                  </a:lnTo>
                  <a:lnTo>
                    <a:pt x="40554" y="2530"/>
                  </a:lnTo>
                  <a:lnTo>
                    <a:pt x="39915" y="2252"/>
                  </a:lnTo>
                  <a:lnTo>
                    <a:pt x="39303" y="1974"/>
                  </a:lnTo>
                  <a:lnTo>
                    <a:pt x="38664" y="1724"/>
                  </a:lnTo>
                  <a:lnTo>
                    <a:pt x="37997" y="1474"/>
                  </a:lnTo>
                  <a:lnTo>
                    <a:pt x="37357" y="1252"/>
                  </a:lnTo>
                  <a:lnTo>
                    <a:pt x="36662" y="1057"/>
                  </a:lnTo>
                  <a:lnTo>
                    <a:pt x="35995" y="863"/>
                  </a:lnTo>
                  <a:lnTo>
                    <a:pt x="35300" y="696"/>
                  </a:lnTo>
                  <a:lnTo>
                    <a:pt x="34606" y="557"/>
                  </a:lnTo>
                  <a:lnTo>
                    <a:pt x="33883" y="418"/>
                  </a:lnTo>
                  <a:lnTo>
                    <a:pt x="33160" y="307"/>
                  </a:lnTo>
                  <a:lnTo>
                    <a:pt x="32438" y="195"/>
                  </a:lnTo>
                  <a:lnTo>
                    <a:pt x="31687" y="140"/>
                  </a:lnTo>
                  <a:lnTo>
                    <a:pt x="30937" y="56"/>
                  </a:lnTo>
                  <a:lnTo>
                    <a:pt x="30186" y="29"/>
                  </a:lnTo>
                  <a:lnTo>
                    <a:pt x="29408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1837;p39">
              <a:extLst>
                <a:ext uri="{FF2B5EF4-FFF2-40B4-BE49-F238E27FC236}">
                  <a16:creationId xmlns:a16="http://schemas.microsoft.com/office/drawing/2014/main" id="{0C16C207-6C7B-F391-BC1C-D04C11055AD6}"/>
                </a:ext>
              </a:extLst>
            </p:cNvPr>
            <p:cNvSpPr/>
            <p:nvPr/>
          </p:nvSpPr>
          <p:spPr>
            <a:xfrm>
              <a:off x="5649350" y="1149100"/>
              <a:ext cx="1397425" cy="1469725"/>
            </a:xfrm>
            <a:custGeom>
              <a:avLst/>
              <a:gdLst/>
              <a:ahLst/>
              <a:cxnLst/>
              <a:rect l="l" t="t" r="r" b="b"/>
              <a:pathLst>
                <a:path w="55897" h="58789" fill="none" extrusionOk="0">
                  <a:moveTo>
                    <a:pt x="31965" y="58538"/>
                  </a:moveTo>
                  <a:lnTo>
                    <a:pt x="31965" y="58538"/>
                  </a:lnTo>
                  <a:lnTo>
                    <a:pt x="31215" y="58621"/>
                  </a:lnTo>
                  <a:lnTo>
                    <a:pt x="30492" y="58677"/>
                  </a:lnTo>
                  <a:lnTo>
                    <a:pt x="29741" y="58733"/>
                  </a:lnTo>
                  <a:lnTo>
                    <a:pt x="29019" y="58760"/>
                  </a:lnTo>
                  <a:lnTo>
                    <a:pt x="28268" y="58788"/>
                  </a:lnTo>
                  <a:lnTo>
                    <a:pt x="27546" y="58788"/>
                  </a:lnTo>
                  <a:lnTo>
                    <a:pt x="26823" y="58733"/>
                  </a:lnTo>
                  <a:lnTo>
                    <a:pt x="26100" y="58705"/>
                  </a:lnTo>
                  <a:lnTo>
                    <a:pt x="25378" y="58621"/>
                  </a:lnTo>
                  <a:lnTo>
                    <a:pt x="24655" y="58538"/>
                  </a:lnTo>
                  <a:lnTo>
                    <a:pt x="23960" y="58455"/>
                  </a:lnTo>
                  <a:lnTo>
                    <a:pt x="23237" y="58316"/>
                  </a:lnTo>
                  <a:lnTo>
                    <a:pt x="22542" y="58177"/>
                  </a:lnTo>
                  <a:lnTo>
                    <a:pt x="21848" y="58010"/>
                  </a:lnTo>
                  <a:lnTo>
                    <a:pt x="21153" y="57843"/>
                  </a:lnTo>
                  <a:lnTo>
                    <a:pt x="20458" y="57649"/>
                  </a:lnTo>
                  <a:lnTo>
                    <a:pt x="19763" y="57426"/>
                  </a:lnTo>
                  <a:lnTo>
                    <a:pt x="19096" y="57204"/>
                  </a:lnTo>
                  <a:lnTo>
                    <a:pt x="18429" y="56954"/>
                  </a:lnTo>
                  <a:lnTo>
                    <a:pt x="17762" y="56704"/>
                  </a:lnTo>
                  <a:lnTo>
                    <a:pt x="17095" y="56426"/>
                  </a:lnTo>
                  <a:lnTo>
                    <a:pt x="16455" y="56148"/>
                  </a:lnTo>
                  <a:lnTo>
                    <a:pt x="15816" y="55814"/>
                  </a:lnTo>
                  <a:lnTo>
                    <a:pt x="15177" y="55508"/>
                  </a:lnTo>
                  <a:lnTo>
                    <a:pt x="14565" y="55147"/>
                  </a:lnTo>
                  <a:lnTo>
                    <a:pt x="13954" y="54814"/>
                  </a:lnTo>
                  <a:lnTo>
                    <a:pt x="13342" y="54424"/>
                  </a:lnTo>
                  <a:lnTo>
                    <a:pt x="12731" y="54035"/>
                  </a:lnTo>
                  <a:lnTo>
                    <a:pt x="12147" y="53646"/>
                  </a:lnTo>
                  <a:lnTo>
                    <a:pt x="11563" y="53229"/>
                  </a:lnTo>
                  <a:lnTo>
                    <a:pt x="11007" y="52812"/>
                  </a:lnTo>
                  <a:lnTo>
                    <a:pt x="10451" y="52368"/>
                  </a:lnTo>
                  <a:lnTo>
                    <a:pt x="9896" y="51895"/>
                  </a:lnTo>
                  <a:lnTo>
                    <a:pt x="9367" y="51422"/>
                  </a:lnTo>
                  <a:lnTo>
                    <a:pt x="8839" y="50950"/>
                  </a:lnTo>
                  <a:lnTo>
                    <a:pt x="8339" y="50450"/>
                  </a:lnTo>
                  <a:lnTo>
                    <a:pt x="7839" y="49949"/>
                  </a:lnTo>
                  <a:lnTo>
                    <a:pt x="7338" y="49421"/>
                  </a:lnTo>
                  <a:lnTo>
                    <a:pt x="6866" y="48893"/>
                  </a:lnTo>
                  <a:lnTo>
                    <a:pt x="6393" y="48337"/>
                  </a:lnTo>
                  <a:lnTo>
                    <a:pt x="5949" y="47781"/>
                  </a:lnTo>
                  <a:lnTo>
                    <a:pt x="5532" y="47225"/>
                  </a:lnTo>
                  <a:lnTo>
                    <a:pt x="5087" y="46642"/>
                  </a:lnTo>
                  <a:lnTo>
                    <a:pt x="4698" y="46058"/>
                  </a:lnTo>
                  <a:lnTo>
                    <a:pt x="4309" y="45446"/>
                  </a:lnTo>
                  <a:lnTo>
                    <a:pt x="3920" y="44835"/>
                  </a:lnTo>
                  <a:lnTo>
                    <a:pt x="3558" y="44223"/>
                  </a:lnTo>
                  <a:lnTo>
                    <a:pt x="3225" y="43584"/>
                  </a:lnTo>
                  <a:lnTo>
                    <a:pt x="2891" y="42945"/>
                  </a:lnTo>
                  <a:lnTo>
                    <a:pt x="2558" y="42278"/>
                  </a:lnTo>
                  <a:lnTo>
                    <a:pt x="2280" y="41611"/>
                  </a:lnTo>
                  <a:lnTo>
                    <a:pt x="2002" y="40944"/>
                  </a:lnTo>
                  <a:lnTo>
                    <a:pt x="1724" y="40276"/>
                  </a:lnTo>
                  <a:lnTo>
                    <a:pt x="1474" y="39582"/>
                  </a:lnTo>
                  <a:lnTo>
                    <a:pt x="1251" y="38887"/>
                  </a:lnTo>
                  <a:lnTo>
                    <a:pt x="1029" y="38164"/>
                  </a:lnTo>
                  <a:lnTo>
                    <a:pt x="862" y="37441"/>
                  </a:lnTo>
                  <a:lnTo>
                    <a:pt x="667" y="36719"/>
                  </a:lnTo>
                  <a:lnTo>
                    <a:pt x="528" y="35996"/>
                  </a:lnTo>
                  <a:lnTo>
                    <a:pt x="389" y="35246"/>
                  </a:lnTo>
                  <a:lnTo>
                    <a:pt x="278" y="34523"/>
                  </a:lnTo>
                  <a:lnTo>
                    <a:pt x="167" y="33772"/>
                  </a:lnTo>
                  <a:lnTo>
                    <a:pt x="112" y="32994"/>
                  </a:lnTo>
                  <a:lnTo>
                    <a:pt x="56" y="32244"/>
                  </a:lnTo>
                  <a:lnTo>
                    <a:pt x="56" y="32244"/>
                  </a:lnTo>
                  <a:lnTo>
                    <a:pt x="0" y="30770"/>
                  </a:lnTo>
                  <a:lnTo>
                    <a:pt x="28" y="29297"/>
                  </a:lnTo>
                  <a:lnTo>
                    <a:pt x="84" y="27852"/>
                  </a:lnTo>
                  <a:lnTo>
                    <a:pt x="167" y="26434"/>
                  </a:lnTo>
                  <a:lnTo>
                    <a:pt x="334" y="25017"/>
                  </a:lnTo>
                  <a:lnTo>
                    <a:pt x="528" y="23599"/>
                  </a:lnTo>
                  <a:lnTo>
                    <a:pt x="806" y="22237"/>
                  </a:lnTo>
                  <a:lnTo>
                    <a:pt x="1112" y="20875"/>
                  </a:lnTo>
                  <a:lnTo>
                    <a:pt x="1474" y="19569"/>
                  </a:lnTo>
                  <a:lnTo>
                    <a:pt x="1890" y="18262"/>
                  </a:lnTo>
                  <a:lnTo>
                    <a:pt x="2335" y="16984"/>
                  </a:lnTo>
                  <a:lnTo>
                    <a:pt x="2863" y="15733"/>
                  </a:lnTo>
                  <a:lnTo>
                    <a:pt x="3447" y="14538"/>
                  </a:lnTo>
                  <a:lnTo>
                    <a:pt x="4058" y="13343"/>
                  </a:lnTo>
                  <a:lnTo>
                    <a:pt x="4392" y="12787"/>
                  </a:lnTo>
                  <a:lnTo>
                    <a:pt x="4753" y="12203"/>
                  </a:lnTo>
                  <a:lnTo>
                    <a:pt x="5115" y="11647"/>
                  </a:lnTo>
                  <a:lnTo>
                    <a:pt x="5476" y="11119"/>
                  </a:lnTo>
                  <a:lnTo>
                    <a:pt x="5865" y="10591"/>
                  </a:lnTo>
                  <a:lnTo>
                    <a:pt x="6282" y="10063"/>
                  </a:lnTo>
                  <a:lnTo>
                    <a:pt x="6699" y="9535"/>
                  </a:lnTo>
                  <a:lnTo>
                    <a:pt x="7144" y="9034"/>
                  </a:lnTo>
                  <a:lnTo>
                    <a:pt x="7588" y="8534"/>
                  </a:lnTo>
                  <a:lnTo>
                    <a:pt x="8061" y="8062"/>
                  </a:lnTo>
                  <a:lnTo>
                    <a:pt x="8534" y="7589"/>
                  </a:lnTo>
                  <a:lnTo>
                    <a:pt x="9006" y="7116"/>
                  </a:lnTo>
                  <a:lnTo>
                    <a:pt x="9534" y="6672"/>
                  </a:lnTo>
                  <a:lnTo>
                    <a:pt x="10034" y="6255"/>
                  </a:lnTo>
                  <a:lnTo>
                    <a:pt x="10590" y="5810"/>
                  </a:lnTo>
                  <a:lnTo>
                    <a:pt x="11146" y="5421"/>
                  </a:lnTo>
                  <a:lnTo>
                    <a:pt x="11702" y="5004"/>
                  </a:lnTo>
                  <a:lnTo>
                    <a:pt x="12286" y="4615"/>
                  </a:lnTo>
                  <a:lnTo>
                    <a:pt x="12870" y="4254"/>
                  </a:lnTo>
                  <a:lnTo>
                    <a:pt x="13481" y="3892"/>
                  </a:lnTo>
                  <a:lnTo>
                    <a:pt x="14120" y="3559"/>
                  </a:lnTo>
                  <a:lnTo>
                    <a:pt x="14760" y="3225"/>
                  </a:lnTo>
                  <a:lnTo>
                    <a:pt x="15427" y="2919"/>
                  </a:lnTo>
                  <a:lnTo>
                    <a:pt x="16094" y="2614"/>
                  </a:lnTo>
                  <a:lnTo>
                    <a:pt x="16789" y="2308"/>
                  </a:lnTo>
                  <a:lnTo>
                    <a:pt x="17484" y="2058"/>
                  </a:lnTo>
                  <a:lnTo>
                    <a:pt x="18206" y="1780"/>
                  </a:lnTo>
                  <a:lnTo>
                    <a:pt x="18929" y="1557"/>
                  </a:lnTo>
                  <a:lnTo>
                    <a:pt x="19679" y="1335"/>
                  </a:lnTo>
                  <a:lnTo>
                    <a:pt x="20458" y="1113"/>
                  </a:lnTo>
                  <a:lnTo>
                    <a:pt x="21236" y="918"/>
                  </a:lnTo>
                  <a:lnTo>
                    <a:pt x="22042" y="751"/>
                  </a:lnTo>
                  <a:lnTo>
                    <a:pt x="22848" y="585"/>
                  </a:lnTo>
                  <a:lnTo>
                    <a:pt x="23682" y="446"/>
                  </a:lnTo>
                  <a:lnTo>
                    <a:pt x="24544" y="334"/>
                  </a:lnTo>
                  <a:lnTo>
                    <a:pt x="25405" y="223"/>
                  </a:lnTo>
                  <a:lnTo>
                    <a:pt x="25405" y="223"/>
                  </a:lnTo>
                  <a:lnTo>
                    <a:pt x="26211" y="140"/>
                  </a:lnTo>
                  <a:lnTo>
                    <a:pt x="27045" y="84"/>
                  </a:lnTo>
                  <a:lnTo>
                    <a:pt x="27824" y="29"/>
                  </a:lnTo>
                  <a:lnTo>
                    <a:pt x="28630" y="1"/>
                  </a:lnTo>
                  <a:lnTo>
                    <a:pt x="29408" y="1"/>
                  </a:lnTo>
                  <a:lnTo>
                    <a:pt x="30186" y="29"/>
                  </a:lnTo>
                  <a:lnTo>
                    <a:pt x="30937" y="56"/>
                  </a:lnTo>
                  <a:lnTo>
                    <a:pt x="31687" y="140"/>
                  </a:lnTo>
                  <a:lnTo>
                    <a:pt x="32438" y="195"/>
                  </a:lnTo>
                  <a:lnTo>
                    <a:pt x="33160" y="307"/>
                  </a:lnTo>
                  <a:lnTo>
                    <a:pt x="33883" y="418"/>
                  </a:lnTo>
                  <a:lnTo>
                    <a:pt x="34606" y="557"/>
                  </a:lnTo>
                  <a:lnTo>
                    <a:pt x="35300" y="696"/>
                  </a:lnTo>
                  <a:lnTo>
                    <a:pt x="35995" y="863"/>
                  </a:lnTo>
                  <a:lnTo>
                    <a:pt x="36662" y="1057"/>
                  </a:lnTo>
                  <a:lnTo>
                    <a:pt x="37357" y="1252"/>
                  </a:lnTo>
                  <a:lnTo>
                    <a:pt x="37997" y="1474"/>
                  </a:lnTo>
                  <a:lnTo>
                    <a:pt x="38664" y="1724"/>
                  </a:lnTo>
                  <a:lnTo>
                    <a:pt x="39303" y="1974"/>
                  </a:lnTo>
                  <a:lnTo>
                    <a:pt x="39915" y="2252"/>
                  </a:lnTo>
                  <a:lnTo>
                    <a:pt x="40554" y="2530"/>
                  </a:lnTo>
                  <a:lnTo>
                    <a:pt x="41165" y="2836"/>
                  </a:lnTo>
                  <a:lnTo>
                    <a:pt x="41749" y="3142"/>
                  </a:lnTo>
                  <a:lnTo>
                    <a:pt x="42333" y="3475"/>
                  </a:lnTo>
                  <a:lnTo>
                    <a:pt x="42916" y="3809"/>
                  </a:lnTo>
                  <a:lnTo>
                    <a:pt x="43472" y="4170"/>
                  </a:lnTo>
                  <a:lnTo>
                    <a:pt x="44028" y="4559"/>
                  </a:lnTo>
                  <a:lnTo>
                    <a:pt x="44556" y="4921"/>
                  </a:lnTo>
                  <a:lnTo>
                    <a:pt x="45084" y="5338"/>
                  </a:lnTo>
                  <a:lnTo>
                    <a:pt x="45613" y="5755"/>
                  </a:lnTo>
                  <a:lnTo>
                    <a:pt x="46113" y="6171"/>
                  </a:lnTo>
                  <a:lnTo>
                    <a:pt x="46613" y="6616"/>
                  </a:lnTo>
                  <a:lnTo>
                    <a:pt x="47086" y="7061"/>
                  </a:lnTo>
                  <a:lnTo>
                    <a:pt x="47558" y="7533"/>
                  </a:lnTo>
                  <a:lnTo>
                    <a:pt x="48475" y="8478"/>
                  </a:lnTo>
                  <a:lnTo>
                    <a:pt x="49337" y="9479"/>
                  </a:lnTo>
                  <a:lnTo>
                    <a:pt x="50143" y="10535"/>
                  </a:lnTo>
                  <a:lnTo>
                    <a:pt x="50894" y="11619"/>
                  </a:lnTo>
                  <a:lnTo>
                    <a:pt x="51589" y="12731"/>
                  </a:lnTo>
                  <a:lnTo>
                    <a:pt x="52256" y="13899"/>
                  </a:lnTo>
                  <a:lnTo>
                    <a:pt x="52867" y="15066"/>
                  </a:lnTo>
                  <a:lnTo>
                    <a:pt x="53423" y="16289"/>
                  </a:lnTo>
                  <a:lnTo>
                    <a:pt x="53923" y="17540"/>
                  </a:lnTo>
                  <a:lnTo>
                    <a:pt x="54340" y="18818"/>
                  </a:lnTo>
                  <a:lnTo>
                    <a:pt x="54757" y="20125"/>
                  </a:lnTo>
                  <a:lnTo>
                    <a:pt x="55091" y="21431"/>
                  </a:lnTo>
                  <a:lnTo>
                    <a:pt x="55369" y="22765"/>
                  </a:lnTo>
                  <a:lnTo>
                    <a:pt x="55591" y="24127"/>
                  </a:lnTo>
                  <a:lnTo>
                    <a:pt x="55730" y="25489"/>
                  </a:lnTo>
                  <a:lnTo>
                    <a:pt x="55730" y="25489"/>
                  </a:lnTo>
                  <a:lnTo>
                    <a:pt x="55841" y="27185"/>
                  </a:lnTo>
                  <a:lnTo>
                    <a:pt x="55897" y="28853"/>
                  </a:lnTo>
                  <a:lnTo>
                    <a:pt x="55897" y="30465"/>
                  </a:lnTo>
                  <a:lnTo>
                    <a:pt x="55841" y="32049"/>
                  </a:lnTo>
                  <a:lnTo>
                    <a:pt x="55758" y="33606"/>
                  </a:lnTo>
                  <a:lnTo>
                    <a:pt x="55619" y="35107"/>
                  </a:lnTo>
                  <a:lnTo>
                    <a:pt x="55452" y="36580"/>
                  </a:lnTo>
                  <a:lnTo>
                    <a:pt x="55202" y="37997"/>
                  </a:lnTo>
                  <a:lnTo>
                    <a:pt x="54924" y="39387"/>
                  </a:lnTo>
                  <a:lnTo>
                    <a:pt x="54563" y="40721"/>
                  </a:lnTo>
                  <a:lnTo>
                    <a:pt x="54174" y="42028"/>
                  </a:lnTo>
                  <a:lnTo>
                    <a:pt x="53729" y="43278"/>
                  </a:lnTo>
                  <a:lnTo>
                    <a:pt x="53479" y="43918"/>
                  </a:lnTo>
                  <a:lnTo>
                    <a:pt x="53229" y="44501"/>
                  </a:lnTo>
                  <a:lnTo>
                    <a:pt x="52951" y="45085"/>
                  </a:lnTo>
                  <a:lnTo>
                    <a:pt x="52673" y="45669"/>
                  </a:lnTo>
                  <a:lnTo>
                    <a:pt x="52367" y="46253"/>
                  </a:lnTo>
                  <a:lnTo>
                    <a:pt x="52061" y="46808"/>
                  </a:lnTo>
                  <a:lnTo>
                    <a:pt x="51728" y="47364"/>
                  </a:lnTo>
                  <a:lnTo>
                    <a:pt x="51394" y="47892"/>
                  </a:lnTo>
                  <a:lnTo>
                    <a:pt x="51033" y="48421"/>
                  </a:lnTo>
                  <a:lnTo>
                    <a:pt x="50644" y="48921"/>
                  </a:lnTo>
                  <a:lnTo>
                    <a:pt x="50254" y="49421"/>
                  </a:lnTo>
                  <a:lnTo>
                    <a:pt x="49865" y="49922"/>
                  </a:lnTo>
                  <a:lnTo>
                    <a:pt x="49448" y="50394"/>
                  </a:lnTo>
                  <a:lnTo>
                    <a:pt x="49004" y="50867"/>
                  </a:lnTo>
                  <a:lnTo>
                    <a:pt x="48559" y="51311"/>
                  </a:lnTo>
                  <a:lnTo>
                    <a:pt x="48086" y="51756"/>
                  </a:lnTo>
                  <a:lnTo>
                    <a:pt x="47614" y="52173"/>
                  </a:lnTo>
                  <a:lnTo>
                    <a:pt x="47114" y="52590"/>
                  </a:lnTo>
                  <a:lnTo>
                    <a:pt x="46585" y="53007"/>
                  </a:lnTo>
                  <a:lnTo>
                    <a:pt x="46057" y="53396"/>
                  </a:lnTo>
                  <a:lnTo>
                    <a:pt x="45529" y="53757"/>
                  </a:lnTo>
                  <a:lnTo>
                    <a:pt x="44973" y="54146"/>
                  </a:lnTo>
                  <a:lnTo>
                    <a:pt x="44390" y="54480"/>
                  </a:lnTo>
                  <a:lnTo>
                    <a:pt x="43806" y="54841"/>
                  </a:lnTo>
                  <a:lnTo>
                    <a:pt x="43194" y="55175"/>
                  </a:lnTo>
                  <a:lnTo>
                    <a:pt x="42555" y="55481"/>
                  </a:lnTo>
                  <a:lnTo>
                    <a:pt x="41916" y="55786"/>
                  </a:lnTo>
                  <a:lnTo>
                    <a:pt x="41249" y="56064"/>
                  </a:lnTo>
                  <a:lnTo>
                    <a:pt x="40582" y="56342"/>
                  </a:lnTo>
                  <a:lnTo>
                    <a:pt x="39887" y="56620"/>
                  </a:lnTo>
                  <a:lnTo>
                    <a:pt x="39164" y="56870"/>
                  </a:lnTo>
                  <a:lnTo>
                    <a:pt x="38441" y="57121"/>
                  </a:lnTo>
                  <a:lnTo>
                    <a:pt x="37691" y="57343"/>
                  </a:lnTo>
                  <a:lnTo>
                    <a:pt x="36913" y="57537"/>
                  </a:lnTo>
                  <a:lnTo>
                    <a:pt x="36134" y="57732"/>
                  </a:lnTo>
                  <a:lnTo>
                    <a:pt x="35328" y="57927"/>
                  </a:lnTo>
                  <a:lnTo>
                    <a:pt x="34522" y="58093"/>
                  </a:lnTo>
                  <a:lnTo>
                    <a:pt x="33688" y="58260"/>
                  </a:lnTo>
                  <a:lnTo>
                    <a:pt x="31965" y="585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1838;p39">
              <a:extLst>
                <a:ext uri="{FF2B5EF4-FFF2-40B4-BE49-F238E27FC236}">
                  <a16:creationId xmlns:a16="http://schemas.microsoft.com/office/drawing/2014/main" id="{6885F7F5-AF52-CD5E-105C-A594E37F3B5E}"/>
                </a:ext>
              </a:extLst>
            </p:cNvPr>
            <p:cNvSpPr/>
            <p:nvPr/>
          </p:nvSpPr>
          <p:spPr>
            <a:xfrm>
              <a:off x="6270575" y="2434650"/>
              <a:ext cx="209875" cy="159850"/>
            </a:xfrm>
            <a:custGeom>
              <a:avLst/>
              <a:gdLst/>
              <a:ahLst/>
              <a:cxnLst/>
              <a:rect l="l" t="t" r="r" b="b"/>
              <a:pathLst>
                <a:path w="8395" h="6394" extrusionOk="0">
                  <a:moveTo>
                    <a:pt x="8395" y="0"/>
                  </a:moveTo>
                  <a:lnTo>
                    <a:pt x="0" y="973"/>
                  </a:lnTo>
                  <a:lnTo>
                    <a:pt x="1779" y="6393"/>
                  </a:lnTo>
                  <a:lnTo>
                    <a:pt x="7144" y="5865"/>
                  </a:lnTo>
                  <a:lnTo>
                    <a:pt x="8395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7" name="Google Shape;1839;p39">
              <a:extLst>
                <a:ext uri="{FF2B5EF4-FFF2-40B4-BE49-F238E27FC236}">
                  <a16:creationId xmlns:a16="http://schemas.microsoft.com/office/drawing/2014/main" id="{8963E76E-C9BA-5513-FF3A-33682B18C992}"/>
                </a:ext>
              </a:extLst>
            </p:cNvPr>
            <p:cNvSpPr/>
            <p:nvPr/>
          </p:nvSpPr>
          <p:spPr>
            <a:xfrm>
              <a:off x="6270575" y="2434650"/>
              <a:ext cx="209875" cy="159850"/>
            </a:xfrm>
            <a:custGeom>
              <a:avLst/>
              <a:gdLst/>
              <a:ahLst/>
              <a:cxnLst/>
              <a:rect l="l" t="t" r="r" b="b"/>
              <a:pathLst>
                <a:path w="8395" h="6394" fill="none" extrusionOk="0">
                  <a:moveTo>
                    <a:pt x="0" y="973"/>
                  </a:moveTo>
                  <a:lnTo>
                    <a:pt x="1779" y="6393"/>
                  </a:lnTo>
                  <a:lnTo>
                    <a:pt x="7144" y="5865"/>
                  </a:lnTo>
                  <a:lnTo>
                    <a:pt x="83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1840;p39">
              <a:extLst>
                <a:ext uri="{FF2B5EF4-FFF2-40B4-BE49-F238E27FC236}">
                  <a16:creationId xmlns:a16="http://schemas.microsoft.com/office/drawing/2014/main" id="{D33F9857-ED21-DD98-2C9E-6FDA28EE356A}"/>
                </a:ext>
              </a:extLst>
            </p:cNvPr>
            <p:cNvSpPr/>
            <p:nvPr/>
          </p:nvSpPr>
          <p:spPr>
            <a:xfrm>
              <a:off x="6365075" y="2471475"/>
              <a:ext cx="19475" cy="117475"/>
            </a:xfrm>
            <a:custGeom>
              <a:avLst/>
              <a:gdLst/>
              <a:ahLst/>
              <a:cxnLst/>
              <a:rect l="l" t="t" r="r" b="b"/>
              <a:pathLst>
                <a:path w="779" h="4699" extrusionOk="0">
                  <a:moveTo>
                    <a:pt x="1" y="1"/>
                  </a:moveTo>
                  <a:lnTo>
                    <a:pt x="418" y="4698"/>
                  </a:lnTo>
                  <a:lnTo>
                    <a:pt x="779" y="4698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1841;p39">
              <a:extLst>
                <a:ext uri="{FF2B5EF4-FFF2-40B4-BE49-F238E27FC236}">
                  <a16:creationId xmlns:a16="http://schemas.microsoft.com/office/drawing/2014/main" id="{5D7CF096-43F6-6735-0316-5305CBC1F23F}"/>
                </a:ext>
              </a:extLst>
            </p:cNvPr>
            <p:cNvSpPr/>
            <p:nvPr/>
          </p:nvSpPr>
          <p:spPr>
            <a:xfrm>
              <a:off x="6365075" y="2471475"/>
              <a:ext cx="19475" cy="117475"/>
            </a:xfrm>
            <a:custGeom>
              <a:avLst/>
              <a:gdLst/>
              <a:ahLst/>
              <a:cxnLst/>
              <a:rect l="l" t="t" r="r" b="b"/>
              <a:pathLst>
                <a:path w="779" h="4699" fill="none" extrusionOk="0">
                  <a:moveTo>
                    <a:pt x="418" y="4698"/>
                  </a:moveTo>
                  <a:lnTo>
                    <a:pt x="1" y="1"/>
                  </a:lnTo>
                  <a:lnTo>
                    <a:pt x="418" y="1"/>
                  </a:lnTo>
                  <a:lnTo>
                    <a:pt x="779" y="46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1842;p39">
              <a:extLst>
                <a:ext uri="{FF2B5EF4-FFF2-40B4-BE49-F238E27FC236}">
                  <a16:creationId xmlns:a16="http://schemas.microsoft.com/office/drawing/2014/main" id="{D03537F9-AADC-E13C-392E-49DEFBE773BE}"/>
                </a:ext>
              </a:extLst>
            </p:cNvPr>
            <p:cNvSpPr/>
            <p:nvPr/>
          </p:nvSpPr>
          <p:spPr>
            <a:xfrm>
              <a:off x="6069050" y="2076775"/>
              <a:ext cx="603200" cy="446150"/>
            </a:xfrm>
            <a:custGeom>
              <a:avLst/>
              <a:gdLst/>
              <a:ahLst/>
              <a:cxnLst/>
              <a:rect l="l" t="t" r="r" b="b"/>
              <a:pathLst>
                <a:path w="24128" h="17846" extrusionOk="0">
                  <a:moveTo>
                    <a:pt x="11397" y="1"/>
                  </a:moveTo>
                  <a:lnTo>
                    <a:pt x="10341" y="29"/>
                  </a:lnTo>
                  <a:lnTo>
                    <a:pt x="9340" y="112"/>
                  </a:lnTo>
                  <a:lnTo>
                    <a:pt x="8395" y="251"/>
                  </a:lnTo>
                  <a:lnTo>
                    <a:pt x="7506" y="418"/>
                  </a:lnTo>
                  <a:lnTo>
                    <a:pt x="6644" y="668"/>
                  </a:lnTo>
                  <a:lnTo>
                    <a:pt x="5866" y="918"/>
                  </a:lnTo>
                  <a:lnTo>
                    <a:pt x="5115" y="1224"/>
                  </a:lnTo>
                  <a:lnTo>
                    <a:pt x="4448" y="1585"/>
                  </a:lnTo>
                  <a:lnTo>
                    <a:pt x="3809" y="1974"/>
                  </a:lnTo>
                  <a:lnTo>
                    <a:pt x="3225" y="2391"/>
                  </a:lnTo>
                  <a:lnTo>
                    <a:pt x="2697" y="2836"/>
                  </a:lnTo>
                  <a:lnTo>
                    <a:pt x="2197" y="3308"/>
                  </a:lnTo>
                  <a:lnTo>
                    <a:pt x="1780" y="3781"/>
                  </a:lnTo>
                  <a:lnTo>
                    <a:pt x="1391" y="4309"/>
                  </a:lnTo>
                  <a:lnTo>
                    <a:pt x="1057" y="4837"/>
                  </a:lnTo>
                  <a:lnTo>
                    <a:pt x="751" y="5393"/>
                  </a:lnTo>
                  <a:lnTo>
                    <a:pt x="529" y="5977"/>
                  </a:lnTo>
                  <a:lnTo>
                    <a:pt x="334" y="6533"/>
                  </a:lnTo>
                  <a:lnTo>
                    <a:pt x="168" y="7116"/>
                  </a:lnTo>
                  <a:lnTo>
                    <a:pt x="56" y="7728"/>
                  </a:lnTo>
                  <a:lnTo>
                    <a:pt x="1" y="8312"/>
                  </a:lnTo>
                  <a:lnTo>
                    <a:pt x="1" y="8895"/>
                  </a:lnTo>
                  <a:lnTo>
                    <a:pt x="29" y="9479"/>
                  </a:lnTo>
                  <a:lnTo>
                    <a:pt x="84" y="10063"/>
                  </a:lnTo>
                  <a:lnTo>
                    <a:pt x="223" y="10646"/>
                  </a:lnTo>
                  <a:lnTo>
                    <a:pt x="362" y="11202"/>
                  </a:lnTo>
                  <a:lnTo>
                    <a:pt x="557" y="11758"/>
                  </a:lnTo>
                  <a:lnTo>
                    <a:pt x="807" y="12314"/>
                  </a:lnTo>
                  <a:lnTo>
                    <a:pt x="1085" y="12815"/>
                  </a:lnTo>
                  <a:lnTo>
                    <a:pt x="1418" y="13315"/>
                  </a:lnTo>
                  <a:lnTo>
                    <a:pt x="1780" y="13787"/>
                  </a:lnTo>
                  <a:lnTo>
                    <a:pt x="2169" y="14232"/>
                  </a:lnTo>
                  <a:lnTo>
                    <a:pt x="2586" y="14621"/>
                  </a:lnTo>
                  <a:lnTo>
                    <a:pt x="3030" y="15010"/>
                  </a:lnTo>
                  <a:lnTo>
                    <a:pt x="3531" y="15344"/>
                  </a:lnTo>
                  <a:lnTo>
                    <a:pt x="4031" y="15677"/>
                  </a:lnTo>
                  <a:lnTo>
                    <a:pt x="4587" y="16011"/>
                  </a:lnTo>
                  <a:lnTo>
                    <a:pt x="5171" y="16289"/>
                  </a:lnTo>
                  <a:lnTo>
                    <a:pt x="5782" y="16567"/>
                  </a:lnTo>
                  <a:lnTo>
                    <a:pt x="6421" y="16817"/>
                  </a:lnTo>
                  <a:lnTo>
                    <a:pt x="7089" y="17039"/>
                  </a:lnTo>
                  <a:lnTo>
                    <a:pt x="7756" y="17234"/>
                  </a:lnTo>
                  <a:lnTo>
                    <a:pt x="8451" y="17401"/>
                  </a:lnTo>
                  <a:lnTo>
                    <a:pt x="9145" y="17540"/>
                  </a:lnTo>
                  <a:lnTo>
                    <a:pt x="9868" y="17651"/>
                  </a:lnTo>
                  <a:lnTo>
                    <a:pt x="10591" y="17762"/>
                  </a:lnTo>
                  <a:lnTo>
                    <a:pt x="11313" y="17818"/>
                  </a:lnTo>
                  <a:lnTo>
                    <a:pt x="12036" y="17845"/>
                  </a:lnTo>
                  <a:lnTo>
                    <a:pt x="13509" y="17845"/>
                  </a:lnTo>
                  <a:lnTo>
                    <a:pt x="14260" y="17790"/>
                  </a:lnTo>
                  <a:lnTo>
                    <a:pt x="14982" y="17679"/>
                  </a:lnTo>
                  <a:lnTo>
                    <a:pt x="15705" y="17568"/>
                  </a:lnTo>
                  <a:lnTo>
                    <a:pt x="16400" y="17429"/>
                  </a:lnTo>
                  <a:lnTo>
                    <a:pt x="17095" y="17234"/>
                  </a:lnTo>
                  <a:lnTo>
                    <a:pt x="17790" y="17012"/>
                  </a:lnTo>
                  <a:lnTo>
                    <a:pt x="18429" y="16761"/>
                  </a:lnTo>
                  <a:lnTo>
                    <a:pt x="19068" y="16484"/>
                  </a:lnTo>
                  <a:lnTo>
                    <a:pt x="19680" y="16150"/>
                  </a:lnTo>
                  <a:lnTo>
                    <a:pt x="20291" y="15789"/>
                  </a:lnTo>
                  <a:lnTo>
                    <a:pt x="20847" y="15372"/>
                  </a:lnTo>
                  <a:lnTo>
                    <a:pt x="21375" y="14955"/>
                  </a:lnTo>
                  <a:lnTo>
                    <a:pt x="21876" y="14482"/>
                  </a:lnTo>
                  <a:lnTo>
                    <a:pt x="22320" y="13954"/>
                  </a:lnTo>
                  <a:lnTo>
                    <a:pt x="22654" y="13537"/>
                  </a:lnTo>
                  <a:lnTo>
                    <a:pt x="22932" y="13120"/>
                  </a:lnTo>
                  <a:lnTo>
                    <a:pt x="23182" y="12648"/>
                  </a:lnTo>
                  <a:lnTo>
                    <a:pt x="23432" y="12147"/>
                  </a:lnTo>
                  <a:lnTo>
                    <a:pt x="23627" y="11647"/>
                  </a:lnTo>
                  <a:lnTo>
                    <a:pt x="23794" y="11119"/>
                  </a:lnTo>
                  <a:lnTo>
                    <a:pt x="23933" y="10591"/>
                  </a:lnTo>
                  <a:lnTo>
                    <a:pt x="24016" y="10007"/>
                  </a:lnTo>
                  <a:lnTo>
                    <a:pt x="24099" y="9451"/>
                  </a:lnTo>
                  <a:lnTo>
                    <a:pt x="24127" y="8868"/>
                  </a:lnTo>
                  <a:lnTo>
                    <a:pt x="24099" y="8284"/>
                  </a:lnTo>
                  <a:lnTo>
                    <a:pt x="24044" y="7700"/>
                  </a:lnTo>
                  <a:lnTo>
                    <a:pt x="23960" y="7144"/>
                  </a:lnTo>
                  <a:lnTo>
                    <a:pt x="23821" y="6561"/>
                  </a:lnTo>
                  <a:lnTo>
                    <a:pt x="23627" y="5977"/>
                  </a:lnTo>
                  <a:lnTo>
                    <a:pt x="23377" y="5421"/>
                  </a:lnTo>
                  <a:lnTo>
                    <a:pt x="23071" y="4865"/>
                  </a:lnTo>
                  <a:lnTo>
                    <a:pt x="22737" y="4337"/>
                  </a:lnTo>
                  <a:lnTo>
                    <a:pt x="22348" y="3809"/>
                  </a:lnTo>
                  <a:lnTo>
                    <a:pt x="21876" y="3308"/>
                  </a:lnTo>
                  <a:lnTo>
                    <a:pt x="21375" y="2836"/>
                  </a:lnTo>
                  <a:lnTo>
                    <a:pt x="20792" y="2391"/>
                  </a:lnTo>
                  <a:lnTo>
                    <a:pt x="20180" y="1974"/>
                  </a:lnTo>
                  <a:lnTo>
                    <a:pt x="19458" y="1613"/>
                  </a:lnTo>
                  <a:lnTo>
                    <a:pt x="18707" y="1252"/>
                  </a:lnTo>
                  <a:lnTo>
                    <a:pt x="17873" y="946"/>
                  </a:lnTo>
                  <a:lnTo>
                    <a:pt x="16984" y="668"/>
                  </a:lnTo>
                  <a:lnTo>
                    <a:pt x="16011" y="446"/>
                  </a:lnTo>
                  <a:lnTo>
                    <a:pt x="14982" y="251"/>
                  </a:lnTo>
                  <a:lnTo>
                    <a:pt x="13871" y="112"/>
                  </a:lnTo>
                  <a:lnTo>
                    <a:pt x="12675" y="29"/>
                  </a:lnTo>
                  <a:lnTo>
                    <a:pt x="11397" y="1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1843;p39">
              <a:extLst>
                <a:ext uri="{FF2B5EF4-FFF2-40B4-BE49-F238E27FC236}">
                  <a16:creationId xmlns:a16="http://schemas.microsoft.com/office/drawing/2014/main" id="{50E3E651-E674-584B-5910-808A2E199C1D}"/>
                </a:ext>
              </a:extLst>
            </p:cNvPr>
            <p:cNvSpPr/>
            <p:nvPr/>
          </p:nvSpPr>
          <p:spPr>
            <a:xfrm>
              <a:off x="6351175" y="2169200"/>
              <a:ext cx="12525" cy="244625"/>
            </a:xfrm>
            <a:custGeom>
              <a:avLst/>
              <a:gdLst/>
              <a:ahLst/>
              <a:cxnLst/>
              <a:rect l="l" t="t" r="r" b="b"/>
              <a:pathLst>
                <a:path w="501" h="9785" extrusionOk="0">
                  <a:moveTo>
                    <a:pt x="251" y="1"/>
                  </a:moveTo>
                  <a:lnTo>
                    <a:pt x="167" y="28"/>
                  </a:lnTo>
                  <a:lnTo>
                    <a:pt x="84" y="56"/>
                  </a:lnTo>
                  <a:lnTo>
                    <a:pt x="28" y="140"/>
                  </a:lnTo>
                  <a:lnTo>
                    <a:pt x="1" y="251"/>
                  </a:lnTo>
                  <a:lnTo>
                    <a:pt x="1" y="9507"/>
                  </a:lnTo>
                  <a:lnTo>
                    <a:pt x="28" y="9618"/>
                  </a:lnTo>
                  <a:lnTo>
                    <a:pt x="84" y="9701"/>
                  </a:lnTo>
                  <a:lnTo>
                    <a:pt x="167" y="9757"/>
                  </a:lnTo>
                  <a:lnTo>
                    <a:pt x="251" y="9785"/>
                  </a:lnTo>
                  <a:lnTo>
                    <a:pt x="362" y="9757"/>
                  </a:lnTo>
                  <a:lnTo>
                    <a:pt x="445" y="9701"/>
                  </a:lnTo>
                  <a:lnTo>
                    <a:pt x="501" y="9618"/>
                  </a:lnTo>
                  <a:lnTo>
                    <a:pt x="501" y="9507"/>
                  </a:lnTo>
                  <a:lnTo>
                    <a:pt x="501" y="251"/>
                  </a:lnTo>
                  <a:lnTo>
                    <a:pt x="501" y="140"/>
                  </a:lnTo>
                  <a:lnTo>
                    <a:pt x="445" y="56"/>
                  </a:lnTo>
                  <a:lnTo>
                    <a:pt x="362" y="2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1844;p39">
              <a:extLst>
                <a:ext uri="{FF2B5EF4-FFF2-40B4-BE49-F238E27FC236}">
                  <a16:creationId xmlns:a16="http://schemas.microsoft.com/office/drawing/2014/main" id="{81E25037-DB70-690A-E032-9703862E2B04}"/>
                </a:ext>
              </a:extLst>
            </p:cNvPr>
            <p:cNvSpPr/>
            <p:nvPr/>
          </p:nvSpPr>
          <p:spPr>
            <a:xfrm>
              <a:off x="6228175" y="2065675"/>
              <a:ext cx="252275" cy="124400"/>
            </a:xfrm>
            <a:custGeom>
              <a:avLst/>
              <a:gdLst/>
              <a:ahLst/>
              <a:cxnLst/>
              <a:rect l="l" t="t" r="r" b="b"/>
              <a:pathLst>
                <a:path w="10091" h="4976" extrusionOk="0">
                  <a:moveTo>
                    <a:pt x="5226" y="0"/>
                  </a:moveTo>
                  <a:lnTo>
                    <a:pt x="4198" y="56"/>
                  </a:lnTo>
                  <a:lnTo>
                    <a:pt x="3197" y="111"/>
                  </a:lnTo>
                  <a:lnTo>
                    <a:pt x="2252" y="195"/>
                  </a:lnTo>
                  <a:lnTo>
                    <a:pt x="1418" y="306"/>
                  </a:lnTo>
                  <a:lnTo>
                    <a:pt x="1141" y="361"/>
                  </a:lnTo>
                  <a:lnTo>
                    <a:pt x="890" y="445"/>
                  </a:lnTo>
                  <a:lnTo>
                    <a:pt x="668" y="556"/>
                  </a:lnTo>
                  <a:lnTo>
                    <a:pt x="473" y="667"/>
                  </a:lnTo>
                  <a:lnTo>
                    <a:pt x="307" y="778"/>
                  </a:lnTo>
                  <a:lnTo>
                    <a:pt x="195" y="917"/>
                  </a:lnTo>
                  <a:lnTo>
                    <a:pt x="84" y="1056"/>
                  </a:lnTo>
                  <a:lnTo>
                    <a:pt x="29" y="1195"/>
                  </a:lnTo>
                  <a:lnTo>
                    <a:pt x="1" y="1334"/>
                  </a:lnTo>
                  <a:lnTo>
                    <a:pt x="1" y="1473"/>
                  </a:lnTo>
                  <a:lnTo>
                    <a:pt x="56" y="1612"/>
                  </a:lnTo>
                  <a:lnTo>
                    <a:pt x="140" y="1751"/>
                  </a:lnTo>
                  <a:lnTo>
                    <a:pt x="251" y="1862"/>
                  </a:lnTo>
                  <a:lnTo>
                    <a:pt x="418" y="1974"/>
                  </a:lnTo>
                  <a:lnTo>
                    <a:pt x="640" y="2085"/>
                  </a:lnTo>
                  <a:lnTo>
                    <a:pt x="890" y="2140"/>
                  </a:lnTo>
                  <a:lnTo>
                    <a:pt x="1446" y="2307"/>
                  </a:lnTo>
                  <a:lnTo>
                    <a:pt x="1919" y="2474"/>
                  </a:lnTo>
                  <a:lnTo>
                    <a:pt x="2336" y="2696"/>
                  </a:lnTo>
                  <a:lnTo>
                    <a:pt x="2641" y="2919"/>
                  </a:lnTo>
                  <a:lnTo>
                    <a:pt x="2919" y="3141"/>
                  </a:lnTo>
                  <a:lnTo>
                    <a:pt x="3142" y="3391"/>
                  </a:lnTo>
                  <a:lnTo>
                    <a:pt x="3309" y="3641"/>
                  </a:lnTo>
                  <a:lnTo>
                    <a:pt x="3475" y="3864"/>
                  </a:lnTo>
                  <a:lnTo>
                    <a:pt x="3753" y="4308"/>
                  </a:lnTo>
                  <a:lnTo>
                    <a:pt x="3892" y="4503"/>
                  </a:lnTo>
                  <a:lnTo>
                    <a:pt x="4059" y="4670"/>
                  </a:lnTo>
                  <a:lnTo>
                    <a:pt x="4281" y="4809"/>
                  </a:lnTo>
                  <a:lnTo>
                    <a:pt x="4504" y="4920"/>
                  </a:lnTo>
                  <a:lnTo>
                    <a:pt x="4810" y="4975"/>
                  </a:lnTo>
                  <a:lnTo>
                    <a:pt x="5171" y="4975"/>
                  </a:lnTo>
                  <a:lnTo>
                    <a:pt x="5504" y="4948"/>
                  </a:lnTo>
                  <a:lnTo>
                    <a:pt x="5782" y="4864"/>
                  </a:lnTo>
                  <a:lnTo>
                    <a:pt x="6032" y="4725"/>
                  </a:lnTo>
                  <a:lnTo>
                    <a:pt x="6255" y="4559"/>
                  </a:lnTo>
                  <a:lnTo>
                    <a:pt x="6449" y="4364"/>
                  </a:lnTo>
                  <a:lnTo>
                    <a:pt x="6616" y="4142"/>
                  </a:lnTo>
                  <a:lnTo>
                    <a:pt x="6922" y="3641"/>
                  </a:lnTo>
                  <a:lnTo>
                    <a:pt x="7228" y="3169"/>
                  </a:lnTo>
                  <a:lnTo>
                    <a:pt x="7394" y="2919"/>
                  </a:lnTo>
                  <a:lnTo>
                    <a:pt x="7589" y="2724"/>
                  </a:lnTo>
                  <a:lnTo>
                    <a:pt x="7811" y="2529"/>
                  </a:lnTo>
                  <a:lnTo>
                    <a:pt x="8062" y="2363"/>
                  </a:lnTo>
                  <a:lnTo>
                    <a:pt x="8340" y="2224"/>
                  </a:lnTo>
                  <a:lnTo>
                    <a:pt x="8673" y="2168"/>
                  </a:lnTo>
                  <a:lnTo>
                    <a:pt x="8979" y="2113"/>
                  </a:lnTo>
                  <a:lnTo>
                    <a:pt x="9257" y="2029"/>
                  </a:lnTo>
                  <a:lnTo>
                    <a:pt x="9479" y="1918"/>
                  </a:lnTo>
                  <a:lnTo>
                    <a:pt x="9674" y="1835"/>
                  </a:lnTo>
                  <a:lnTo>
                    <a:pt x="9813" y="1696"/>
                  </a:lnTo>
                  <a:lnTo>
                    <a:pt x="9952" y="1584"/>
                  </a:lnTo>
                  <a:lnTo>
                    <a:pt x="10035" y="1445"/>
                  </a:lnTo>
                  <a:lnTo>
                    <a:pt x="10063" y="1306"/>
                  </a:lnTo>
                  <a:lnTo>
                    <a:pt x="10091" y="1167"/>
                  </a:lnTo>
                  <a:lnTo>
                    <a:pt x="10063" y="1056"/>
                  </a:lnTo>
                  <a:lnTo>
                    <a:pt x="10035" y="917"/>
                  </a:lnTo>
                  <a:lnTo>
                    <a:pt x="9952" y="806"/>
                  </a:lnTo>
                  <a:lnTo>
                    <a:pt x="9840" y="695"/>
                  </a:lnTo>
                  <a:lnTo>
                    <a:pt x="9701" y="584"/>
                  </a:lnTo>
                  <a:lnTo>
                    <a:pt x="9563" y="500"/>
                  </a:lnTo>
                  <a:lnTo>
                    <a:pt x="9368" y="445"/>
                  </a:lnTo>
                  <a:lnTo>
                    <a:pt x="8895" y="334"/>
                  </a:lnTo>
                  <a:lnTo>
                    <a:pt x="8395" y="250"/>
                  </a:lnTo>
                  <a:lnTo>
                    <a:pt x="7867" y="167"/>
                  </a:lnTo>
                  <a:lnTo>
                    <a:pt x="7367" y="111"/>
                  </a:lnTo>
                  <a:lnTo>
                    <a:pt x="6310" y="28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1845;p39">
              <a:extLst>
                <a:ext uri="{FF2B5EF4-FFF2-40B4-BE49-F238E27FC236}">
                  <a16:creationId xmlns:a16="http://schemas.microsoft.com/office/drawing/2014/main" id="{8811FDB7-D2A8-8CCB-7441-7A96EE858639}"/>
                </a:ext>
              </a:extLst>
            </p:cNvPr>
            <p:cNvSpPr/>
            <p:nvPr/>
          </p:nvSpPr>
          <p:spPr>
            <a:xfrm>
              <a:off x="6523500" y="1770350"/>
              <a:ext cx="274525" cy="274500"/>
            </a:xfrm>
            <a:custGeom>
              <a:avLst/>
              <a:gdLst/>
              <a:ahLst/>
              <a:cxnLst/>
              <a:rect l="l" t="t" r="r" b="b"/>
              <a:pathLst>
                <a:path w="10981" h="10980" extrusionOk="0">
                  <a:moveTo>
                    <a:pt x="5477" y="0"/>
                  </a:moveTo>
                  <a:lnTo>
                    <a:pt x="4921" y="28"/>
                  </a:lnTo>
                  <a:lnTo>
                    <a:pt x="4365" y="111"/>
                  </a:lnTo>
                  <a:lnTo>
                    <a:pt x="3837" y="250"/>
                  </a:lnTo>
                  <a:lnTo>
                    <a:pt x="3336" y="445"/>
                  </a:lnTo>
                  <a:lnTo>
                    <a:pt x="2864" y="667"/>
                  </a:lnTo>
                  <a:lnTo>
                    <a:pt x="2419" y="945"/>
                  </a:lnTo>
                  <a:lnTo>
                    <a:pt x="1974" y="1251"/>
                  </a:lnTo>
                  <a:lnTo>
                    <a:pt x="1585" y="1612"/>
                  </a:lnTo>
                  <a:lnTo>
                    <a:pt x="1252" y="2001"/>
                  </a:lnTo>
                  <a:lnTo>
                    <a:pt x="918" y="2418"/>
                  </a:lnTo>
                  <a:lnTo>
                    <a:pt x="640" y="2863"/>
                  </a:lnTo>
                  <a:lnTo>
                    <a:pt x="418" y="3363"/>
                  </a:lnTo>
                  <a:lnTo>
                    <a:pt x="251" y="3864"/>
                  </a:lnTo>
                  <a:lnTo>
                    <a:pt x="112" y="4392"/>
                  </a:lnTo>
                  <a:lnTo>
                    <a:pt x="29" y="4920"/>
                  </a:lnTo>
                  <a:lnTo>
                    <a:pt x="1" y="5504"/>
                  </a:lnTo>
                  <a:lnTo>
                    <a:pt x="29" y="6059"/>
                  </a:lnTo>
                  <a:lnTo>
                    <a:pt x="112" y="6588"/>
                  </a:lnTo>
                  <a:lnTo>
                    <a:pt x="251" y="7116"/>
                  </a:lnTo>
                  <a:lnTo>
                    <a:pt x="418" y="7644"/>
                  </a:lnTo>
                  <a:lnTo>
                    <a:pt x="668" y="8116"/>
                  </a:lnTo>
                  <a:lnTo>
                    <a:pt x="946" y="8561"/>
                  </a:lnTo>
                  <a:lnTo>
                    <a:pt x="1252" y="8978"/>
                  </a:lnTo>
                  <a:lnTo>
                    <a:pt x="1613" y="9367"/>
                  </a:lnTo>
                  <a:lnTo>
                    <a:pt x="2002" y="9728"/>
                  </a:lnTo>
                  <a:lnTo>
                    <a:pt x="2419" y="10034"/>
                  </a:lnTo>
                  <a:lnTo>
                    <a:pt x="2864" y="10312"/>
                  </a:lnTo>
                  <a:lnTo>
                    <a:pt x="3364" y="10534"/>
                  </a:lnTo>
                  <a:lnTo>
                    <a:pt x="3865" y="10729"/>
                  </a:lnTo>
                  <a:lnTo>
                    <a:pt x="4393" y="10868"/>
                  </a:lnTo>
                  <a:lnTo>
                    <a:pt x="4921" y="10951"/>
                  </a:lnTo>
                  <a:lnTo>
                    <a:pt x="5477" y="10979"/>
                  </a:lnTo>
                  <a:lnTo>
                    <a:pt x="6060" y="10951"/>
                  </a:lnTo>
                  <a:lnTo>
                    <a:pt x="6588" y="10868"/>
                  </a:lnTo>
                  <a:lnTo>
                    <a:pt x="7117" y="10729"/>
                  </a:lnTo>
                  <a:lnTo>
                    <a:pt x="7617" y="10534"/>
                  </a:lnTo>
                  <a:lnTo>
                    <a:pt x="8117" y="10312"/>
                  </a:lnTo>
                  <a:lnTo>
                    <a:pt x="8562" y="10034"/>
                  </a:lnTo>
                  <a:lnTo>
                    <a:pt x="8979" y="9728"/>
                  </a:lnTo>
                  <a:lnTo>
                    <a:pt x="9368" y="9367"/>
                  </a:lnTo>
                  <a:lnTo>
                    <a:pt x="9729" y="8978"/>
                  </a:lnTo>
                  <a:lnTo>
                    <a:pt x="10035" y="8561"/>
                  </a:lnTo>
                  <a:lnTo>
                    <a:pt x="10313" y="8088"/>
                  </a:lnTo>
                  <a:lnTo>
                    <a:pt x="10535" y="7616"/>
                  </a:lnTo>
                  <a:lnTo>
                    <a:pt x="10730" y="7116"/>
                  </a:lnTo>
                  <a:lnTo>
                    <a:pt x="10869" y="6588"/>
                  </a:lnTo>
                  <a:lnTo>
                    <a:pt x="10952" y="6032"/>
                  </a:lnTo>
                  <a:lnTo>
                    <a:pt x="10980" y="5476"/>
                  </a:lnTo>
                  <a:lnTo>
                    <a:pt x="10952" y="4920"/>
                  </a:lnTo>
                  <a:lnTo>
                    <a:pt x="10869" y="4364"/>
                  </a:lnTo>
                  <a:lnTo>
                    <a:pt x="10730" y="3836"/>
                  </a:lnTo>
                  <a:lnTo>
                    <a:pt x="10535" y="3335"/>
                  </a:lnTo>
                  <a:lnTo>
                    <a:pt x="10313" y="2863"/>
                  </a:lnTo>
                  <a:lnTo>
                    <a:pt x="10035" y="2418"/>
                  </a:lnTo>
                  <a:lnTo>
                    <a:pt x="9702" y="2001"/>
                  </a:lnTo>
                  <a:lnTo>
                    <a:pt x="9368" y="1612"/>
                  </a:lnTo>
                  <a:lnTo>
                    <a:pt x="8979" y="1251"/>
                  </a:lnTo>
                  <a:lnTo>
                    <a:pt x="8534" y="917"/>
                  </a:lnTo>
                  <a:lnTo>
                    <a:pt x="8089" y="667"/>
                  </a:lnTo>
                  <a:lnTo>
                    <a:pt x="7617" y="417"/>
                  </a:lnTo>
                  <a:lnTo>
                    <a:pt x="7117" y="250"/>
                  </a:lnTo>
                  <a:lnTo>
                    <a:pt x="6588" y="111"/>
                  </a:lnTo>
                  <a:lnTo>
                    <a:pt x="6033" y="28"/>
                  </a:lnTo>
                  <a:lnTo>
                    <a:pt x="5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1846;p39">
              <a:extLst>
                <a:ext uri="{FF2B5EF4-FFF2-40B4-BE49-F238E27FC236}">
                  <a16:creationId xmlns:a16="http://schemas.microsoft.com/office/drawing/2014/main" id="{429D17F9-E3ED-6577-0DAE-5D903BD61CC7}"/>
                </a:ext>
              </a:extLst>
            </p:cNvPr>
            <p:cNvSpPr/>
            <p:nvPr/>
          </p:nvSpPr>
          <p:spPr>
            <a:xfrm>
              <a:off x="5894650" y="1771025"/>
              <a:ext cx="274500" cy="274500"/>
            </a:xfrm>
            <a:custGeom>
              <a:avLst/>
              <a:gdLst/>
              <a:ahLst/>
              <a:cxnLst/>
              <a:rect l="l" t="t" r="r" b="b"/>
              <a:pathLst>
                <a:path w="10980" h="10980" extrusionOk="0">
                  <a:moveTo>
                    <a:pt x="5476" y="1"/>
                  </a:moveTo>
                  <a:lnTo>
                    <a:pt x="4920" y="29"/>
                  </a:lnTo>
                  <a:lnTo>
                    <a:pt x="4364" y="112"/>
                  </a:lnTo>
                  <a:lnTo>
                    <a:pt x="3836" y="251"/>
                  </a:lnTo>
                  <a:lnTo>
                    <a:pt x="3336" y="446"/>
                  </a:lnTo>
                  <a:lnTo>
                    <a:pt x="2863" y="668"/>
                  </a:lnTo>
                  <a:lnTo>
                    <a:pt x="2418" y="946"/>
                  </a:lnTo>
                  <a:lnTo>
                    <a:pt x="2001" y="1252"/>
                  </a:lnTo>
                  <a:lnTo>
                    <a:pt x="1612" y="1613"/>
                  </a:lnTo>
                  <a:lnTo>
                    <a:pt x="1251" y="2002"/>
                  </a:lnTo>
                  <a:lnTo>
                    <a:pt x="917" y="2419"/>
                  </a:lnTo>
                  <a:lnTo>
                    <a:pt x="667" y="2892"/>
                  </a:lnTo>
                  <a:lnTo>
                    <a:pt x="417" y="3364"/>
                  </a:lnTo>
                  <a:lnTo>
                    <a:pt x="250" y="3864"/>
                  </a:lnTo>
                  <a:lnTo>
                    <a:pt x="111" y="4392"/>
                  </a:lnTo>
                  <a:lnTo>
                    <a:pt x="28" y="4948"/>
                  </a:lnTo>
                  <a:lnTo>
                    <a:pt x="0" y="5504"/>
                  </a:lnTo>
                  <a:lnTo>
                    <a:pt x="28" y="6060"/>
                  </a:lnTo>
                  <a:lnTo>
                    <a:pt x="111" y="6616"/>
                  </a:lnTo>
                  <a:lnTo>
                    <a:pt x="250" y="7144"/>
                  </a:lnTo>
                  <a:lnTo>
                    <a:pt x="417" y="7645"/>
                  </a:lnTo>
                  <a:lnTo>
                    <a:pt x="667" y="8117"/>
                  </a:lnTo>
                  <a:lnTo>
                    <a:pt x="945" y="8562"/>
                  </a:lnTo>
                  <a:lnTo>
                    <a:pt x="1251" y="8979"/>
                  </a:lnTo>
                  <a:lnTo>
                    <a:pt x="1612" y="9368"/>
                  </a:lnTo>
                  <a:lnTo>
                    <a:pt x="2001" y="9729"/>
                  </a:lnTo>
                  <a:lnTo>
                    <a:pt x="2418" y="10035"/>
                  </a:lnTo>
                  <a:lnTo>
                    <a:pt x="2863" y="10313"/>
                  </a:lnTo>
                  <a:lnTo>
                    <a:pt x="3363" y="10563"/>
                  </a:lnTo>
                  <a:lnTo>
                    <a:pt x="3864" y="10730"/>
                  </a:lnTo>
                  <a:lnTo>
                    <a:pt x="4392" y="10869"/>
                  </a:lnTo>
                  <a:lnTo>
                    <a:pt x="4920" y="10952"/>
                  </a:lnTo>
                  <a:lnTo>
                    <a:pt x="5504" y="10980"/>
                  </a:lnTo>
                  <a:lnTo>
                    <a:pt x="6060" y="10952"/>
                  </a:lnTo>
                  <a:lnTo>
                    <a:pt x="6588" y="10869"/>
                  </a:lnTo>
                  <a:lnTo>
                    <a:pt x="7116" y="10730"/>
                  </a:lnTo>
                  <a:lnTo>
                    <a:pt x="7616" y="10535"/>
                  </a:lnTo>
                  <a:lnTo>
                    <a:pt x="8116" y="10313"/>
                  </a:lnTo>
                  <a:lnTo>
                    <a:pt x="8561" y="10035"/>
                  </a:lnTo>
                  <a:lnTo>
                    <a:pt x="8978" y="9729"/>
                  </a:lnTo>
                  <a:lnTo>
                    <a:pt x="9367" y="9368"/>
                  </a:lnTo>
                  <a:lnTo>
                    <a:pt x="9729" y="8979"/>
                  </a:lnTo>
                  <a:lnTo>
                    <a:pt x="10034" y="8562"/>
                  </a:lnTo>
                  <a:lnTo>
                    <a:pt x="10312" y="8089"/>
                  </a:lnTo>
                  <a:lnTo>
                    <a:pt x="10535" y="7617"/>
                  </a:lnTo>
                  <a:lnTo>
                    <a:pt x="10729" y="7116"/>
                  </a:lnTo>
                  <a:lnTo>
                    <a:pt x="10868" y="6588"/>
                  </a:lnTo>
                  <a:lnTo>
                    <a:pt x="10952" y="6060"/>
                  </a:lnTo>
                  <a:lnTo>
                    <a:pt x="10979" y="5477"/>
                  </a:lnTo>
                  <a:lnTo>
                    <a:pt x="10952" y="4921"/>
                  </a:lnTo>
                  <a:lnTo>
                    <a:pt x="10868" y="4392"/>
                  </a:lnTo>
                  <a:lnTo>
                    <a:pt x="10729" y="3864"/>
                  </a:lnTo>
                  <a:lnTo>
                    <a:pt x="10535" y="3336"/>
                  </a:lnTo>
                  <a:lnTo>
                    <a:pt x="10312" y="2864"/>
                  </a:lnTo>
                  <a:lnTo>
                    <a:pt x="10034" y="2419"/>
                  </a:lnTo>
                  <a:lnTo>
                    <a:pt x="9729" y="2002"/>
                  </a:lnTo>
                  <a:lnTo>
                    <a:pt x="9367" y="1613"/>
                  </a:lnTo>
                  <a:lnTo>
                    <a:pt x="8978" y="1252"/>
                  </a:lnTo>
                  <a:lnTo>
                    <a:pt x="8561" y="946"/>
                  </a:lnTo>
                  <a:lnTo>
                    <a:pt x="8089" y="668"/>
                  </a:lnTo>
                  <a:lnTo>
                    <a:pt x="7616" y="418"/>
                  </a:lnTo>
                  <a:lnTo>
                    <a:pt x="7116" y="251"/>
                  </a:lnTo>
                  <a:lnTo>
                    <a:pt x="6588" y="112"/>
                  </a:lnTo>
                  <a:lnTo>
                    <a:pt x="6032" y="29"/>
                  </a:lnTo>
                  <a:lnTo>
                    <a:pt x="54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1847;p39">
              <a:extLst>
                <a:ext uri="{FF2B5EF4-FFF2-40B4-BE49-F238E27FC236}">
                  <a16:creationId xmlns:a16="http://schemas.microsoft.com/office/drawing/2014/main" id="{47A561DA-33BD-80C8-9F57-6E9349C56E15}"/>
                </a:ext>
              </a:extLst>
            </p:cNvPr>
            <p:cNvSpPr/>
            <p:nvPr/>
          </p:nvSpPr>
          <p:spPr>
            <a:xfrm>
              <a:off x="6548525" y="1858600"/>
              <a:ext cx="149425" cy="139675"/>
            </a:xfrm>
            <a:custGeom>
              <a:avLst/>
              <a:gdLst/>
              <a:ahLst/>
              <a:cxnLst/>
              <a:rect l="l" t="t" r="r" b="b"/>
              <a:pathLst>
                <a:path w="5977" h="5587" extrusionOk="0">
                  <a:moveTo>
                    <a:pt x="3002" y="0"/>
                  </a:moveTo>
                  <a:lnTo>
                    <a:pt x="2725" y="28"/>
                  </a:lnTo>
                  <a:lnTo>
                    <a:pt x="2419" y="83"/>
                  </a:lnTo>
                  <a:lnTo>
                    <a:pt x="2141" y="167"/>
                  </a:lnTo>
                  <a:lnTo>
                    <a:pt x="1891" y="278"/>
                  </a:lnTo>
                  <a:lnTo>
                    <a:pt x="1641" y="417"/>
                  </a:lnTo>
                  <a:lnTo>
                    <a:pt x="1390" y="556"/>
                  </a:lnTo>
                  <a:lnTo>
                    <a:pt x="1168" y="751"/>
                  </a:lnTo>
                  <a:lnTo>
                    <a:pt x="946" y="945"/>
                  </a:lnTo>
                  <a:lnTo>
                    <a:pt x="751" y="1140"/>
                  </a:lnTo>
                  <a:lnTo>
                    <a:pt x="584" y="1362"/>
                  </a:lnTo>
                  <a:lnTo>
                    <a:pt x="418" y="1584"/>
                  </a:lnTo>
                  <a:lnTo>
                    <a:pt x="279" y="1835"/>
                  </a:lnTo>
                  <a:lnTo>
                    <a:pt x="167" y="2085"/>
                  </a:lnTo>
                  <a:lnTo>
                    <a:pt x="84" y="2335"/>
                  </a:lnTo>
                  <a:lnTo>
                    <a:pt x="28" y="2585"/>
                  </a:lnTo>
                  <a:lnTo>
                    <a:pt x="1" y="2863"/>
                  </a:lnTo>
                  <a:lnTo>
                    <a:pt x="1" y="3113"/>
                  </a:lnTo>
                  <a:lnTo>
                    <a:pt x="28" y="3391"/>
                  </a:lnTo>
                  <a:lnTo>
                    <a:pt x="84" y="3641"/>
                  </a:lnTo>
                  <a:lnTo>
                    <a:pt x="167" y="3891"/>
                  </a:lnTo>
                  <a:lnTo>
                    <a:pt x="306" y="4114"/>
                  </a:lnTo>
                  <a:lnTo>
                    <a:pt x="445" y="4364"/>
                  </a:lnTo>
                  <a:lnTo>
                    <a:pt x="668" y="4586"/>
                  </a:lnTo>
                  <a:lnTo>
                    <a:pt x="890" y="4781"/>
                  </a:lnTo>
                  <a:lnTo>
                    <a:pt x="1168" y="4975"/>
                  </a:lnTo>
                  <a:lnTo>
                    <a:pt x="1502" y="5142"/>
                  </a:lnTo>
                  <a:lnTo>
                    <a:pt x="1863" y="5309"/>
                  </a:lnTo>
                  <a:lnTo>
                    <a:pt x="2252" y="5448"/>
                  </a:lnTo>
                  <a:lnTo>
                    <a:pt x="2586" y="5531"/>
                  </a:lnTo>
                  <a:lnTo>
                    <a:pt x="2891" y="5559"/>
                  </a:lnTo>
                  <a:lnTo>
                    <a:pt x="3197" y="5587"/>
                  </a:lnTo>
                  <a:lnTo>
                    <a:pt x="3475" y="5587"/>
                  </a:lnTo>
                  <a:lnTo>
                    <a:pt x="3753" y="5531"/>
                  </a:lnTo>
                  <a:lnTo>
                    <a:pt x="4031" y="5476"/>
                  </a:lnTo>
                  <a:lnTo>
                    <a:pt x="4281" y="5365"/>
                  </a:lnTo>
                  <a:lnTo>
                    <a:pt x="4503" y="5253"/>
                  </a:lnTo>
                  <a:lnTo>
                    <a:pt x="4726" y="5114"/>
                  </a:lnTo>
                  <a:lnTo>
                    <a:pt x="4920" y="4975"/>
                  </a:lnTo>
                  <a:lnTo>
                    <a:pt x="5115" y="4781"/>
                  </a:lnTo>
                  <a:lnTo>
                    <a:pt x="5282" y="4586"/>
                  </a:lnTo>
                  <a:lnTo>
                    <a:pt x="5448" y="4392"/>
                  </a:lnTo>
                  <a:lnTo>
                    <a:pt x="5560" y="4169"/>
                  </a:lnTo>
                  <a:lnTo>
                    <a:pt x="5699" y="3947"/>
                  </a:lnTo>
                  <a:lnTo>
                    <a:pt x="5782" y="3725"/>
                  </a:lnTo>
                  <a:lnTo>
                    <a:pt x="5865" y="3474"/>
                  </a:lnTo>
                  <a:lnTo>
                    <a:pt x="5921" y="3224"/>
                  </a:lnTo>
                  <a:lnTo>
                    <a:pt x="5949" y="2974"/>
                  </a:lnTo>
                  <a:lnTo>
                    <a:pt x="5977" y="2724"/>
                  </a:lnTo>
                  <a:lnTo>
                    <a:pt x="5949" y="2446"/>
                  </a:lnTo>
                  <a:lnTo>
                    <a:pt x="5921" y="2196"/>
                  </a:lnTo>
                  <a:lnTo>
                    <a:pt x="5865" y="1946"/>
                  </a:lnTo>
                  <a:lnTo>
                    <a:pt x="5782" y="1723"/>
                  </a:lnTo>
                  <a:lnTo>
                    <a:pt x="5699" y="1473"/>
                  </a:lnTo>
                  <a:lnTo>
                    <a:pt x="5560" y="1251"/>
                  </a:lnTo>
                  <a:lnTo>
                    <a:pt x="5393" y="1028"/>
                  </a:lnTo>
                  <a:lnTo>
                    <a:pt x="5226" y="834"/>
                  </a:lnTo>
                  <a:lnTo>
                    <a:pt x="5004" y="639"/>
                  </a:lnTo>
                  <a:lnTo>
                    <a:pt x="4781" y="473"/>
                  </a:lnTo>
                  <a:lnTo>
                    <a:pt x="4503" y="334"/>
                  </a:lnTo>
                  <a:lnTo>
                    <a:pt x="4225" y="195"/>
                  </a:lnTo>
                  <a:lnTo>
                    <a:pt x="3920" y="83"/>
                  </a:lnTo>
                  <a:lnTo>
                    <a:pt x="3614" y="28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1848;p39">
              <a:extLst>
                <a:ext uri="{FF2B5EF4-FFF2-40B4-BE49-F238E27FC236}">
                  <a16:creationId xmlns:a16="http://schemas.microsoft.com/office/drawing/2014/main" id="{6BA0EB1C-F118-AE4F-DE71-9979DAAA7F10}"/>
                </a:ext>
              </a:extLst>
            </p:cNvPr>
            <p:cNvSpPr/>
            <p:nvPr/>
          </p:nvSpPr>
          <p:spPr>
            <a:xfrm>
              <a:off x="6582575" y="1935725"/>
              <a:ext cx="26425" cy="25025"/>
            </a:xfrm>
            <a:custGeom>
              <a:avLst/>
              <a:gdLst/>
              <a:ahLst/>
              <a:cxnLst/>
              <a:rect l="l" t="t" r="r" b="b"/>
              <a:pathLst>
                <a:path w="1057" h="1001" extrusionOk="0">
                  <a:moveTo>
                    <a:pt x="529" y="0"/>
                  </a:moveTo>
                  <a:lnTo>
                    <a:pt x="417" y="28"/>
                  </a:lnTo>
                  <a:lnTo>
                    <a:pt x="334" y="56"/>
                  </a:lnTo>
                  <a:lnTo>
                    <a:pt x="223" y="112"/>
                  </a:lnTo>
                  <a:lnTo>
                    <a:pt x="167" y="167"/>
                  </a:lnTo>
                  <a:lnTo>
                    <a:pt x="28" y="334"/>
                  </a:lnTo>
                  <a:lnTo>
                    <a:pt x="1" y="417"/>
                  </a:lnTo>
                  <a:lnTo>
                    <a:pt x="1" y="528"/>
                  </a:lnTo>
                  <a:lnTo>
                    <a:pt x="1" y="612"/>
                  </a:lnTo>
                  <a:lnTo>
                    <a:pt x="28" y="695"/>
                  </a:lnTo>
                  <a:lnTo>
                    <a:pt x="84" y="779"/>
                  </a:lnTo>
                  <a:lnTo>
                    <a:pt x="140" y="862"/>
                  </a:lnTo>
                  <a:lnTo>
                    <a:pt x="251" y="918"/>
                  </a:lnTo>
                  <a:lnTo>
                    <a:pt x="390" y="973"/>
                  </a:lnTo>
                  <a:lnTo>
                    <a:pt x="501" y="1001"/>
                  </a:lnTo>
                  <a:lnTo>
                    <a:pt x="612" y="1001"/>
                  </a:lnTo>
                  <a:lnTo>
                    <a:pt x="695" y="973"/>
                  </a:lnTo>
                  <a:lnTo>
                    <a:pt x="779" y="945"/>
                  </a:lnTo>
                  <a:lnTo>
                    <a:pt x="862" y="890"/>
                  </a:lnTo>
                  <a:lnTo>
                    <a:pt x="918" y="834"/>
                  </a:lnTo>
                  <a:lnTo>
                    <a:pt x="1029" y="667"/>
                  </a:lnTo>
                  <a:lnTo>
                    <a:pt x="1057" y="501"/>
                  </a:lnTo>
                  <a:lnTo>
                    <a:pt x="1029" y="417"/>
                  </a:lnTo>
                  <a:lnTo>
                    <a:pt x="1029" y="306"/>
                  </a:lnTo>
                  <a:lnTo>
                    <a:pt x="973" y="250"/>
                  </a:lnTo>
                  <a:lnTo>
                    <a:pt x="918" y="167"/>
                  </a:lnTo>
                  <a:lnTo>
                    <a:pt x="834" y="112"/>
                  </a:lnTo>
                  <a:lnTo>
                    <a:pt x="751" y="56"/>
                  </a:lnTo>
                  <a:lnTo>
                    <a:pt x="640" y="2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1849;p39">
              <a:extLst>
                <a:ext uri="{FF2B5EF4-FFF2-40B4-BE49-F238E27FC236}">
                  <a16:creationId xmlns:a16="http://schemas.microsoft.com/office/drawing/2014/main" id="{AE215731-DBE7-6DE2-D63D-B43D1DA32F53}"/>
                </a:ext>
              </a:extLst>
            </p:cNvPr>
            <p:cNvSpPr/>
            <p:nvPr/>
          </p:nvSpPr>
          <p:spPr>
            <a:xfrm>
              <a:off x="6604825" y="1916950"/>
              <a:ext cx="7650" cy="6975"/>
            </a:xfrm>
            <a:custGeom>
              <a:avLst/>
              <a:gdLst/>
              <a:ahLst/>
              <a:cxnLst/>
              <a:rect l="l" t="t" r="r" b="b"/>
              <a:pathLst>
                <a:path w="306" h="279" extrusionOk="0">
                  <a:moveTo>
                    <a:pt x="167" y="1"/>
                  </a:moveTo>
                  <a:lnTo>
                    <a:pt x="111" y="29"/>
                  </a:lnTo>
                  <a:lnTo>
                    <a:pt x="56" y="56"/>
                  </a:lnTo>
                  <a:lnTo>
                    <a:pt x="28" y="112"/>
                  </a:lnTo>
                  <a:lnTo>
                    <a:pt x="0" y="140"/>
                  </a:lnTo>
                  <a:lnTo>
                    <a:pt x="28" y="195"/>
                  </a:lnTo>
                  <a:lnTo>
                    <a:pt x="56" y="251"/>
                  </a:lnTo>
                  <a:lnTo>
                    <a:pt x="111" y="279"/>
                  </a:lnTo>
                  <a:lnTo>
                    <a:pt x="222" y="279"/>
                  </a:lnTo>
                  <a:lnTo>
                    <a:pt x="278" y="251"/>
                  </a:lnTo>
                  <a:lnTo>
                    <a:pt x="306" y="195"/>
                  </a:lnTo>
                  <a:lnTo>
                    <a:pt x="306" y="140"/>
                  </a:lnTo>
                  <a:lnTo>
                    <a:pt x="306" y="84"/>
                  </a:lnTo>
                  <a:lnTo>
                    <a:pt x="278" y="56"/>
                  </a:lnTo>
                  <a:lnTo>
                    <a:pt x="222" y="29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1850;p39">
              <a:extLst>
                <a:ext uri="{FF2B5EF4-FFF2-40B4-BE49-F238E27FC236}">
                  <a16:creationId xmlns:a16="http://schemas.microsoft.com/office/drawing/2014/main" id="{F2D0C7B6-C2A4-4EC5-B361-0A9B3FEA74EA}"/>
                </a:ext>
              </a:extLst>
            </p:cNvPr>
            <p:cNvSpPr/>
            <p:nvPr/>
          </p:nvSpPr>
          <p:spPr>
            <a:xfrm>
              <a:off x="5926600" y="1859275"/>
              <a:ext cx="149425" cy="139700"/>
            </a:xfrm>
            <a:custGeom>
              <a:avLst/>
              <a:gdLst/>
              <a:ahLst/>
              <a:cxnLst/>
              <a:rect l="l" t="t" r="r" b="b"/>
              <a:pathLst>
                <a:path w="5977" h="5588" extrusionOk="0">
                  <a:moveTo>
                    <a:pt x="3003" y="1"/>
                  </a:moveTo>
                  <a:lnTo>
                    <a:pt x="2725" y="29"/>
                  </a:lnTo>
                  <a:lnTo>
                    <a:pt x="2447" y="84"/>
                  </a:lnTo>
                  <a:lnTo>
                    <a:pt x="2169" y="168"/>
                  </a:lnTo>
                  <a:lnTo>
                    <a:pt x="1891" y="279"/>
                  </a:lnTo>
                  <a:lnTo>
                    <a:pt x="1641" y="418"/>
                  </a:lnTo>
                  <a:lnTo>
                    <a:pt x="1390" y="585"/>
                  </a:lnTo>
                  <a:lnTo>
                    <a:pt x="1168" y="751"/>
                  </a:lnTo>
                  <a:lnTo>
                    <a:pt x="946" y="946"/>
                  </a:lnTo>
                  <a:lnTo>
                    <a:pt x="751" y="1140"/>
                  </a:lnTo>
                  <a:lnTo>
                    <a:pt x="584" y="1363"/>
                  </a:lnTo>
                  <a:lnTo>
                    <a:pt x="445" y="1585"/>
                  </a:lnTo>
                  <a:lnTo>
                    <a:pt x="306" y="1835"/>
                  </a:lnTo>
                  <a:lnTo>
                    <a:pt x="195" y="2085"/>
                  </a:lnTo>
                  <a:lnTo>
                    <a:pt x="112" y="2336"/>
                  </a:lnTo>
                  <a:lnTo>
                    <a:pt x="29" y="2614"/>
                  </a:lnTo>
                  <a:lnTo>
                    <a:pt x="1" y="2864"/>
                  </a:lnTo>
                  <a:lnTo>
                    <a:pt x="1" y="3114"/>
                  </a:lnTo>
                  <a:lnTo>
                    <a:pt x="29" y="3392"/>
                  </a:lnTo>
                  <a:lnTo>
                    <a:pt x="84" y="3642"/>
                  </a:lnTo>
                  <a:lnTo>
                    <a:pt x="167" y="3892"/>
                  </a:lnTo>
                  <a:lnTo>
                    <a:pt x="306" y="4142"/>
                  </a:lnTo>
                  <a:lnTo>
                    <a:pt x="473" y="4365"/>
                  </a:lnTo>
                  <a:lnTo>
                    <a:pt x="668" y="4587"/>
                  </a:lnTo>
                  <a:lnTo>
                    <a:pt x="890" y="4782"/>
                  </a:lnTo>
                  <a:lnTo>
                    <a:pt x="1168" y="4976"/>
                  </a:lnTo>
                  <a:lnTo>
                    <a:pt x="1502" y="5143"/>
                  </a:lnTo>
                  <a:lnTo>
                    <a:pt x="1863" y="5310"/>
                  </a:lnTo>
                  <a:lnTo>
                    <a:pt x="2280" y="5449"/>
                  </a:lnTo>
                  <a:lnTo>
                    <a:pt x="2586" y="5532"/>
                  </a:lnTo>
                  <a:lnTo>
                    <a:pt x="2891" y="5588"/>
                  </a:lnTo>
                  <a:lnTo>
                    <a:pt x="3503" y="5588"/>
                  </a:lnTo>
                  <a:lnTo>
                    <a:pt x="3781" y="5532"/>
                  </a:lnTo>
                  <a:lnTo>
                    <a:pt x="4031" y="5477"/>
                  </a:lnTo>
                  <a:lnTo>
                    <a:pt x="4281" y="5393"/>
                  </a:lnTo>
                  <a:lnTo>
                    <a:pt x="4504" y="5254"/>
                  </a:lnTo>
                  <a:lnTo>
                    <a:pt x="4726" y="5115"/>
                  </a:lnTo>
                  <a:lnTo>
                    <a:pt x="4948" y="4976"/>
                  </a:lnTo>
                  <a:lnTo>
                    <a:pt x="5115" y="4809"/>
                  </a:lnTo>
                  <a:lnTo>
                    <a:pt x="5282" y="4615"/>
                  </a:lnTo>
                  <a:lnTo>
                    <a:pt x="5449" y="4393"/>
                  </a:lnTo>
                  <a:lnTo>
                    <a:pt x="5588" y="4170"/>
                  </a:lnTo>
                  <a:lnTo>
                    <a:pt x="5699" y="3948"/>
                  </a:lnTo>
                  <a:lnTo>
                    <a:pt x="5782" y="3725"/>
                  </a:lnTo>
                  <a:lnTo>
                    <a:pt x="5866" y="3475"/>
                  </a:lnTo>
                  <a:lnTo>
                    <a:pt x="5921" y="3225"/>
                  </a:lnTo>
                  <a:lnTo>
                    <a:pt x="5949" y="2975"/>
                  </a:lnTo>
                  <a:lnTo>
                    <a:pt x="5977" y="2725"/>
                  </a:lnTo>
                  <a:lnTo>
                    <a:pt x="5977" y="2475"/>
                  </a:lnTo>
                  <a:lnTo>
                    <a:pt x="5921" y="2224"/>
                  </a:lnTo>
                  <a:lnTo>
                    <a:pt x="5866" y="1974"/>
                  </a:lnTo>
                  <a:lnTo>
                    <a:pt x="5810" y="1724"/>
                  </a:lnTo>
                  <a:lnTo>
                    <a:pt x="5699" y="1474"/>
                  </a:lnTo>
                  <a:lnTo>
                    <a:pt x="5560" y="1252"/>
                  </a:lnTo>
                  <a:lnTo>
                    <a:pt x="5421" y="1057"/>
                  </a:lnTo>
                  <a:lnTo>
                    <a:pt x="5226" y="835"/>
                  </a:lnTo>
                  <a:lnTo>
                    <a:pt x="5032" y="668"/>
                  </a:lnTo>
                  <a:lnTo>
                    <a:pt x="4782" y="473"/>
                  </a:lnTo>
                  <a:lnTo>
                    <a:pt x="4531" y="334"/>
                  </a:lnTo>
                  <a:lnTo>
                    <a:pt x="4226" y="195"/>
                  </a:lnTo>
                  <a:lnTo>
                    <a:pt x="3920" y="84"/>
                  </a:lnTo>
                  <a:lnTo>
                    <a:pt x="3614" y="2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1851;p39">
              <a:extLst>
                <a:ext uri="{FF2B5EF4-FFF2-40B4-BE49-F238E27FC236}">
                  <a16:creationId xmlns:a16="http://schemas.microsoft.com/office/drawing/2014/main" id="{1F8922E2-3302-3074-D3A6-0C056A54F059}"/>
                </a:ext>
              </a:extLst>
            </p:cNvPr>
            <p:cNvSpPr/>
            <p:nvPr/>
          </p:nvSpPr>
          <p:spPr>
            <a:xfrm>
              <a:off x="5960650" y="1937100"/>
              <a:ext cx="26425" cy="24350"/>
            </a:xfrm>
            <a:custGeom>
              <a:avLst/>
              <a:gdLst/>
              <a:ahLst/>
              <a:cxnLst/>
              <a:rect l="l" t="t" r="r" b="b"/>
              <a:pathLst>
                <a:path w="1057" h="974" extrusionOk="0">
                  <a:moveTo>
                    <a:pt x="445" y="1"/>
                  </a:moveTo>
                  <a:lnTo>
                    <a:pt x="334" y="29"/>
                  </a:lnTo>
                  <a:lnTo>
                    <a:pt x="251" y="84"/>
                  </a:lnTo>
                  <a:lnTo>
                    <a:pt x="167" y="168"/>
                  </a:lnTo>
                  <a:lnTo>
                    <a:pt x="56" y="307"/>
                  </a:lnTo>
                  <a:lnTo>
                    <a:pt x="28" y="418"/>
                  </a:lnTo>
                  <a:lnTo>
                    <a:pt x="1" y="501"/>
                  </a:lnTo>
                  <a:lnTo>
                    <a:pt x="1" y="585"/>
                  </a:lnTo>
                  <a:lnTo>
                    <a:pt x="28" y="668"/>
                  </a:lnTo>
                  <a:lnTo>
                    <a:pt x="84" y="751"/>
                  </a:lnTo>
                  <a:lnTo>
                    <a:pt x="167" y="835"/>
                  </a:lnTo>
                  <a:lnTo>
                    <a:pt x="279" y="918"/>
                  </a:lnTo>
                  <a:lnTo>
                    <a:pt x="418" y="946"/>
                  </a:lnTo>
                  <a:lnTo>
                    <a:pt x="529" y="974"/>
                  </a:lnTo>
                  <a:lnTo>
                    <a:pt x="723" y="974"/>
                  </a:lnTo>
                  <a:lnTo>
                    <a:pt x="807" y="918"/>
                  </a:lnTo>
                  <a:lnTo>
                    <a:pt x="890" y="863"/>
                  </a:lnTo>
                  <a:lnTo>
                    <a:pt x="946" y="807"/>
                  </a:lnTo>
                  <a:lnTo>
                    <a:pt x="1029" y="640"/>
                  </a:lnTo>
                  <a:lnTo>
                    <a:pt x="1057" y="473"/>
                  </a:lnTo>
                  <a:lnTo>
                    <a:pt x="1057" y="390"/>
                  </a:lnTo>
                  <a:lnTo>
                    <a:pt x="1029" y="307"/>
                  </a:lnTo>
                  <a:lnTo>
                    <a:pt x="1001" y="223"/>
                  </a:lnTo>
                  <a:lnTo>
                    <a:pt x="946" y="140"/>
                  </a:lnTo>
                  <a:lnTo>
                    <a:pt x="862" y="84"/>
                  </a:lnTo>
                  <a:lnTo>
                    <a:pt x="751" y="29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1852;p39">
              <a:extLst>
                <a:ext uri="{FF2B5EF4-FFF2-40B4-BE49-F238E27FC236}">
                  <a16:creationId xmlns:a16="http://schemas.microsoft.com/office/drawing/2014/main" id="{70544D95-BBD9-157E-3C6E-B333C4EF12E3}"/>
                </a:ext>
              </a:extLst>
            </p:cNvPr>
            <p:cNvSpPr/>
            <p:nvPr/>
          </p:nvSpPr>
          <p:spPr>
            <a:xfrm>
              <a:off x="5983575" y="1917650"/>
              <a:ext cx="7675" cy="7675"/>
            </a:xfrm>
            <a:custGeom>
              <a:avLst/>
              <a:gdLst/>
              <a:ahLst/>
              <a:cxnLst/>
              <a:rect l="l" t="t" r="r" b="b"/>
              <a:pathLst>
                <a:path w="307" h="307" extrusionOk="0">
                  <a:moveTo>
                    <a:pt x="140" y="1"/>
                  </a:moveTo>
                  <a:lnTo>
                    <a:pt x="84" y="28"/>
                  </a:lnTo>
                  <a:lnTo>
                    <a:pt x="29" y="56"/>
                  </a:lnTo>
                  <a:lnTo>
                    <a:pt x="1" y="112"/>
                  </a:lnTo>
                  <a:lnTo>
                    <a:pt x="1" y="167"/>
                  </a:lnTo>
                  <a:lnTo>
                    <a:pt x="1" y="223"/>
                  </a:lnTo>
                  <a:lnTo>
                    <a:pt x="29" y="251"/>
                  </a:lnTo>
                  <a:lnTo>
                    <a:pt x="112" y="279"/>
                  </a:lnTo>
                  <a:lnTo>
                    <a:pt x="168" y="306"/>
                  </a:lnTo>
                  <a:lnTo>
                    <a:pt x="223" y="279"/>
                  </a:lnTo>
                  <a:lnTo>
                    <a:pt x="251" y="251"/>
                  </a:lnTo>
                  <a:lnTo>
                    <a:pt x="279" y="195"/>
                  </a:lnTo>
                  <a:lnTo>
                    <a:pt x="307" y="140"/>
                  </a:lnTo>
                  <a:lnTo>
                    <a:pt x="279" y="112"/>
                  </a:lnTo>
                  <a:lnTo>
                    <a:pt x="251" y="56"/>
                  </a:lnTo>
                  <a:lnTo>
                    <a:pt x="195" y="28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1853;p39">
              <a:extLst>
                <a:ext uri="{FF2B5EF4-FFF2-40B4-BE49-F238E27FC236}">
                  <a16:creationId xmlns:a16="http://schemas.microsoft.com/office/drawing/2014/main" id="{E8627CF9-92BE-D5A8-8DD1-33DF9446E7C7}"/>
                </a:ext>
              </a:extLst>
            </p:cNvPr>
            <p:cNvSpPr/>
            <p:nvPr/>
          </p:nvSpPr>
          <p:spPr>
            <a:xfrm>
              <a:off x="6488775" y="2231750"/>
              <a:ext cx="20175" cy="19475"/>
            </a:xfrm>
            <a:custGeom>
              <a:avLst/>
              <a:gdLst/>
              <a:ahLst/>
              <a:cxnLst/>
              <a:rect l="l" t="t" r="r" b="b"/>
              <a:pathLst>
                <a:path w="807" h="779" extrusionOk="0">
                  <a:moveTo>
                    <a:pt x="389" y="0"/>
                  </a:moveTo>
                  <a:lnTo>
                    <a:pt x="250" y="28"/>
                  </a:lnTo>
                  <a:lnTo>
                    <a:pt x="111" y="111"/>
                  </a:lnTo>
                  <a:lnTo>
                    <a:pt x="28" y="223"/>
                  </a:lnTo>
                  <a:lnTo>
                    <a:pt x="0" y="389"/>
                  </a:lnTo>
                  <a:lnTo>
                    <a:pt x="28" y="528"/>
                  </a:lnTo>
                  <a:lnTo>
                    <a:pt x="111" y="667"/>
                  </a:lnTo>
                  <a:lnTo>
                    <a:pt x="250" y="751"/>
                  </a:lnTo>
                  <a:lnTo>
                    <a:pt x="389" y="778"/>
                  </a:lnTo>
                  <a:lnTo>
                    <a:pt x="556" y="751"/>
                  </a:lnTo>
                  <a:lnTo>
                    <a:pt x="695" y="667"/>
                  </a:lnTo>
                  <a:lnTo>
                    <a:pt x="778" y="528"/>
                  </a:lnTo>
                  <a:lnTo>
                    <a:pt x="806" y="389"/>
                  </a:lnTo>
                  <a:lnTo>
                    <a:pt x="778" y="223"/>
                  </a:lnTo>
                  <a:lnTo>
                    <a:pt x="695" y="111"/>
                  </a:lnTo>
                  <a:lnTo>
                    <a:pt x="556" y="28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1854;p39">
              <a:extLst>
                <a:ext uri="{FF2B5EF4-FFF2-40B4-BE49-F238E27FC236}">
                  <a16:creationId xmlns:a16="http://schemas.microsoft.com/office/drawing/2014/main" id="{6790404D-042C-C0AA-3CBA-02654A66028A}"/>
                </a:ext>
              </a:extLst>
            </p:cNvPr>
            <p:cNvSpPr/>
            <p:nvPr/>
          </p:nvSpPr>
          <p:spPr>
            <a:xfrm>
              <a:off x="6573550" y="2274125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62" y="1"/>
                  </a:moveTo>
                  <a:lnTo>
                    <a:pt x="223" y="29"/>
                  </a:lnTo>
                  <a:lnTo>
                    <a:pt x="111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111" y="584"/>
                  </a:lnTo>
                  <a:lnTo>
                    <a:pt x="223" y="668"/>
                  </a:lnTo>
                  <a:lnTo>
                    <a:pt x="362" y="696"/>
                  </a:lnTo>
                  <a:lnTo>
                    <a:pt x="501" y="668"/>
                  </a:lnTo>
                  <a:lnTo>
                    <a:pt x="612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612" y="84"/>
                  </a:lnTo>
                  <a:lnTo>
                    <a:pt x="501" y="29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1855;p39">
              <a:extLst>
                <a:ext uri="{FF2B5EF4-FFF2-40B4-BE49-F238E27FC236}">
                  <a16:creationId xmlns:a16="http://schemas.microsoft.com/office/drawing/2014/main" id="{FB929E53-0951-FAF2-9604-D7E28807ACEC}"/>
                </a:ext>
              </a:extLst>
            </p:cNvPr>
            <p:cNvSpPr/>
            <p:nvPr/>
          </p:nvSpPr>
          <p:spPr>
            <a:xfrm>
              <a:off x="6441525" y="2291500"/>
              <a:ext cx="17375" cy="17400"/>
            </a:xfrm>
            <a:custGeom>
              <a:avLst/>
              <a:gdLst/>
              <a:ahLst/>
              <a:cxnLst/>
              <a:rect l="l" t="t" r="r" b="b"/>
              <a:pathLst>
                <a:path w="695" h="696" extrusionOk="0">
                  <a:moveTo>
                    <a:pt x="334" y="1"/>
                  </a:moveTo>
                  <a:lnTo>
                    <a:pt x="195" y="28"/>
                  </a:lnTo>
                  <a:lnTo>
                    <a:pt x="83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83" y="584"/>
                  </a:lnTo>
                  <a:lnTo>
                    <a:pt x="195" y="668"/>
                  </a:lnTo>
                  <a:lnTo>
                    <a:pt x="334" y="695"/>
                  </a:lnTo>
                  <a:lnTo>
                    <a:pt x="473" y="668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584" y="84"/>
                  </a:lnTo>
                  <a:lnTo>
                    <a:pt x="473" y="2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1856;p39">
              <a:extLst>
                <a:ext uri="{FF2B5EF4-FFF2-40B4-BE49-F238E27FC236}">
                  <a16:creationId xmlns:a16="http://schemas.microsoft.com/office/drawing/2014/main" id="{55E89D22-2D6D-512F-25F2-EC4E5B7DAE00}"/>
                </a:ext>
              </a:extLst>
            </p:cNvPr>
            <p:cNvSpPr/>
            <p:nvPr/>
          </p:nvSpPr>
          <p:spPr>
            <a:xfrm>
              <a:off x="6508925" y="234570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362" y="1"/>
                  </a:moveTo>
                  <a:lnTo>
                    <a:pt x="278" y="28"/>
                  </a:lnTo>
                  <a:lnTo>
                    <a:pt x="195" y="84"/>
                  </a:lnTo>
                  <a:lnTo>
                    <a:pt x="139" y="140"/>
                  </a:lnTo>
                  <a:lnTo>
                    <a:pt x="84" y="195"/>
                  </a:lnTo>
                  <a:lnTo>
                    <a:pt x="28" y="279"/>
                  </a:lnTo>
                  <a:lnTo>
                    <a:pt x="0" y="362"/>
                  </a:lnTo>
                  <a:lnTo>
                    <a:pt x="0" y="445"/>
                  </a:lnTo>
                  <a:lnTo>
                    <a:pt x="0" y="557"/>
                  </a:lnTo>
                  <a:lnTo>
                    <a:pt x="28" y="640"/>
                  </a:lnTo>
                  <a:lnTo>
                    <a:pt x="84" y="723"/>
                  </a:lnTo>
                  <a:lnTo>
                    <a:pt x="139" y="779"/>
                  </a:lnTo>
                  <a:lnTo>
                    <a:pt x="195" y="835"/>
                  </a:lnTo>
                  <a:lnTo>
                    <a:pt x="278" y="890"/>
                  </a:lnTo>
                  <a:lnTo>
                    <a:pt x="362" y="918"/>
                  </a:lnTo>
                  <a:lnTo>
                    <a:pt x="556" y="918"/>
                  </a:lnTo>
                  <a:lnTo>
                    <a:pt x="640" y="890"/>
                  </a:lnTo>
                  <a:lnTo>
                    <a:pt x="723" y="835"/>
                  </a:lnTo>
                  <a:lnTo>
                    <a:pt x="779" y="779"/>
                  </a:lnTo>
                  <a:lnTo>
                    <a:pt x="834" y="723"/>
                  </a:lnTo>
                  <a:lnTo>
                    <a:pt x="890" y="640"/>
                  </a:lnTo>
                  <a:lnTo>
                    <a:pt x="917" y="557"/>
                  </a:lnTo>
                  <a:lnTo>
                    <a:pt x="917" y="445"/>
                  </a:lnTo>
                  <a:lnTo>
                    <a:pt x="917" y="362"/>
                  </a:lnTo>
                  <a:lnTo>
                    <a:pt x="890" y="279"/>
                  </a:lnTo>
                  <a:lnTo>
                    <a:pt x="834" y="195"/>
                  </a:lnTo>
                  <a:lnTo>
                    <a:pt x="779" y="140"/>
                  </a:lnTo>
                  <a:lnTo>
                    <a:pt x="723" y="84"/>
                  </a:lnTo>
                  <a:lnTo>
                    <a:pt x="640" y="2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1857;p39">
              <a:extLst>
                <a:ext uri="{FF2B5EF4-FFF2-40B4-BE49-F238E27FC236}">
                  <a16:creationId xmlns:a16="http://schemas.microsoft.com/office/drawing/2014/main" id="{AF6C884F-E4F7-4120-2801-F19B68202328}"/>
                </a:ext>
              </a:extLst>
            </p:cNvPr>
            <p:cNvSpPr/>
            <p:nvPr/>
          </p:nvSpPr>
          <p:spPr>
            <a:xfrm>
              <a:off x="6230975" y="2231750"/>
              <a:ext cx="20175" cy="19475"/>
            </a:xfrm>
            <a:custGeom>
              <a:avLst/>
              <a:gdLst/>
              <a:ahLst/>
              <a:cxnLst/>
              <a:rect l="l" t="t" r="r" b="b"/>
              <a:pathLst>
                <a:path w="807" h="779" extrusionOk="0">
                  <a:moveTo>
                    <a:pt x="417" y="0"/>
                  </a:moveTo>
                  <a:lnTo>
                    <a:pt x="250" y="28"/>
                  </a:lnTo>
                  <a:lnTo>
                    <a:pt x="111" y="111"/>
                  </a:lnTo>
                  <a:lnTo>
                    <a:pt x="28" y="223"/>
                  </a:lnTo>
                  <a:lnTo>
                    <a:pt x="0" y="389"/>
                  </a:lnTo>
                  <a:lnTo>
                    <a:pt x="28" y="528"/>
                  </a:lnTo>
                  <a:lnTo>
                    <a:pt x="111" y="667"/>
                  </a:lnTo>
                  <a:lnTo>
                    <a:pt x="250" y="751"/>
                  </a:lnTo>
                  <a:lnTo>
                    <a:pt x="417" y="778"/>
                  </a:lnTo>
                  <a:lnTo>
                    <a:pt x="556" y="751"/>
                  </a:lnTo>
                  <a:lnTo>
                    <a:pt x="695" y="667"/>
                  </a:lnTo>
                  <a:lnTo>
                    <a:pt x="778" y="528"/>
                  </a:lnTo>
                  <a:lnTo>
                    <a:pt x="806" y="389"/>
                  </a:lnTo>
                  <a:lnTo>
                    <a:pt x="778" y="223"/>
                  </a:lnTo>
                  <a:lnTo>
                    <a:pt x="695" y="111"/>
                  </a:lnTo>
                  <a:lnTo>
                    <a:pt x="556" y="28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1858;p39">
              <a:extLst>
                <a:ext uri="{FF2B5EF4-FFF2-40B4-BE49-F238E27FC236}">
                  <a16:creationId xmlns:a16="http://schemas.microsoft.com/office/drawing/2014/main" id="{E1A658FF-3BF0-ACF8-DBA2-FD584678E4DA}"/>
                </a:ext>
              </a:extLst>
            </p:cNvPr>
            <p:cNvSpPr/>
            <p:nvPr/>
          </p:nvSpPr>
          <p:spPr>
            <a:xfrm>
              <a:off x="6148975" y="2274125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34" y="1"/>
                  </a:moveTo>
                  <a:lnTo>
                    <a:pt x="195" y="29"/>
                  </a:lnTo>
                  <a:lnTo>
                    <a:pt x="84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84" y="584"/>
                  </a:lnTo>
                  <a:lnTo>
                    <a:pt x="195" y="668"/>
                  </a:lnTo>
                  <a:lnTo>
                    <a:pt x="334" y="696"/>
                  </a:lnTo>
                  <a:lnTo>
                    <a:pt x="473" y="668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584" y="84"/>
                  </a:lnTo>
                  <a:lnTo>
                    <a:pt x="473" y="2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1859;p39">
              <a:extLst>
                <a:ext uri="{FF2B5EF4-FFF2-40B4-BE49-F238E27FC236}">
                  <a16:creationId xmlns:a16="http://schemas.microsoft.com/office/drawing/2014/main" id="{D7DEACAF-F756-B85F-A02D-6554B0A37933}"/>
                </a:ext>
              </a:extLst>
            </p:cNvPr>
            <p:cNvSpPr/>
            <p:nvPr/>
          </p:nvSpPr>
          <p:spPr>
            <a:xfrm>
              <a:off x="6281000" y="2291500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62" y="1"/>
                  </a:moveTo>
                  <a:lnTo>
                    <a:pt x="223" y="28"/>
                  </a:lnTo>
                  <a:lnTo>
                    <a:pt x="112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112" y="584"/>
                  </a:lnTo>
                  <a:lnTo>
                    <a:pt x="223" y="668"/>
                  </a:lnTo>
                  <a:lnTo>
                    <a:pt x="362" y="695"/>
                  </a:lnTo>
                  <a:lnTo>
                    <a:pt x="501" y="668"/>
                  </a:lnTo>
                  <a:lnTo>
                    <a:pt x="612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612" y="84"/>
                  </a:lnTo>
                  <a:lnTo>
                    <a:pt x="501" y="28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1860;p39">
              <a:extLst>
                <a:ext uri="{FF2B5EF4-FFF2-40B4-BE49-F238E27FC236}">
                  <a16:creationId xmlns:a16="http://schemas.microsoft.com/office/drawing/2014/main" id="{9276521D-EAA9-A59E-46CE-88CF11079C30}"/>
                </a:ext>
              </a:extLst>
            </p:cNvPr>
            <p:cNvSpPr/>
            <p:nvPr/>
          </p:nvSpPr>
          <p:spPr>
            <a:xfrm>
              <a:off x="6208025" y="2345700"/>
              <a:ext cx="22975" cy="22950"/>
            </a:xfrm>
            <a:custGeom>
              <a:avLst/>
              <a:gdLst/>
              <a:ahLst/>
              <a:cxnLst/>
              <a:rect l="l" t="t" r="r" b="b"/>
              <a:pathLst>
                <a:path w="919" h="918" extrusionOk="0">
                  <a:moveTo>
                    <a:pt x="362" y="1"/>
                  </a:moveTo>
                  <a:lnTo>
                    <a:pt x="279" y="28"/>
                  </a:lnTo>
                  <a:lnTo>
                    <a:pt x="195" y="84"/>
                  </a:lnTo>
                  <a:lnTo>
                    <a:pt x="140" y="140"/>
                  </a:lnTo>
                  <a:lnTo>
                    <a:pt x="84" y="195"/>
                  </a:lnTo>
                  <a:lnTo>
                    <a:pt x="29" y="279"/>
                  </a:lnTo>
                  <a:lnTo>
                    <a:pt x="1" y="362"/>
                  </a:lnTo>
                  <a:lnTo>
                    <a:pt x="1" y="445"/>
                  </a:lnTo>
                  <a:lnTo>
                    <a:pt x="1" y="557"/>
                  </a:lnTo>
                  <a:lnTo>
                    <a:pt x="29" y="640"/>
                  </a:lnTo>
                  <a:lnTo>
                    <a:pt x="84" y="723"/>
                  </a:lnTo>
                  <a:lnTo>
                    <a:pt x="140" y="779"/>
                  </a:lnTo>
                  <a:lnTo>
                    <a:pt x="195" y="835"/>
                  </a:lnTo>
                  <a:lnTo>
                    <a:pt x="279" y="890"/>
                  </a:lnTo>
                  <a:lnTo>
                    <a:pt x="362" y="918"/>
                  </a:lnTo>
                  <a:lnTo>
                    <a:pt x="557" y="918"/>
                  </a:lnTo>
                  <a:lnTo>
                    <a:pt x="640" y="890"/>
                  </a:lnTo>
                  <a:lnTo>
                    <a:pt x="724" y="835"/>
                  </a:lnTo>
                  <a:lnTo>
                    <a:pt x="779" y="779"/>
                  </a:lnTo>
                  <a:lnTo>
                    <a:pt x="835" y="723"/>
                  </a:lnTo>
                  <a:lnTo>
                    <a:pt x="890" y="640"/>
                  </a:lnTo>
                  <a:lnTo>
                    <a:pt x="918" y="557"/>
                  </a:lnTo>
                  <a:lnTo>
                    <a:pt x="918" y="445"/>
                  </a:lnTo>
                  <a:lnTo>
                    <a:pt x="918" y="362"/>
                  </a:lnTo>
                  <a:lnTo>
                    <a:pt x="890" y="279"/>
                  </a:lnTo>
                  <a:lnTo>
                    <a:pt x="835" y="195"/>
                  </a:lnTo>
                  <a:lnTo>
                    <a:pt x="779" y="140"/>
                  </a:lnTo>
                  <a:lnTo>
                    <a:pt x="724" y="84"/>
                  </a:lnTo>
                  <a:lnTo>
                    <a:pt x="640" y="28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1861;p39">
              <a:extLst>
                <a:ext uri="{FF2B5EF4-FFF2-40B4-BE49-F238E27FC236}">
                  <a16:creationId xmlns:a16="http://schemas.microsoft.com/office/drawing/2014/main" id="{9E6DA9F1-4594-E45F-E98A-EA0019D8E98B}"/>
                </a:ext>
              </a:extLst>
            </p:cNvPr>
            <p:cNvSpPr/>
            <p:nvPr/>
          </p:nvSpPr>
          <p:spPr>
            <a:xfrm>
              <a:off x="6274750" y="1149100"/>
              <a:ext cx="100075" cy="6300"/>
            </a:xfrm>
            <a:custGeom>
              <a:avLst/>
              <a:gdLst/>
              <a:ahLst/>
              <a:cxnLst/>
              <a:rect l="l" t="t" r="r" b="b"/>
              <a:pathLst>
                <a:path w="4003" h="252" extrusionOk="0">
                  <a:moveTo>
                    <a:pt x="0" y="251"/>
                  </a:move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close/>
                  <a:moveTo>
                    <a:pt x="56" y="251"/>
                  </a:moveTo>
                  <a:lnTo>
                    <a:pt x="56" y="251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56" y="251"/>
                  </a:lnTo>
                  <a:close/>
                  <a:moveTo>
                    <a:pt x="111" y="251"/>
                  </a:moveTo>
                  <a:lnTo>
                    <a:pt x="111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111" y="251"/>
                  </a:lnTo>
                  <a:close/>
                  <a:moveTo>
                    <a:pt x="167" y="251"/>
                  </a:moveTo>
                  <a:lnTo>
                    <a:pt x="167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67" y="251"/>
                  </a:lnTo>
                  <a:close/>
                  <a:moveTo>
                    <a:pt x="195" y="223"/>
                  </a:moveTo>
                  <a:lnTo>
                    <a:pt x="195" y="223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23"/>
                  </a:lnTo>
                  <a:close/>
                  <a:moveTo>
                    <a:pt x="250" y="223"/>
                  </a:moveTo>
                  <a:lnTo>
                    <a:pt x="250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50" y="223"/>
                  </a:lnTo>
                  <a:close/>
                  <a:moveTo>
                    <a:pt x="306" y="223"/>
                  </a:moveTo>
                  <a:lnTo>
                    <a:pt x="306" y="223"/>
                  </a:lnTo>
                  <a:lnTo>
                    <a:pt x="278" y="223"/>
                  </a:lnTo>
                  <a:lnTo>
                    <a:pt x="278" y="223"/>
                  </a:lnTo>
                  <a:lnTo>
                    <a:pt x="306" y="223"/>
                  </a:lnTo>
                  <a:close/>
                  <a:moveTo>
                    <a:pt x="4003" y="1"/>
                  </a:moveTo>
                  <a:lnTo>
                    <a:pt x="4003" y="1"/>
                  </a:lnTo>
                  <a:lnTo>
                    <a:pt x="3113" y="29"/>
                  </a:lnTo>
                  <a:lnTo>
                    <a:pt x="2224" y="56"/>
                  </a:lnTo>
                  <a:lnTo>
                    <a:pt x="1307" y="112"/>
                  </a:lnTo>
                  <a:lnTo>
                    <a:pt x="389" y="223"/>
                  </a:lnTo>
                  <a:lnTo>
                    <a:pt x="389" y="223"/>
                  </a:lnTo>
                  <a:lnTo>
                    <a:pt x="334" y="223"/>
                  </a:lnTo>
                  <a:lnTo>
                    <a:pt x="334" y="223"/>
                  </a:lnTo>
                  <a:lnTo>
                    <a:pt x="389" y="223"/>
                  </a:lnTo>
                  <a:lnTo>
                    <a:pt x="389" y="223"/>
                  </a:lnTo>
                  <a:lnTo>
                    <a:pt x="1307" y="112"/>
                  </a:lnTo>
                  <a:lnTo>
                    <a:pt x="2224" y="56"/>
                  </a:lnTo>
                  <a:lnTo>
                    <a:pt x="3113" y="29"/>
                  </a:lnTo>
                  <a:lnTo>
                    <a:pt x="4003" y="1"/>
                  </a:lnTo>
                  <a:close/>
                  <a:moveTo>
                    <a:pt x="4003" y="1"/>
                  </a:move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663F1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1862;p39">
              <a:extLst>
                <a:ext uri="{FF2B5EF4-FFF2-40B4-BE49-F238E27FC236}">
                  <a16:creationId xmlns:a16="http://schemas.microsoft.com/office/drawing/2014/main" id="{5F344C27-C5D5-45E2-77FD-DBFAFDF3B667}"/>
                </a:ext>
              </a:extLst>
            </p:cNvPr>
            <p:cNvSpPr/>
            <p:nvPr/>
          </p:nvSpPr>
          <p:spPr>
            <a:xfrm>
              <a:off x="6274750" y="115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1" name="Google Shape;1863;p39">
              <a:extLst>
                <a:ext uri="{FF2B5EF4-FFF2-40B4-BE49-F238E27FC236}">
                  <a16:creationId xmlns:a16="http://schemas.microsoft.com/office/drawing/2014/main" id="{52BF08ED-C52C-18A4-E0BD-1DA62498A9E2}"/>
                </a:ext>
              </a:extLst>
            </p:cNvPr>
            <p:cNvSpPr/>
            <p:nvPr/>
          </p:nvSpPr>
          <p:spPr>
            <a:xfrm>
              <a:off x="6275425" y="11553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9" y="0"/>
                  </a:moveTo>
                  <a:lnTo>
                    <a:pt x="2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2" name="Google Shape;1864;p39">
              <a:extLst>
                <a:ext uri="{FF2B5EF4-FFF2-40B4-BE49-F238E27FC236}">
                  <a16:creationId xmlns:a16="http://schemas.microsoft.com/office/drawing/2014/main" id="{366CCF2B-476E-916C-4D3C-5DB689DAB23D}"/>
                </a:ext>
              </a:extLst>
            </p:cNvPr>
            <p:cNvSpPr/>
            <p:nvPr/>
          </p:nvSpPr>
          <p:spPr>
            <a:xfrm>
              <a:off x="6276825" y="11553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1865;p39">
              <a:extLst>
                <a:ext uri="{FF2B5EF4-FFF2-40B4-BE49-F238E27FC236}">
                  <a16:creationId xmlns:a16="http://schemas.microsoft.com/office/drawing/2014/main" id="{3F1A45EC-A20B-7FE2-9F04-FF45CE9C18AD}"/>
                </a:ext>
              </a:extLst>
            </p:cNvPr>
            <p:cNvSpPr/>
            <p:nvPr/>
          </p:nvSpPr>
          <p:spPr>
            <a:xfrm>
              <a:off x="6278225" y="11553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1866;p39">
              <a:extLst>
                <a:ext uri="{FF2B5EF4-FFF2-40B4-BE49-F238E27FC236}">
                  <a16:creationId xmlns:a16="http://schemas.microsoft.com/office/drawing/2014/main" id="{F2D67F6D-37BF-9963-9E37-F836296B93CE}"/>
                </a:ext>
              </a:extLst>
            </p:cNvPr>
            <p:cNvSpPr/>
            <p:nvPr/>
          </p:nvSpPr>
          <p:spPr>
            <a:xfrm>
              <a:off x="6279600" y="11546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1867;p39">
              <a:extLst>
                <a:ext uri="{FF2B5EF4-FFF2-40B4-BE49-F238E27FC236}">
                  <a16:creationId xmlns:a16="http://schemas.microsoft.com/office/drawing/2014/main" id="{76CE374B-211F-5EDE-0DC4-43F38E22F358}"/>
                </a:ext>
              </a:extLst>
            </p:cNvPr>
            <p:cNvSpPr/>
            <p:nvPr/>
          </p:nvSpPr>
          <p:spPr>
            <a:xfrm>
              <a:off x="6280300" y="11546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1868;p39">
              <a:extLst>
                <a:ext uri="{FF2B5EF4-FFF2-40B4-BE49-F238E27FC236}">
                  <a16:creationId xmlns:a16="http://schemas.microsoft.com/office/drawing/2014/main" id="{E86849CC-EB58-515E-1531-97157A370AE8}"/>
                </a:ext>
              </a:extLst>
            </p:cNvPr>
            <p:cNvSpPr/>
            <p:nvPr/>
          </p:nvSpPr>
          <p:spPr>
            <a:xfrm>
              <a:off x="6281700" y="11546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1869;p39">
              <a:extLst>
                <a:ext uri="{FF2B5EF4-FFF2-40B4-BE49-F238E27FC236}">
                  <a16:creationId xmlns:a16="http://schemas.microsoft.com/office/drawing/2014/main" id="{46738F26-D8B4-9103-9395-21765A9AB0FA}"/>
                </a:ext>
              </a:extLst>
            </p:cNvPr>
            <p:cNvSpPr/>
            <p:nvPr/>
          </p:nvSpPr>
          <p:spPr>
            <a:xfrm>
              <a:off x="6283075" y="1149100"/>
              <a:ext cx="91750" cy="5600"/>
            </a:xfrm>
            <a:custGeom>
              <a:avLst/>
              <a:gdLst/>
              <a:ahLst/>
              <a:cxnLst/>
              <a:rect l="l" t="t" r="r" b="b"/>
              <a:pathLst>
                <a:path w="3670" h="224" fill="none" extrusionOk="0">
                  <a:moveTo>
                    <a:pt x="3670" y="1"/>
                  </a:moveTo>
                  <a:lnTo>
                    <a:pt x="3670" y="1"/>
                  </a:lnTo>
                  <a:lnTo>
                    <a:pt x="2780" y="29"/>
                  </a:lnTo>
                  <a:lnTo>
                    <a:pt x="1891" y="56"/>
                  </a:lnTo>
                  <a:lnTo>
                    <a:pt x="974" y="112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1" y="223"/>
                  </a:lnTo>
                  <a:lnTo>
                    <a:pt x="1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974" y="112"/>
                  </a:lnTo>
                  <a:lnTo>
                    <a:pt x="1891" y="56"/>
                  </a:lnTo>
                  <a:lnTo>
                    <a:pt x="2780" y="29"/>
                  </a:lnTo>
                  <a:lnTo>
                    <a:pt x="36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1870;p39">
              <a:extLst>
                <a:ext uri="{FF2B5EF4-FFF2-40B4-BE49-F238E27FC236}">
                  <a16:creationId xmlns:a16="http://schemas.microsoft.com/office/drawing/2014/main" id="{0B548D14-72D9-B59A-1E39-BB64199FE58D}"/>
                </a:ext>
              </a:extLst>
            </p:cNvPr>
            <p:cNvSpPr/>
            <p:nvPr/>
          </p:nvSpPr>
          <p:spPr>
            <a:xfrm>
              <a:off x="6374800" y="114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1871;p39">
              <a:extLst>
                <a:ext uri="{FF2B5EF4-FFF2-40B4-BE49-F238E27FC236}">
                  <a16:creationId xmlns:a16="http://schemas.microsoft.com/office/drawing/2014/main" id="{AAAC7136-162A-4536-36E4-AC1654AF4CB6}"/>
                </a:ext>
              </a:extLst>
            </p:cNvPr>
            <p:cNvSpPr/>
            <p:nvPr/>
          </p:nvSpPr>
          <p:spPr>
            <a:xfrm>
              <a:off x="7042600" y="1782850"/>
              <a:ext cx="1400" cy="20175"/>
            </a:xfrm>
            <a:custGeom>
              <a:avLst/>
              <a:gdLst/>
              <a:ahLst/>
              <a:cxnLst/>
              <a:rect l="l" t="t" r="r" b="b"/>
              <a:pathLst>
                <a:path w="56" h="807" extrusionOk="0">
                  <a:moveTo>
                    <a:pt x="56" y="806"/>
                  </a:move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close/>
                  <a:moveTo>
                    <a:pt x="56" y="695"/>
                  </a:moveTo>
                  <a:lnTo>
                    <a:pt x="56" y="695"/>
                  </a:lnTo>
                  <a:lnTo>
                    <a:pt x="56" y="723"/>
                  </a:lnTo>
                  <a:lnTo>
                    <a:pt x="56" y="723"/>
                  </a:lnTo>
                  <a:lnTo>
                    <a:pt x="56" y="695"/>
                  </a:lnTo>
                  <a:close/>
                  <a:moveTo>
                    <a:pt x="56" y="640"/>
                  </a:moveTo>
                  <a:lnTo>
                    <a:pt x="56" y="640"/>
                  </a:lnTo>
                  <a:lnTo>
                    <a:pt x="56" y="667"/>
                  </a:lnTo>
                  <a:lnTo>
                    <a:pt x="56" y="667"/>
                  </a:lnTo>
                  <a:lnTo>
                    <a:pt x="56" y="640"/>
                  </a:lnTo>
                  <a:close/>
                  <a:moveTo>
                    <a:pt x="56" y="584"/>
                  </a:moveTo>
                  <a:lnTo>
                    <a:pt x="56" y="584"/>
                  </a:lnTo>
                  <a:lnTo>
                    <a:pt x="56" y="612"/>
                  </a:lnTo>
                  <a:lnTo>
                    <a:pt x="56" y="612"/>
                  </a:lnTo>
                  <a:lnTo>
                    <a:pt x="56" y="584"/>
                  </a:lnTo>
                  <a:close/>
                  <a:moveTo>
                    <a:pt x="28" y="528"/>
                  </a:moveTo>
                  <a:lnTo>
                    <a:pt x="28" y="528"/>
                  </a:lnTo>
                  <a:lnTo>
                    <a:pt x="28" y="556"/>
                  </a:lnTo>
                  <a:lnTo>
                    <a:pt x="28" y="556"/>
                  </a:lnTo>
                  <a:lnTo>
                    <a:pt x="28" y="528"/>
                  </a:lnTo>
                  <a:close/>
                  <a:moveTo>
                    <a:pt x="28" y="473"/>
                  </a:moveTo>
                  <a:lnTo>
                    <a:pt x="28" y="473"/>
                  </a:lnTo>
                  <a:lnTo>
                    <a:pt x="28" y="501"/>
                  </a:lnTo>
                  <a:lnTo>
                    <a:pt x="28" y="501"/>
                  </a:lnTo>
                  <a:lnTo>
                    <a:pt x="28" y="473"/>
                  </a:lnTo>
                  <a:close/>
                  <a:moveTo>
                    <a:pt x="28" y="417"/>
                  </a:moveTo>
                  <a:lnTo>
                    <a:pt x="28" y="417"/>
                  </a:lnTo>
                  <a:lnTo>
                    <a:pt x="28" y="445"/>
                  </a:lnTo>
                  <a:lnTo>
                    <a:pt x="28" y="445"/>
                  </a:lnTo>
                  <a:lnTo>
                    <a:pt x="28" y="417"/>
                  </a:lnTo>
                  <a:close/>
                  <a:moveTo>
                    <a:pt x="28" y="362"/>
                  </a:moveTo>
                  <a:lnTo>
                    <a:pt x="28" y="362"/>
                  </a:lnTo>
                  <a:lnTo>
                    <a:pt x="28" y="389"/>
                  </a:lnTo>
                  <a:lnTo>
                    <a:pt x="28" y="389"/>
                  </a:lnTo>
                  <a:lnTo>
                    <a:pt x="28" y="362"/>
                  </a:lnTo>
                  <a:close/>
                  <a:moveTo>
                    <a:pt x="28" y="306"/>
                  </a:moveTo>
                  <a:lnTo>
                    <a:pt x="28" y="306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28" y="306"/>
                  </a:lnTo>
                  <a:close/>
                  <a:moveTo>
                    <a:pt x="28" y="250"/>
                  </a:moveTo>
                  <a:lnTo>
                    <a:pt x="28" y="250"/>
                  </a:lnTo>
                  <a:lnTo>
                    <a:pt x="28" y="306"/>
                  </a:lnTo>
                  <a:lnTo>
                    <a:pt x="28" y="306"/>
                  </a:lnTo>
                  <a:lnTo>
                    <a:pt x="28" y="250"/>
                  </a:lnTo>
                  <a:close/>
                  <a:moveTo>
                    <a:pt x="28" y="195"/>
                  </a:moveTo>
                  <a:lnTo>
                    <a:pt x="28" y="195"/>
                  </a:lnTo>
                  <a:lnTo>
                    <a:pt x="28" y="250"/>
                  </a:lnTo>
                  <a:lnTo>
                    <a:pt x="28" y="250"/>
                  </a:lnTo>
                  <a:lnTo>
                    <a:pt x="28" y="195"/>
                  </a:lnTo>
                  <a:close/>
                  <a:moveTo>
                    <a:pt x="0" y="84"/>
                  </a:moveTo>
                  <a:lnTo>
                    <a:pt x="0" y="8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8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BB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1872;p39">
              <a:extLst>
                <a:ext uri="{FF2B5EF4-FFF2-40B4-BE49-F238E27FC236}">
                  <a16:creationId xmlns:a16="http://schemas.microsoft.com/office/drawing/2014/main" id="{83F60B17-DD48-79BE-99FB-7623F672750D}"/>
                </a:ext>
              </a:extLst>
            </p:cNvPr>
            <p:cNvSpPr/>
            <p:nvPr/>
          </p:nvSpPr>
          <p:spPr>
            <a:xfrm>
              <a:off x="7043975" y="180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1873;p39">
              <a:extLst>
                <a:ext uri="{FF2B5EF4-FFF2-40B4-BE49-F238E27FC236}">
                  <a16:creationId xmlns:a16="http://schemas.microsoft.com/office/drawing/2014/main" id="{1CBB30BD-70C6-4B5A-2722-A7229F590820}"/>
                </a:ext>
              </a:extLst>
            </p:cNvPr>
            <p:cNvSpPr/>
            <p:nvPr/>
          </p:nvSpPr>
          <p:spPr>
            <a:xfrm>
              <a:off x="7043975" y="1800225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1874;p39">
              <a:extLst>
                <a:ext uri="{FF2B5EF4-FFF2-40B4-BE49-F238E27FC236}">
                  <a16:creationId xmlns:a16="http://schemas.microsoft.com/office/drawing/2014/main" id="{D8F4BAE9-103F-5E9D-7438-58327568912E}"/>
                </a:ext>
              </a:extLst>
            </p:cNvPr>
            <p:cNvSpPr/>
            <p:nvPr/>
          </p:nvSpPr>
          <p:spPr>
            <a:xfrm>
              <a:off x="7043975" y="179882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1875;p39">
              <a:extLst>
                <a:ext uri="{FF2B5EF4-FFF2-40B4-BE49-F238E27FC236}">
                  <a16:creationId xmlns:a16="http://schemas.microsoft.com/office/drawing/2014/main" id="{52EFB251-9781-97F7-BD9D-21FCBBAB01C7}"/>
                </a:ext>
              </a:extLst>
            </p:cNvPr>
            <p:cNvSpPr/>
            <p:nvPr/>
          </p:nvSpPr>
          <p:spPr>
            <a:xfrm>
              <a:off x="7043975" y="1797450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1876;p39">
              <a:extLst>
                <a:ext uri="{FF2B5EF4-FFF2-40B4-BE49-F238E27FC236}">
                  <a16:creationId xmlns:a16="http://schemas.microsoft.com/office/drawing/2014/main" id="{60F5CA77-2065-78F6-10AF-C3CB259B4FAE}"/>
                </a:ext>
              </a:extLst>
            </p:cNvPr>
            <p:cNvSpPr/>
            <p:nvPr/>
          </p:nvSpPr>
          <p:spPr>
            <a:xfrm>
              <a:off x="7043275" y="17960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1877;p39">
              <a:extLst>
                <a:ext uri="{FF2B5EF4-FFF2-40B4-BE49-F238E27FC236}">
                  <a16:creationId xmlns:a16="http://schemas.microsoft.com/office/drawing/2014/main" id="{0E191284-A001-6DE3-2BA8-35B52F6FB1A3}"/>
                </a:ext>
              </a:extLst>
            </p:cNvPr>
            <p:cNvSpPr/>
            <p:nvPr/>
          </p:nvSpPr>
          <p:spPr>
            <a:xfrm>
              <a:off x="7043275" y="17946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1878;p39">
              <a:extLst>
                <a:ext uri="{FF2B5EF4-FFF2-40B4-BE49-F238E27FC236}">
                  <a16:creationId xmlns:a16="http://schemas.microsoft.com/office/drawing/2014/main" id="{3FE22B7B-AA19-9814-2F8B-F115859ABE84}"/>
                </a:ext>
              </a:extLst>
            </p:cNvPr>
            <p:cNvSpPr/>
            <p:nvPr/>
          </p:nvSpPr>
          <p:spPr>
            <a:xfrm>
              <a:off x="7043275" y="17932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7" name="Google Shape;1879;p39">
              <a:extLst>
                <a:ext uri="{FF2B5EF4-FFF2-40B4-BE49-F238E27FC236}">
                  <a16:creationId xmlns:a16="http://schemas.microsoft.com/office/drawing/2014/main" id="{75816D3A-BDCE-20A9-D58E-C5C21CFBC111}"/>
                </a:ext>
              </a:extLst>
            </p:cNvPr>
            <p:cNvSpPr/>
            <p:nvPr/>
          </p:nvSpPr>
          <p:spPr>
            <a:xfrm>
              <a:off x="7043275" y="17918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8" name="Google Shape;1880;p39">
              <a:extLst>
                <a:ext uri="{FF2B5EF4-FFF2-40B4-BE49-F238E27FC236}">
                  <a16:creationId xmlns:a16="http://schemas.microsoft.com/office/drawing/2014/main" id="{045A7990-592A-4C8F-CE4C-8D31CCC75465}"/>
                </a:ext>
              </a:extLst>
            </p:cNvPr>
            <p:cNvSpPr/>
            <p:nvPr/>
          </p:nvSpPr>
          <p:spPr>
            <a:xfrm>
              <a:off x="7043275" y="1790500"/>
              <a:ext cx="25" cy="1400"/>
            </a:xfrm>
            <a:custGeom>
              <a:avLst/>
              <a:gdLst/>
              <a:ahLst/>
              <a:cxnLst/>
              <a:rect l="l" t="t" r="r" b="b"/>
              <a:pathLst>
                <a:path w="1" h="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9" name="Google Shape;1881;p39">
              <a:extLst>
                <a:ext uri="{FF2B5EF4-FFF2-40B4-BE49-F238E27FC236}">
                  <a16:creationId xmlns:a16="http://schemas.microsoft.com/office/drawing/2014/main" id="{4EE673B0-DB0D-3904-0FA8-D06D07C50A3C}"/>
                </a:ext>
              </a:extLst>
            </p:cNvPr>
            <p:cNvSpPr/>
            <p:nvPr/>
          </p:nvSpPr>
          <p:spPr>
            <a:xfrm>
              <a:off x="7043275" y="1789100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0" name="Google Shape;1882;p39">
              <a:extLst>
                <a:ext uri="{FF2B5EF4-FFF2-40B4-BE49-F238E27FC236}">
                  <a16:creationId xmlns:a16="http://schemas.microsoft.com/office/drawing/2014/main" id="{A9610EDA-0FDE-351D-6B6D-412D1EA5A294}"/>
                </a:ext>
              </a:extLst>
            </p:cNvPr>
            <p:cNvSpPr/>
            <p:nvPr/>
          </p:nvSpPr>
          <p:spPr>
            <a:xfrm>
              <a:off x="7043275" y="1787700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1" name="Google Shape;1883;p39">
              <a:extLst>
                <a:ext uri="{FF2B5EF4-FFF2-40B4-BE49-F238E27FC236}">
                  <a16:creationId xmlns:a16="http://schemas.microsoft.com/office/drawing/2014/main" id="{8F145E61-4247-FED7-9284-62AB531BE2B6}"/>
                </a:ext>
              </a:extLst>
            </p:cNvPr>
            <p:cNvSpPr/>
            <p:nvPr/>
          </p:nvSpPr>
          <p:spPr>
            <a:xfrm>
              <a:off x="7042600" y="1784925"/>
              <a:ext cx="700" cy="2800"/>
            </a:xfrm>
            <a:custGeom>
              <a:avLst/>
              <a:gdLst/>
              <a:ahLst/>
              <a:cxnLst/>
              <a:rect l="l" t="t" r="r" b="b"/>
              <a:pathLst>
                <a:path w="28" h="11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2" name="Google Shape;1884;p39">
              <a:extLst>
                <a:ext uri="{FF2B5EF4-FFF2-40B4-BE49-F238E27FC236}">
                  <a16:creationId xmlns:a16="http://schemas.microsoft.com/office/drawing/2014/main" id="{6A84E519-992E-A407-E07F-85FB4BF2BD74}"/>
                </a:ext>
              </a:extLst>
            </p:cNvPr>
            <p:cNvSpPr/>
            <p:nvPr/>
          </p:nvSpPr>
          <p:spPr>
            <a:xfrm>
              <a:off x="7042600" y="1782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3" name="Google Shape;1885;p39">
              <a:extLst>
                <a:ext uri="{FF2B5EF4-FFF2-40B4-BE49-F238E27FC236}">
                  <a16:creationId xmlns:a16="http://schemas.microsoft.com/office/drawing/2014/main" id="{302E39A6-8F11-2B78-EDFB-B71902015708}"/>
                </a:ext>
              </a:extLst>
            </p:cNvPr>
            <p:cNvSpPr/>
            <p:nvPr/>
          </p:nvSpPr>
          <p:spPr>
            <a:xfrm>
              <a:off x="5816125" y="1149100"/>
              <a:ext cx="1230650" cy="1316150"/>
            </a:xfrm>
            <a:custGeom>
              <a:avLst/>
              <a:gdLst/>
              <a:ahLst/>
              <a:cxnLst/>
              <a:rect l="l" t="t" r="r" b="b"/>
              <a:pathLst>
                <a:path w="49226" h="52646" extrusionOk="0">
                  <a:moveTo>
                    <a:pt x="22348" y="1"/>
                  </a:moveTo>
                  <a:lnTo>
                    <a:pt x="21458" y="29"/>
                  </a:lnTo>
                  <a:lnTo>
                    <a:pt x="20569" y="56"/>
                  </a:lnTo>
                  <a:lnTo>
                    <a:pt x="19652" y="112"/>
                  </a:lnTo>
                  <a:lnTo>
                    <a:pt x="18734" y="223"/>
                  </a:lnTo>
                  <a:lnTo>
                    <a:pt x="18540" y="223"/>
                  </a:lnTo>
                  <a:lnTo>
                    <a:pt x="18540" y="251"/>
                  </a:lnTo>
                  <a:lnTo>
                    <a:pt x="18345" y="251"/>
                  </a:lnTo>
                  <a:lnTo>
                    <a:pt x="16816" y="473"/>
                  </a:lnTo>
                  <a:lnTo>
                    <a:pt x="15343" y="751"/>
                  </a:lnTo>
                  <a:lnTo>
                    <a:pt x="13926" y="1085"/>
                  </a:lnTo>
                  <a:lnTo>
                    <a:pt x="12564" y="1474"/>
                  </a:lnTo>
                  <a:lnTo>
                    <a:pt x="11257" y="1891"/>
                  </a:lnTo>
                  <a:lnTo>
                    <a:pt x="9979" y="2363"/>
                  </a:lnTo>
                  <a:lnTo>
                    <a:pt x="8756" y="2892"/>
                  </a:lnTo>
                  <a:lnTo>
                    <a:pt x="7588" y="3475"/>
                  </a:lnTo>
                  <a:lnTo>
                    <a:pt x="6477" y="4087"/>
                  </a:lnTo>
                  <a:lnTo>
                    <a:pt x="5420" y="4754"/>
                  </a:lnTo>
                  <a:lnTo>
                    <a:pt x="4392" y="5477"/>
                  </a:lnTo>
                  <a:lnTo>
                    <a:pt x="3419" y="6199"/>
                  </a:lnTo>
                  <a:lnTo>
                    <a:pt x="2502" y="7005"/>
                  </a:lnTo>
                  <a:lnTo>
                    <a:pt x="1612" y="7811"/>
                  </a:lnTo>
                  <a:lnTo>
                    <a:pt x="779" y="8673"/>
                  </a:lnTo>
                  <a:lnTo>
                    <a:pt x="0" y="9590"/>
                  </a:lnTo>
                  <a:lnTo>
                    <a:pt x="751" y="8979"/>
                  </a:lnTo>
                  <a:lnTo>
                    <a:pt x="1529" y="8423"/>
                  </a:lnTo>
                  <a:lnTo>
                    <a:pt x="2335" y="7867"/>
                  </a:lnTo>
                  <a:lnTo>
                    <a:pt x="3169" y="7339"/>
                  </a:lnTo>
                  <a:lnTo>
                    <a:pt x="4031" y="6866"/>
                  </a:lnTo>
                  <a:lnTo>
                    <a:pt x="4920" y="6394"/>
                  </a:lnTo>
                  <a:lnTo>
                    <a:pt x="5865" y="5949"/>
                  </a:lnTo>
                  <a:lnTo>
                    <a:pt x="6810" y="5532"/>
                  </a:lnTo>
                  <a:lnTo>
                    <a:pt x="7783" y="5171"/>
                  </a:lnTo>
                  <a:lnTo>
                    <a:pt x="8811" y="4809"/>
                  </a:lnTo>
                  <a:lnTo>
                    <a:pt x="9868" y="4504"/>
                  </a:lnTo>
                  <a:lnTo>
                    <a:pt x="10952" y="4198"/>
                  </a:lnTo>
                  <a:lnTo>
                    <a:pt x="12063" y="3948"/>
                  </a:lnTo>
                  <a:lnTo>
                    <a:pt x="13203" y="3725"/>
                  </a:lnTo>
                  <a:lnTo>
                    <a:pt x="14370" y="3531"/>
                  </a:lnTo>
                  <a:lnTo>
                    <a:pt x="15566" y="3364"/>
                  </a:lnTo>
                  <a:lnTo>
                    <a:pt x="16483" y="3281"/>
                  </a:lnTo>
                  <a:lnTo>
                    <a:pt x="17400" y="3225"/>
                  </a:lnTo>
                  <a:lnTo>
                    <a:pt x="18290" y="3170"/>
                  </a:lnTo>
                  <a:lnTo>
                    <a:pt x="19179" y="3170"/>
                  </a:lnTo>
                  <a:lnTo>
                    <a:pt x="20319" y="3197"/>
                  </a:lnTo>
                  <a:lnTo>
                    <a:pt x="21403" y="3253"/>
                  </a:lnTo>
                  <a:lnTo>
                    <a:pt x="22487" y="3364"/>
                  </a:lnTo>
                  <a:lnTo>
                    <a:pt x="23543" y="3503"/>
                  </a:lnTo>
                  <a:lnTo>
                    <a:pt x="24571" y="3670"/>
                  </a:lnTo>
                  <a:lnTo>
                    <a:pt x="25600" y="3892"/>
                  </a:lnTo>
                  <a:lnTo>
                    <a:pt x="26600" y="4142"/>
                  </a:lnTo>
                  <a:lnTo>
                    <a:pt x="27573" y="4448"/>
                  </a:lnTo>
                  <a:lnTo>
                    <a:pt x="28518" y="4782"/>
                  </a:lnTo>
                  <a:lnTo>
                    <a:pt x="29463" y="5143"/>
                  </a:lnTo>
                  <a:lnTo>
                    <a:pt x="30353" y="5532"/>
                  </a:lnTo>
                  <a:lnTo>
                    <a:pt x="31242" y="5949"/>
                  </a:lnTo>
                  <a:lnTo>
                    <a:pt x="32104" y="6422"/>
                  </a:lnTo>
                  <a:lnTo>
                    <a:pt x="32938" y="6894"/>
                  </a:lnTo>
                  <a:lnTo>
                    <a:pt x="33772" y="7422"/>
                  </a:lnTo>
                  <a:lnTo>
                    <a:pt x="34550" y="7978"/>
                  </a:lnTo>
                  <a:lnTo>
                    <a:pt x="35328" y="8534"/>
                  </a:lnTo>
                  <a:lnTo>
                    <a:pt x="36051" y="9146"/>
                  </a:lnTo>
                  <a:lnTo>
                    <a:pt x="36774" y="9785"/>
                  </a:lnTo>
                  <a:lnTo>
                    <a:pt x="37468" y="10424"/>
                  </a:lnTo>
                  <a:lnTo>
                    <a:pt x="38136" y="11119"/>
                  </a:lnTo>
                  <a:lnTo>
                    <a:pt x="38775" y="11814"/>
                  </a:lnTo>
                  <a:lnTo>
                    <a:pt x="39414" y="12537"/>
                  </a:lnTo>
                  <a:lnTo>
                    <a:pt x="39998" y="13287"/>
                  </a:lnTo>
                  <a:lnTo>
                    <a:pt x="40554" y="14065"/>
                  </a:lnTo>
                  <a:lnTo>
                    <a:pt x="41110" y="14844"/>
                  </a:lnTo>
                  <a:lnTo>
                    <a:pt x="41610" y="15650"/>
                  </a:lnTo>
                  <a:lnTo>
                    <a:pt x="42110" y="16484"/>
                  </a:lnTo>
                  <a:lnTo>
                    <a:pt x="42555" y="17345"/>
                  </a:lnTo>
                  <a:lnTo>
                    <a:pt x="43000" y="18207"/>
                  </a:lnTo>
                  <a:lnTo>
                    <a:pt x="43417" y="19069"/>
                  </a:lnTo>
                  <a:lnTo>
                    <a:pt x="43778" y="19958"/>
                  </a:lnTo>
                  <a:lnTo>
                    <a:pt x="42583" y="19319"/>
                  </a:lnTo>
                  <a:lnTo>
                    <a:pt x="41804" y="18957"/>
                  </a:lnTo>
                  <a:lnTo>
                    <a:pt x="40943" y="18540"/>
                  </a:lnTo>
                  <a:lnTo>
                    <a:pt x="39970" y="18123"/>
                  </a:lnTo>
                  <a:lnTo>
                    <a:pt x="38914" y="17679"/>
                  </a:lnTo>
                  <a:lnTo>
                    <a:pt x="37774" y="17262"/>
                  </a:lnTo>
                  <a:lnTo>
                    <a:pt x="36551" y="16845"/>
                  </a:lnTo>
                  <a:lnTo>
                    <a:pt x="35273" y="16428"/>
                  </a:lnTo>
                  <a:lnTo>
                    <a:pt x="33911" y="16067"/>
                  </a:lnTo>
                  <a:lnTo>
                    <a:pt x="32465" y="15705"/>
                  </a:lnTo>
                  <a:lnTo>
                    <a:pt x="30964" y="15400"/>
                  </a:lnTo>
                  <a:lnTo>
                    <a:pt x="29408" y="15149"/>
                  </a:lnTo>
                  <a:lnTo>
                    <a:pt x="28602" y="15066"/>
                  </a:lnTo>
                  <a:lnTo>
                    <a:pt x="27796" y="14983"/>
                  </a:lnTo>
                  <a:lnTo>
                    <a:pt x="26962" y="14899"/>
                  </a:lnTo>
                  <a:lnTo>
                    <a:pt x="26128" y="14844"/>
                  </a:lnTo>
                  <a:lnTo>
                    <a:pt x="25294" y="14816"/>
                  </a:lnTo>
                  <a:lnTo>
                    <a:pt x="23682" y="14816"/>
                  </a:lnTo>
                  <a:lnTo>
                    <a:pt x="22931" y="14844"/>
                  </a:lnTo>
                  <a:lnTo>
                    <a:pt x="22181" y="14871"/>
                  </a:lnTo>
                  <a:lnTo>
                    <a:pt x="21403" y="14955"/>
                  </a:lnTo>
                  <a:lnTo>
                    <a:pt x="20652" y="15010"/>
                  </a:lnTo>
                  <a:lnTo>
                    <a:pt x="19874" y="15122"/>
                  </a:lnTo>
                  <a:lnTo>
                    <a:pt x="19096" y="15233"/>
                  </a:lnTo>
                  <a:lnTo>
                    <a:pt x="18290" y="15372"/>
                  </a:lnTo>
                  <a:lnTo>
                    <a:pt x="17511" y="15539"/>
                  </a:lnTo>
                  <a:lnTo>
                    <a:pt x="16705" y="15733"/>
                  </a:lnTo>
                  <a:lnTo>
                    <a:pt x="15927" y="15928"/>
                  </a:lnTo>
                  <a:lnTo>
                    <a:pt x="15121" y="16150"/>
                  </a:lnTo>
                  <a:lnTo>
                    <a:pt x="14315" y="16428"/>
                  </a:lnTo>
                  <a:lnTo>
                    <a:pt x="13509" y="16706"/>
                  </a:lnTo>
                  <a:lnTo>
                    <a:pt x="12703" y="17012"/>
                  </a:lnTo>
                  <a:lnTo>
                    <a:pt x="11897" y="17345"/>
                  </a:lnTo>
                  <a:lnTo>
                    <a:pt x="12175" y="17290"/>
                  </a:lnTo>
                  <a:lnTo>
                    <a:pt x="12981" y="17234"/>
                  </a:lnTo>
                  <a:lnTo>
                    <a:pt x="14259" y="17151"/>
                  </a:lnTo>
                  <a:lnTo>
                    <a:pt x="15065" y="17123"/>
                  </a:lnTo>
                  <a:lnTo>
                    <a:pt x="15955" y="17095"/>
                  </a:lnTo>
                  <a:lnTo>
                    <a:pt x="17233" y="17123"/>
                  </a:lnTo>
                  <a:lnTo>
                    <a:pt x="18651" y="17178"/>
                  </a:lnTo>
                  <a:lnTo>
                    <a:pt x="20180" y="17317"/>
                  </a:lnTo>
                  <a:lnTo>
                    <a:pt x="21847" y="17484"/>
                  </a:lnTo>
                  <a:lnTo>
                    <a:pt x="22709" y="17623"/>
                  </a:lnTo>
                  <a:lnTo>
                    <a:pt x="23599" y="17762"/>
                  </a:lnTo>
                  <a:lnTo>
                    <a:pt x="24516" y="17901"/>
                  </a:lnTo>
                  <a:lnTo>
                    <a:pt x="25433" y="18096"/>
                  </a:lnTo>
                  <a:lnTo>
                    <a:pt x="26378" y="18290"/>
                  </a:lnTo>
                  <a:lnTo>
                    <a:pt x="27351" y="18540"/>
                  </a:lnTo>
                  <a:lnTo>
                    <a:pt x="28324" y="18791"/>
                  </a:lnTo>
                  <a:lnTo>
                    <a:pt x="29324" y="19096"/>
                  </a:lnTo>
                  <a:lnTo>
                    <a:pt x="30325" y="19402"/>
                  </a:lnTo>
                  <a:lnTo>
                    <a:pt x="31353" y="19763"/>
                  </a:lnTo>
                  <a:lnTo>
                    <a:pt x="32382" y="20153"/>
                  </a:lnTo>
                  <a:lnTo>
                    <a:pt x="33410" y="20569"/>
                  </a:lnTo>
                  <a:lnTo>
                    <a:pt x="34467" y="21014"/>
                  </a:lnTo>
                  <a:lnTo>
                    <a:pt x="35523" y="21487"/>
                  </a:lnTo>
                  <a:lnTo>
                    <a:pt x="36551" y="22015"/>
                  </a:lnTo>
                  <a:lnTo>
                    <a:pt x="37607" y="22571"/>
                  </a:lnTo>
                  <a:lnTo>
                    <a:pt x="38664" y="23182"/>
                  </a:lnTo>
                  <a:lnTo>
                    <a:pt x="39720" y="23822"/>
                  </a:lnTo>
                  <a:lnTo>
                    <a:pt x="40776" y="24516"/>
                  </a:lnTo>
                  <a:lnTo>
                    <a:pt x="41804" y="25267"/>
                  </a:lnTo>
                  <a:lnTo>
                    <a:pt x="42861" y="26045"/>
                  </a:lnTo>
                  <a:lnTo>
                    <a:pt x="43889" y="26851"/>
                  </a:lnTo>
                  <a:lnTo>
                    <a:pt x="44890" y="27741"/>
                  </a:lnTo>
                  <a:lnTo>
                    <a:pt x="45918" y="28658"/>
                  </a:lnTo>
                  <a:lnTo>
                    <a:pt x="46002" y="30520"/>
                  </a:lnTo>
                  <a:lnTo>
                    <a:pt x="46057" y="32327"/>
                  </a:lnTo>
                  <a:lnTo>
                    <a:pt x="46057" y="34106"/>
                  </a:lnTo>
                  <a:lnTo>
                    <a:pt x="46002" y="35829"/>
                  </a:lnTo>
                  <a:lnTo>
                    <a:pt x="45863" y="37497"/>
                  </a:lnTo>
                  <a:lnTo>
                    <a:pt x="45696" y="39137"/>
                  </a:lnTo>
                  <a:lnTo>
                    <a:pt x="45585" y="39943"/>
                  </a:lnTo>
                  <a:lnTo>
                    <a:pt x="45446" y="40721"/>
                  </a:lnTo>
                  <a:lnTo>
                    <a:pt x="45307" y="41499"/>
                  </a:lnTo>
                  <a:lnTo>
                    <a:pt x="45140" y="42250"/>
                  </a:lnTo>
                  <a:lnTo>
                    <a:pt x="44973" y="43000"/>
                  </a:lnTo>
                  <a:lnTo>
                    <a:pt x="44779" y="43751"/>
                  </a:lnTo>
                  <a:lnTo>
                    <a:pt x="44584" y="44474"/>
                  </a:lnTo>
                  <a:lnTo>
                    <a:pt x="44362" y="45168"/>
                  </a:lnTo>
                  <a:lnTo>
                    <a:pt x="44112" y="45863"/>
                  </a:lnTo>
                  <a:lnTo>
                    <a:pt x="43861" y="46558"/>
                  </a:lnTo>
                  <a:lnTo>
                    <a:pt x="43583" y="47225"/>
                  </a:lnTo>
                  <a:lnTo>
                    <a:pt x="43305" y="47892"/>
                  </a:lnTo>
                  <a:lnTo>
                    <a:pt x="43000" y="48532"/>
                  </a:lnTo>
                  <a:lnTo>
                    <a:pt x="42666" y="49171"/>
                  </a:lnTo>
                  <a:lnTo>
                    <a:pt x="42333" y="49783"/>
                  </a:lnTo>
                  <a:lnTo>
                    <a:pt x="41971" y="50366"/>
                  </a:lnTo>
                  <a:lnTo>
                    <a:pt x="41582" y="50978"/>
                  </a:lnTo>
                  <a:lnTo>
                    <a:pt x="41193" y="51534"/>
                  </a:lnTo>
                  <a:lnTo>
                    <a:pt x="40776" y="52117"/>
                  </a:lnTo>
                  <a:lnTo>
                    <a:pt x="40359" y="52645"/>
                  </a:lnTo>
                  <a:lnTo>
                    <a:pt x="40998" y="52117"/>
                  </a:lnTo>
                  <a:lnTo>
                    <a:pt x="41610" y="51561"/>
                  </a:lnTo>
                  <a:lnTo>
                    <a:pt x="42194" y="50978"/>
                  </a:lnTo>
                  <a:lnTo>
                    <a:pt x="42777" y="50394"/>
                  </a:lnTo>
                  <a:lnTo>
                    <a:pt x="43305" y="49755"/>
                  </a:lnTo>
                  <a:lnTo>
                    <a:pt x="43834" y="49115"/>
                  </a:lnTo>
                  <a:lnTo>
                    <a:pt x="44306" y="48476"/>
                  </a:lnTo>
                  <a:lnTo>
                    <a:pt x="44779" y="47781"/>
                  </a:lnTo>
                  <a:lnTo>
                    <a:pt x="45223" y="47086"/>
                  </a:lnTo>
                  <a:lnTo>
                    <a:pt x="45640" y="46364"/>
                  </a:lnTo>
                  <a:lnTo>
                    <a:pt x="46029" y="45641"/>
                  </a:lnTo>
                  <a:lnTo>
                    <a:pt x="46391" y="44891"/>
                  </a:lnTo>
                  <a:lnTo>
                    <a:pt x="46724" y="44112"/>
                  </a:lnTo>
                  <a:lnTo>
                    <a:pt x="47058" y="43334"/>
                  </a:lnTo>
                  <a:lnTo>
                    <a:pt x="47336" y="42528"/>
                  </a:lnTo>
                  <a:lnTo>
                    <a:pt x="47614" y="41694"/>
                  </a:lnTo>
                  <a:lnTo>
                    <a:pt x="47864" y="40860"/>
                  </a:lnTo>
                  <a:lnTo>
                    <a:pt x="48086" y="39999"/>
                  </a:lnTo>
                  <a:lnTo>
                    <a:pt x="48309" y="39109"/>
                  </a:lnTo>
                  <a:lnTo>
                    <a:pt x="48503" y="38220"/>
                  </a:lnTo>
                  <a:lnTo>
                    <a:pt x="48642" y="37302"/>
                  </a:lnTo>
                  <a:lnTo>
                    <a:pt x="48809" y="36357"/>
                  </a:lnTo>
                  <a:lnTo>
                    <a:pt x="48920" y="35412"/>
                  </a:lnTo>
                  <a:lnTo>
                    <a:pt x="49031" y="34467"/>
                  </a:lnTo>
                  <a:lnTo>
                    <a:pt x="49115" y="33467"/>
                  </a:lnTo>
                  <a:lnTo>
                    <a:pt x="49170" y="32466"/>
                  </a:lnTo>
                  <a:lnTo>
                    <a:pt x="49198" y="31465"/>
                  </a:lnTo>
                  <a:lnTo>
                    <a:pt x="49226" y="30437"/>
                  </a:lnTo>
                  <a:lnTo>
                    <a:pt x="49226" y="29381"/>
                  </a:lnTo>
                  <a:lnTo>
                    <a:pt x="49198" y="28324"/>
                  </a:lnTo>
                  <a:lnTo>
                    <a:pt x="49170" y="27240"/>
                  </a:lnTo>
                  <a:lnTo>
                    <a:pt x="49115" y="26156"/>
                  </a:lnTo>
                  <a:lnTo>
                    <a:pt x="49115" y="26073"/>
                  </a:lnTo>
                  <a:lnTo>
                    <a:pt x="49115" y="26045"/>
                  </a:lnTo>
                  <a:lnTo>
                    <a:pt x="49115" y="26017"/>
                  </a:lnTo>
                  <a:lnTo>
                    <a:pt x="49115" y="25990"/>
                  </a:lnTo>
                  <a:lnTo>
                    <a:pt x="49115" y="25962"/>
                  </a:lnTo>
                  <a:lnTo>
                    <a:pt x="49115" y="25934"/>
                  </a:lnTo>
                  <a:lnTo>
                    <a:pt x="49087" y="25906"/>
                  </a:lnTo>
                  <a:lnTo>
                    <a:pt x="49087" y="25878"/>
                  </a:lnTo>
                  <a:lnTo>
                    <a:pt x="49087" y="25851"/>
                  </a:lnTo>
                  <a:lnTo>
                    <a:pt x="49087" y="25823"/>
                  </a:lnTo>
                  <a:lnTo>
                    <a:pt x="49087" y="25795"/>
                  </a:lnTo>
                  <a:lnTo>
                    <a:pt x="49087" y="25767"/>
                  </a:lnTo>
                  <a:lnTo>
                    <a:pt x="49087" y="25739"/>
                  </a:lnTo>
                  <a:lnTo>
                    <a:pt x="49087" y="25712"/>
                  </a:lnTo>
                  <a:lnTo>
                    <a:pt x="49087" y="25656"/>
                  </a:lnTo>
                  <a:lnTo>
                    <a:pt x="49087" y="25600"/>
                  </a:lnTo>
                  <a:lnTo>
                    <a:pt x="49087" y="25545"/>
                  </a:lnTo>
                  <a:lnTo>
                    <a:pt x="49059" y="25489"/>
                  </a:lnTo>
                  <a:lnTo>
                    <a:pt x="49059" y="25434"/>
                  </a:lnTo>
                  <a:lnTo>
                    <a:pt x="49059" y="25378"/>
                  </a:lnTo>
                  <a:lnTo>
                    <a:pt x="49059" y="25350"/>
                  </a:lnTo>
                  <a:lnTo>
                    <a:pt x="48892" y="24100"/>
                  </a:lnTo>
                  <a:lnTo>
                    <a:pt x="48698" y="22849"/>
                  </a:lnTo>
                  <a:lnTo>
                    <a:pt x="48448" y="21598"/>
                  </a:lnTo>
                  <a:lnTo>
                    <a:pt x="48142" y="20375"/>
                  </a:lnTo>
                  <a:lnTo>
                    <a:pt x="47808" y="19180"/>
                  </a:lnTo>
                  <a:lnTo>
                    <a:pt x="47391" y="17985"/>
                  </a:lnTo>
                  <a:lnTo>
                    <a:pt x="46947" y="16817"/>
                  </a:lnTo>
                  <a:lnTo>
                    <a:pt x="46474" y="15677"/>
                  </a:lnTo>
                  <a:lnTo>
                    <a:pt x="45946" y="14566"/>
                  </a:lnTo>
                  <a:lnTo>
                    <a:pt x="45362" y="13482"/>
                  </a:lnTo>
                  <a:lnTo>
                    <a:pt x="44723" y="12398"/>
                  </a:lnTo>
                  <a:lnTo>
                    <a:pt x="44056" y="11369"/>
                  </a:lnTo>
                  <a:lnTo>
                    <a:pt x="43361" y="10369"/>
                  </a:lnTo>
                  <a:lnTo>
                    <a:pt x="42611" y="9424"/>
                  </a:lnTo>
                  <a:lnTo>
                    <a:pt x="41804" y="8478"/>
                  </a:lnTo>
                  <a:lnTo>
                    <a:pt x="40971" y="7589"/>
                  </a:lnTo>
                  <a:lnTo>
                    <a:pt x="40081" y="6755"/>
                  </a:lnTo>
                  <a:lnTo>
                    <a:pt x="39164" y="5949"/>
                  </a:lnTo>
                  <a:lnTo>
                    <a:pt x="38219" y="5171"/>
                  </a:lnTo>
                  <a:lnTo>
                    <a:pt x="37218" y="4448"/>
                  </a:lnTo>
                  <a:lnTo>
                    <a:pt x="36190" y="3781"/>
                  </a:lnTo>
                  <a:lnTo>
                    <a:pt x="35106" y="3142"/>
                  </a:lnTo>
                  <a:lnTo>
                    <a:pt x="33994" y="2586"/>
                  </a:lnTo>
                  <a:lnTo>
                    <a:pt x="32827" y="2058"/>
                  </a:lnTo>
                  <a:lnTo>
                    <a:pt x="31659" y="1585"/>
                  </a:lnTo>
                  <a:lnTo>
                    <a:pt x="30436" y="1196"/>
                  </a:lnTo>
                  <a:lnTo>
                    <a:pt x="29158" y="835"/>
                  </a:lnTo>
                  <a:lnTo>
                    <a:pt x="28518" y="668"/>
                  </a:lnTo>
                  <a:lnTo>
                    <a:pt x="27879" y="529"/>
                  </a:lnTo>
                  <a:lnTo>
                    <a:pt x="27212" y="418"/>
                  </a:lnTo>
                  <a:lnTo>
                    <a:pt x="26545" y="307"/>
                  </a:lnTo>
                  <a:lnTo>
                    <a:pt x="25878" y="223"/>
                  </a:lnTo>
                  <a:lnTo>
                    <a:pt x="25183" y="140"/>
                  </a:lnTo>
                  <a:lnTo>
                    <a:pt x="24488" y="84"/>
                  </a:lnTo>
                  <a:lnTo>
                    <a:pt x="23793" y="29"/>
                  </a:lnTo>
                  <a:lnTo>
                    <a:pt x="23070" y="29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4" name="Google Shape;1886;p39">
            <a:extLst>
              <a:ext uri="{FF2B5EF4-FFF2-40B4-BE49-F238E27FC236}">
                <a16:creationId xmlns:a16="http://schemas.microsoft.com/office/drawing/2014/main" id="{26D921F6-6F3F-0A1B-721C-5C646B57CEC1}"/>
              </a:ext>
            </a:extLst>
          </p:cNvPr>
          <p:cNvGrpSpPr/>
          <p:nvPr/>
        </p:nvGrpSpPr>
        <p:grpSpPr>
          <a:xfrm rot="169527">
            <a:off x="240970" y="1831387"/>
            <a:ext cx="720608" cy="748131"/>
            <a:chOff x="406450" y="3502000"/>
            <a:chExt cx="1837300" cy="1907475"/>
          </a:xfrm>
        </p:grpSpPr>
        <p:sp>
          <p:nvSpPr>
            <p:cNvPr id="105" name="Google Shape;1887;p39">
              <a:extLst>
                <a:ext uri="{FF2B5EF4-FFF2-40B4-BE49-F238E27FC236}">
                  <a16:creationId xmlns:a16="http://schemas.microsoft.com/office/drawing/2014/main" id="{B556C1A5-9BBD-96AE-0B26-22AA466CBA08}"/>
                </a:ext>
              </a:extLst>
            </p:cNvPr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extrusionOk="0">
                  <a:moveTo>
                    <a:pt x="5254" y="1"/>
                  </a:moveTo>
                  <a:lnTo>
                    <a:pt x="4726" y="56"/>
                  </a:lnTo>
                  <a:lnTo>
                    <a:pt x="4226" y="112"/>
                  </a:lnTo>
                  <a:lnTo>
                    <a:pt x="3753" y="251"/>
                  </a:lnTo>
                  <a:lnTo>
                    <a:pt x="3281" y="418"/>
                  </a:lnTo>
                  <a:lnTo>
                    <a:pt x="2836" y="612"/>
                  </a:lnTo>
                  <a:lnTo>
                    <a:pt x="2391" y="862"/>
                  </a:lnTo>
                  <a:lnTo>
                    <a:pt x="2002" y="1168"/>
                  </a:lnTo>
                  <a:lnTo>
                    <a:pt x="1613" y="1502"/>
                  </a:lnTo>
                  <a:lnTo>
                    <a:pt x="1279" y="1863"/>
                  </a:lnTo>
                  <a:lnTo>
                    <a:pt x="974" y="2308"/>
                  </a:lnTo>
                  <a:lnTo>
                    <a:pt x="696" y="2780"/>
                  </a:lnTo>
                  <a:lnTo>
                    <a:pt x="446" y="3308"/>
                  </a:lnTo>
                  <a:lnTo>
                    <a:pt x="251" y="3864"/>
                  </a:lnTo>
                  <a:lnTo>
                    <a:pt x="112" y="4504"/>
                  </a:lnTo>
                  <a:lnTo>
                    <a:pt x="1" y="5171"/>
                  </a:lnTo>
                  <a:lnTo>
                    <a:pt x="6338" y="15233"/>
                  </a:lnTo>
                  <a:lnTo>
                    <a:pt x="6950" y="15372"/>
                  </a:lnTo>
                  <a:lnTo>
                    <a:pt x="7533" y="15483"/>
                  </a:lnTo>
                  <a:lnTo>
                    <a:pt x="8117" y="15511"/>
                  </a:lnTo>
                  <a:lnTo>
                    <a:pt x="8673" y="15511"/>
                  </a:lnTo>
                  <a:lnTo>
                    <a:pt x="9201" y="15455"/>
                  </a:lnTo>
                  <a:lnTo>
                    <a:pt x="9701" y="15344"/>
                  </a:lnTo>
                  <a:lnTo>
                    <a:pt x="10174" y="15233"/>
                  </a:lnTo>
                  <a:lnTo>
                    <a:pt x="10646" y="15038"/>
                  </a:lnTo>
                  <a:lnTo>
                    <a:pt x="11091" y="14844"/>
                  </a:lnTo>
                  <a:lnTo>
                    <a:pt x="11508" y="14593"/>
                  </a:lnTo>
                  <a:lnTo>
                    <a:pt x="11897" y="14315"/>
                  </a:lnTo>
                  <a:lnTo>
                    <a:pt x="12259" y="14010"/>
                  </a:lnTo>
                  <a:lnTo>
                    <a:pt x="12592" y="13676"/>
                  </a:lnTo>
                  <a:lnTo>
                    <a:pt x="12926" y="13315"/>
                  </a:lnTo>
                  <a:lnTo>
                    <a:pt x="13204" y="12926"/>
                  </a:lnTo>
                  <a:lnTo>
                    <a:pt x="13482" y="12509"/>
                  </a:lnTo>
                  <a:lnTo>
                    <a:pt x="13704" y="12064"/>
                  </a:lnTo>
                  <a:lnTo>
                    <a:pt x="13899" y="11619"/>
                  </a:lnTo>
                  <a:lnTo>
                    <a:pt x="14065" y="11175"/>
                  </a:lnTo>
                  <a:lnTo>
                    <a:pt x="14232" y="10674"/>
                  </a:lnTo>
                  <a:lnTo>
                    <a:pt x="14343" y="10174"/>
                  </a:lnTo>
                  <a:lnTo>
                    <a:pt x="14427" y="9674"/>
                  </a:lnTo>
                  <a:lnTo>
                    <a:pt x="14454" y="9173"/>
                  </a:lnTo>
                  <a:lnTo>
                    <a:pt x="14482" y="8645"/>
                  </a:lnTo>
                  <a:lnTo>
                    <a:pt x="14454" y="8117"/>
                  </a:lnTo>
                  <a:lnTo>
                    <a:pt x="14427" y="7617"/>
                  </a:lnTo>
                  <a:lnTo>
                    <a:pt x="14315" y="7089"/>
                  </a:lnTo>
                  <a:lnTo>
                    <a:pt x="14204" y="6561"/>
                  </a:lnTo>
                  <a:lnTo>
                    <a:pt x="14037" y="6032"/>
                  </a:lnTo>
                  <a:lnTo>
                    <a:pt x="13871" y="5532"/>
                  </a:lnTo>
                  <a:lnTo>
                    <a:pt x="13621" y="5004"/>
                  </a:lnTo>
                  <a:lnTo>
                    <a:pt x="13370" y="4504"/>
                  </a:lnTo>
                  <a:lnTo>
                    <a:pt x="13037" y="4003"/>
                  </a:lnTo>
                  <a:lnTo>
                    <a:pt x="12676" y="3531"/>
                  </a:lnTo>
                  <a:lnTo>
                    <a:pt x="12286" y="3086"/>
                  </a:lnTo>
                  <a:lnTo>
                    <a:pt x="11869" y="2669"/>
                  </a:lnTo>
                  <a:lnTo>
                    <a:pt x="11453" y="2280"/>
                  </a:lnTo>
                  <a:lnTo>
                    <a:pt x="10980" y="1891"/>
                  </a:lnTo>
                  <a:lnTo>
                    <a:pt x="10507" y="1557"/>
                  </a:lnTo>
                  <a:lnTo>
                    <a:pt x="10007" y="1252"/>
                  </a:lnTo>
                  <a:lnTo>
                    <a:pt x="9507" y="974"/>
                  </a:lnTo>
                  <a:lnTo>
                    <a:pt x="8979" y="751"/>
                  </a:lnTo>
                  <a:lnTo>
                    <a:pt x="8451" y="529"/>
                  </a:lnTo>
                  <a:lnTo>
                    <a:pt x="7923" y="362"/>
                  </a:lnTo>
                  <a:lnTo>
                    <a:pt x="7394" y="195"/>
                  </a:lnTo>
                  <a:lnTo>
                    <a:pt x="6838" y="112"/>
                  </a:lnTo>
                  <a:lnTo>
                    <a:pt x="6310" y="29"/>
                  </a:lnTo>
                  <a:lnTo>
                    <a:pt x="5782" y="1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6" name="Google Shape;1888;p39">
              <a:extLst>
                <a:ext uri="{FF2B5EF4-FFF2-40B4-BE49-F238E27FC236}">
                  <a16:creationId xmlns:a16="http://schemas.microsoft.com/office/drawing/2014/main" id="{29775E53-F6C5-7788-51FB-44F0E0B0865C}"/>
                </a:ext>
              </a:extLst>
            </p:cNvPr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fill="none" extrusionOk="0">
                  <a:moveTo>
                    <a:pt x="1" y="5171"/>
                  </a:moveTo>
                  <a:lnTo>
                    <a:pt x="1" y="5171"/>
                  </a:lnTo>
                  <a:lnTo>
                    <a:pt x="112" y="4504"/>
                  </a:lnTo>
                  <a:lnTo>
                    <a:pt x="251" y="3864"/>
                  </a:lnTo>
                  <a:lnTo>
                    <a:pt x="446" y="3308"/>
                  </a:lnTo>
                  <a:lnTo>
                    <a:pt x="696" y="2780"/>
                  </a:lnTo>
                  <a:lnTo>
                    <a:pt x="974" y="2308"/>
                  </a:lnTo>
                  <a:lnTo>
                    <a:pt x="1279" y="1863"/>
                  </a:lnTo>
                  <a:lnTo>
                    <a:pt x="1613" y="1502"/>
                  </a:lnTo>
                  <a:lnTo>
                    <a:pt x="2002" y="1168"/>
                  </a:lnTo>
                  <a:lnTo>
                    <a:pt x="2391" y="862"/>
                  </a:lnTo>
                  <a:lnTo>
                    <a:pt x="2836" y="612"/>
                  </a:lnTo>
                  <a:lnTo>
                    <a:pt x="3281" y="418"/>
                  </a:lnTo>
                  <a:lnTo>
                    <a:pt x="3753" y="251"/>
                  </a:lnTo>
                  <a:lnTo>
                    <a:pt x="4226" y="112"/>
                  </a:lnTo>
                  <a:lnTo>
                    <a:pt x="4726" y="56"/>
                  </a:lnTo>
                  <a:lnTo>
                    <a:pt x="5254" y="1"/>
                  </a:lnTo>
                  <a:lnTo>
                    <a:pt x="5782" y="1"/>
                  </a:lnTo>
                  <a:lnTo>
                    <a:pt x="6310" y="29"/>
                  </a:lnTo>
                  <a:lnTo>
                    <a:pt x="6838" y="112"/>
                  </a:lnTo>
                  <a:lnTo>
                    <a:pt x="7394" y="195"/>
                  </a:lnTo>
                  <a:lnTo>
                    <a:pt x="7923" y="362"/>
                  </a:lnTo>
                  <a:lnTo>
                    <a:pt x="8451" y="529"/>
                  </a:lnTo>
                  <a:lnTo>
                    <a:pt x="8979" y="751"/>
                  </a:lnTo>
                  <a:lnTo>
                    <a:pt x="9507" y="974"/>
                  </a:lnTo>
                  <a:lnTo>
                    <a:pt x="10007" y="1252"/>
                  </a:lnTo>
                  <a:lnTo>
                    <a:pt x="10507" y="1557"/>
                  </a:lnTo>
                  <a:lnTo>
                    <a:pt x="10980" y="1891"/>
                  </a:lnTo>
                  <a:lnTo>
                    <a:pt x="11453" y="2280"/>
                  </a:lnTo>
                  <a:lnTo>
                    <a:pt x="11869" y="2669"/>
                  </a:lnTo>
                  <a:lnTo>
                    <a:pt x="12286" y="3086"/>
                  </a:lnTo>
                  <a:lnTo>
                    <a:pt x="12676" y="3531"/>
                  </a:lnTo>
                  <a:lnTo>
                    <a:pt x="13037" y="4003"/>
                  </a:lnTo>
                  <a:lnTo>
                    <a:pt x="13370" y="4504"/>
                  </a:lnTo>
                  <a:lnTo>
                    <a:pt x="13370" y="4504"/>
                  </a:lnTo>
                  <a:lnTo>
                    <a:pt x="13621" y="5004"/>
                  </a:lnTo>
                  <a:lnTo>
                    <a:pt x="13871" y="5532"/>
                  </a:lnTo>
                  <a:lnTo>
                    <a:pt x="14037" y="6032"/>
                  </a:lnTo>
                  <a:lnTo>
                    <a:pt x="14204" y="6561"/>
                  </a:lnTo>
                  <a:lnTo>
                    <a:pt x="14315" y="7089"/>
                  </a:lnTo>
                  <a:lnTo>
                    <a:pt x="14427" y="7617"/>
                  </a:lnTo>
                  <a:lnTo>
                    <a:pt x="14454" y="8117"/>
                  </a:lnTo>
                  <a:lnTo>
                    <a:pt x="14482" y="8645"/>
                  </a:lnTo>
                  <a:lnTo>
                    <a:pt x="14454" y="9173"/>
                  </a:lnTo>
                  <a:lnTo>
                    <a:pt x="14427" y="9674"/>
                  </a:lnTo>
                  <a:lnTo>
                    <a:pt x="14343" y="10174"/>
                  </a:lnTo>
                  <a:lnTo>
                    <a:pt x="14232" y="10674"/>
                  </a:lnTo>
                  <a:lnTo>
                    <a:pt x="14065" y="11175"/>
                  </a:lnTo>
                  <a:lnTo>
                    <a:pt x="13899" y="11619"/>
                  </a:lnTo>
                  <a:lnTo>
                    <a:pt x="13704" y="12064"/>
                  </a:lnTo>
                  <a:lnTo>
                    <a:pt x="13482" y="12509"/>
                  </a:lnTo>
                  <a:lnTo>
                    <a:pt x="13204" y="12926"/>
                  </a:lnTo>
                  <a:lnTo>
                    <a:pt x="12926" y="13315"/>
                  </a:lnTo>
                  <a:lnTo>
                    <a:pt x="12592" y="13676"/>
                  </a:lnTo>
                  <a:lnTo>
                    <a:pt x="12259" y="14010"/>
                  </a:lnTo>
                  <a:lnTo>
                    <a:pt x="11897" y="14315"/>
                  </a:lnTo>
                  <a:lnTo>
                    <a:pt x="11508" y="14593"/>
                  </a:lnTo>
                  <a:lnTo>
                    <a:pt x="11091" y="14844"/>
                  </a:lnTo>
                  <a:lnTo>
                    <a:pt x="10646" y="15038"/>
                  </a:lnTo>
                  <a:lnTo>
                    <a:pt x="10174" y="15233"/>
                  </a:lnTo>
                  <a:lnTo>
                    <a:pt x="9701" y="15344"/>
                  </a:lnTo>
                  <a:lnTo>
                    <a:pt x="9201" y="15455"/>
                  </a:lnTo>
                  <a:lnTo>
                    <a:pt x="8673" y="15511"/>
                  </a:lnTo>
                  <a:lnTo>
                    <a:pt x="8117" y="15511"/>
                  </a:lnTo>
                  <a:lnTo>
                    <a:pt x="7533" y="15483"/>
                  </a:lnTo>
                  <a:lnTo>
                    <a:pt x="6950" y="15372"/>
                  </a:lnTo>
                  <a:lnTo>
                    <a:pt x="6338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7" name="Google Shape;1889;p39">
              <a:extLst>
                <a:ext uri="{FF2B5EF4-FFF2-40B4-BE49-F238E27FC236}">
                  <a16:creationId xmlns:a16="http://schemas.microsoft.com/office/drawing/2014/main" id="{537E4425-F369-48FB-4781-9C6A7AB32C81}"/>
                </a:ext>
              </a:extLst>
            </p:cNvPr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extrusionOk="0">
                  <a:moveTo>
                    <a:pt x="2280" y="1"/>
                  </a:moveTo>
                  <a:lnTo>
                    <a:pt x="1863" y="29"/>
                  </a:lnTo>
                  <a:lnTo>
                    <a:pt x="1669" y="57"/>
                  </a:lnTo>
                  <a:lnTo>
                    <a:pt x="1474" y="112"/>
                  </a:lnTo>
                  <a:lnTo>
                    <a:pt x="1279" y="168"/>
                  </a:lnTo>
                  <a:lnTo>
                    <a:pt x="1113" y="251"/>
                  </a:lnTo>
                  <a:lnTo>
                    <a:pt x="946" y="335"/>
                  </a:lnTo>
                  <a:lnTo>
                    <a:pt x="779" y="473"/>
                  </a:lnTo>
                  <a:lnTo>
                    <a:pt x="640" y="585"/>
                  </a:lnTo>
                  <a:lnTo>
                    <a:pt x="501" y="751"/>
                  </a:lnTo>
                  <a:lnTo>
                    <a:pt x="362" y="918"/>
                  </a:lnTo>
                  <a:lnTo>
                    <a:pt x="279" y="1113"/>
                  </a:lnTo>
                  <a:lnTo>
                    <a:pt x="168" y="1307"/>
                  </a:lnTo>
                  <a:lnTo>
                    <a:pt x="84" y="1530"/>
                  </a:lnTo>
                  <a:lnTo>
                    <a:pt x="29" y="1780"/>
                  </a:lnTo>
                  <a:lnTo>
                    <a:pt x="1" y="2058"/>
                  </a:lnTo>
                  <a:lnTo>
                    <a:pt x="2502" y="6033"/>
                  </a:lnTo>
                  <a:lnTo>
                    <a:pt x="2753" y="6088"/>
                  </a:lnTo>
                  <a:lnTo>
                    <a:pt x="2975" y="6116"/>
                  </a:lnTo>
                  <a:lnTo>
                    <a:pt x="3614" y="6116"/>
                  </a:lnTo>
                  <a:lnTo>
                    <a:pt x="3837" y="6060"/>
                  </a:lnTo>
                  <a:lnTo>
                    <a:pt x="4003" y="6005"/>
                  </a:lnTo>
                  <a:lnTo>
                    <a:pt x="4198" y="5949"/>
                  </a:lnTo>
                  <a:lnTo>
                    <a:pt x="4531" y="5755"/>
                  </a:lnTo>
                  <a:lnTo>
                    <a:pt x="4837" y="5532"/>
                  </a:lnTo>
                  <a:lnTo>
                    <a:pt x="5087" y="5254"/>
                  </a:lnTo>
                  <a:lnTo>
                    <a:pt x="5310" y="4949"/>
                  </a:lnTo>
                  <a:lnTo>
                    <a:pt x="5477" y="4587"/>
                  </a:lnTo>
                  <a:lnTo>
                    <a:pt x="5616" y="4226"/>
                  </a:lnTo>
                  <a:lnTo>
                    <a:pt x="5699" y="3837"/>
                  </a:lnTo>
                  <a:lnTo>
                    <a:pt x="5699" y="3420"/>
                  </a:lnTo>
                  <a:lnTo>
                    <a:pt x="5671" y="3003"/>
                  </a:lnTo>
                  <a:lnTo>
                    <a:pt x="5616" y="2586"/>
                  </a:lnTo>
                  <a:lnTo>
                    <a:pt x="5477" y="2197"/>
                  </a:lnTo>
                  <a:lnTo>
                    <a:pt x="5282" y="1780"/>
                  </a:lnTo>
                  <a:lnTo>
                    <a:pt x="5004" y="1391"/>
                  </a:lnTo>
                  <a:lnTo>
                    <a:pt x="4670" y="1057"/>
                  </a:lnTo>
                  <a:lnTo>
                    <a:pt x="4337" y="751"/>
                  </a:lnTo>
                  <a:lnTo>
                    <a:pt x="3948" y="501"/>
                  </a:lnTo>
                  <a:lnTo>
                    <a:pt x="3531" y="307"/>
                  </a:lnTo>
                  <a:lnTo>
                    <a:pt x="3114" y="140"/>
                  </a:lnTo>
                  <a:lnTo>
                    <a:pt x="2697" y="5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8" name="Google Shape;1890;p39">
              <a:extLst>
                <a:ext uri="{FF2B5EF4-FFF2-40B4-BE49-F238E27FC236}">
                  <a16:creationId xmlns:a16="http://schemas.microsoft.com/office/drawing/2014/main" id="{D2F0BBD7-9BF7-A25C-E67B-C779E9766886}"/>
                </a:ext>
              </a:extLst>
            </p:cNvPr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fill="none" extrusionOk="0">
                  <a:moveTo>
                    <a:pt x="1" y="2058"/>
                  </a:moveTo>
                  <a:lnTo>
                    <a:pt x="1" y="2058"/>
                  </a:lnTo>
                  <a:lnTo>
                    <a:pt x="29" y="1780"/>
                  </a:lnTo>
                  <a:lnTo>
                    <a:pt x="84" y="1530"/>
                  </a:lnTo>
                  <a:lnTo>
                    <a:pt x="168" y="1307"/>
                  </a:lnTo>
                  <a:lnTo>
                    <a:pt x="279" y="1113"/>
                  </a:lnTo>
                  <a:lnTo>
                    <a:pt x="362" y="918"/>
                  </a:lnTo>
                  <a:lnTo>
                    <a:pt x="501" y="751"/>
                  </a:lnTo>
                  <a:lnTo>
                    <a:pt x="640" y="585"/>
                  </a:lnTo>
                  <a:lnTo>
                    <a:pt x="779" y="473"/>
                  </a:lnTo>
                  <a:lnTo>
                    <a:pt x="946" y="335"/>
                  </a:lnTo>
                  <a:lnTo>
                    <a:pt x="1113" y="251"/>
                  </a:lnTo>
                  <a:lnTo>
                    <a:pt x="1279" y="168"/>
                  </a:lnTo>
                  <a:lnTo>
                    <a:pt x="1474" y="112"/>
                  </a:lnTo>
                  <a:lnTo>
                    <a:pt x="1669" y="57"/>
                  </a:lnTo>
                  <a:lnTo>
                    <a:pt x="1863" y="29"/>
                  </a:lnTo>
                  <a:lnTo>
                    <a:pt x="2280" y="1"/>
                  </a:lnTo>
                  <a:lnTo>
                    <a:pt x="2697" y="57"/>
                  </a:lnTo>
                  <a:lnTo>
                    <a:pt x="3114" y="140"/>
                  </a:lnTo>
                  <a:lnTo>
                    <a:pt x="3531" y="307"/>
                  </a:lnTo>
                  <a:lnTo>
                    <a:pt x="3948" y="501"/>
                  </a:lnTo>
                  <a:lnTo>
                    <a:pt x="4337" y="751"/>
                  </a:lnTo>
                  <a:lnTo>
                    <a:pt x="4670" y="1057"/>
                  </a:lnTo>
                  <a:lnTo>
                    <a:pt x="5004" y="1391"/>
                  </a:lnTo>
                  <a:lnTo>
                    <a:pt x="5282" y="1780"/>
                  </a:lnTo>
                  <a:lnTo>
                    <a:pt x="5282" y="1780"/>
                  </a:lnTo>
                  <a:lnTo>
                    <a:pt x="5477" y="2197"/>
                  </a:lnTo>
                  <a:lnTo>
                    <a:pt x="5616" y="2586"/>
                  </a:lnTo>
                  <a:lnTo>
                    <a:pt x="5671" y="3003"/>
                  </a:lnTo>
                  <a:lnTo>
                    <a:pt x="5699" y="3420"/>
                  </a:lnTo>
                  <a:lnTo>
                    <a:pt x="5699" y="3837"/>
                  </a:lnTo>
                  <a:lnTo>
                    <a:pt x="5616" y="4226"/>
                  </a:lnTo>
                  <a:lnTo>
                    <a:pt x="5477" y="4587"/>
                  </a:lnTo>
                  <a:lnTo>
                    <a:pt x="5310" y="4949"/>
                  </a:lnTo>
                  <a:lnTo>
                    <a:pt x="5087" y="5254"/>
                  </a:lnTo>
                  <a:lnTo>
                    <a:pt x="4837" y="5532"/>
                  </a:lnTo>
                  <a:lnTo>
                    <a:pt x="4531" y="5755"/>
                  </a:lnTo>
                  <a:lnTo>
                    <a:pt x="4198" y="5949"/>
                  </a:lnTo>
                  <a:lnTo>
                    <a:pt x="4003" y="6005"/>
                  </a:lnTo>
                  <a:lnTo>
                    <a:pt x="3837" y="6060"/>
                  </a:lnTo>
                  <a:lnTo>
                    <a:pt x="3614" y="6116"/>
                  </a:lnTo>
                  <a:lnTo>
                    <a:pt x="3420" y="6116"/>
                  </a:lnTo>
                  <a:lnTo>
                    <a:pt x="3197" y="6116"/>
                  </a:lnTo>
                  <a:lnTo>
                    <a:pt x="2975" y="6116"/>
                  </a:lnTo>
                  <a:lnTo>
                    <a:pt x="2753" y="6088"/>
                  </a:lnTo>
                  <a:lnTo>
                    <a:pt x="2502" y="6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9" name="Google Shape;1891;p39">
              <a:extLst>
                <a:ext uri="{FF2B5EF4-FFF2-40B4-BE49-F238E27FC236}">
                  <a16:creationId xmlns:a16="http://schemas.microsoft.com/office/drawing/2014/main" id="{339F811C-5C1A-3AD7-A247-3DE8B4ACAD97}"/>
                </a:ext>
              </a:extLst>
            </p:cNvPr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extrusionOk="0">
                  <a:moveTo>
                    <a:pt x="8700" y="1"/>
                  </a:move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0" name="Google Shape;1892;p39">
              <a:extLst>
                <a:ext uri="{FF2B5EF4-FFF2-40B4-BE49-F238E27FC236}">
                  <a16:creationId xmlns:a16="http://schemas.microsoft.com/office/drawing/2014/main" id="{F7222345-5C66-753C-3540-C01A3F81D1CA}"/>
                </a:ext>
              </a:extLst>
            </p:cNvPr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fill="none" extrusionOk="0">
                  <a:moveTo>
                    <a:pt x="14482" y="5171"/>
                  </a:move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lnTo>
                    <a:pt x="8700" y="1"/>
                  </a:ln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1" name="Google Shape;1893;p39">
              <a:extLst>
                <a:ext uri="{FF2B5EF4-FFF2-40B4-BE49-F238E27FC236}">
                  <a16:creationId xmlns:a16="http://schemas.microsoft.com/office/drawing/2014/main" id="{1E2FD9D2-976E-865A-9424-1DE2055EECF8}"/>
                </a:ext>
              </a:extLst>
            </p:cNvPr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extrusionOk="0">
                  <a:moveTo>
                    <a:pt x="3447" y="0"/>
                  </a:move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2" name="Google Shape;1894;p39">
              <a:extLst>
                <a:ext uri="{FF2B5EF4-FFF2-40B4-BE49-F238E27FC236}">
                  <a16:creationId xmlns:a16="http://schemas.microsoft.com/office/drawing/2014/main" id="{49D54685-E5EB-05CA-81D7-A713FAD19B23}"/>
                </a:ext>
              </a:extLst>
            </p:cNvPr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fill="none" extrusionOk="0">
                  <a:moveTo>
                    <a:pt x="5727" y="2029"/>
                  </a:move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lnTo>
                    <a:pt x="3447" y="0"/>
                  </a:ln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530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3" name="Google Shape;1895;p39">
              <a:extLst>
                <a:ext uri="{FF2B5EF4-FFF2-40B4-BE49-F238E27FC236}">
                  <a16:creationId xmlns:a16="http://schemas.microsoft.com/office/drawing/2014/main" id="{09CEB076-C777-DA0A-9A22-1A2A750344AD}"/>
                </a:ext>
              </a:extLst>
            </p:cNvPr>
            <p:cNvSpPr/>
            <p:nvPr/>
          </p:nvSpPr>
          <p:spPr>
            <a:xfrm>
              <a:off x="406450" y="3654175"/>
              <a:ext cx="1837300" cy="1755300"/>
            </a:xfrm>
            <a:custGeom>
              <a:avLst/>
              <a:gdLst/>
              <a:ahLst/>
              <a:cxnLst/>
              <a:rect l="l" t="t" r="r" b="b"/>
              <a:pathLst>
                <a:path w="73492" h="70212" extrusionOk="0">
                  <a:moveTo>
                    <a:pt x="33327" y="1"/>
                  </a:moveTo>
                  <a:lnTo>
                    <a:pt x="32688" y="28"/>
                  </a:lnTo>
                  <a:lnTo>
                    <a:pt x="32048" y="84"/>
                  </a:lnTo>
                  <a:lnTo>
                    <a:pt x="31409" y="167"/>
                  </a:lnTo>
                  <a:lnTo>
                    <a:pt x="30798" y="278"/>
                  </a:lnTo>
                  <a:lnTo>
                    <a:pt x="30186" y="390"/>
                  </a:lnTo>
                  <a:lnTo>
                    <a:pt x="29602" y="529"/>
                  </a:lnTo>
                  <a:lnTo>
                    <a:pt x="28991" y="695"/>
                  </a:lnTo>
                  <a:lnTo>
                    <a:pt x="28435" y="890"/>
                  </a:lnTo>
                  <a:lnTo>
                    <a:pt x="27851" y="1085"/>
                  </a:lnTo>
                  <a:lnTo>
                    <a:pt x="27295" y="1307"/>
                  </a:lnTo>
                  <a:lnTo>
                    <a:pt x="26767" y="1529"/>
                  </a:lnTo>
                  <a:lnTo>
                    <a:pt x="26239" y="1779"/>
                  </a:lnTo>
                  <a:lnTo>
                    <a:pt x="25711" y="2057"/>
                  </a:lnTo>
                  <a:lnTo>
                    <a:pt x="25183" y="2335"/>
                  </a:lnTo>
                  <a:lnTo>
                    <a:pt x="24683" y="2613"/>
                  </a:lnTo>
                  <a:lnTo>
                    <a:pt x="23682" y="3253"/>
                  </a:lnTo>
                  <a:lnTo>
                    <a:pt x="22737" y="3947"/>
                  </a:lnTo>
                  <a:lnTo>
                    <a:pt x="21820" y="4670"/>
                  </a:lnTo>
                  <a:lnTo>
                    <a:pt x="20930" y="5448"/>
                  </a:lnTo>
                  <a:lnTo>
                    <a:pt x="20096" y="6254"/>
                  </a:lnTo>
                  <a:lnTo>
                    <a:pt x="19262" y="7088"/>
                  </a:lnTo>
                  <a:lnTo>
                    <a:pt x="18484" y="7978"/>
                  </a:lnTo>
                  <a:lnTo>
                    <a:pt x="17706" y="8867"/>
                  </a:lnTo>
                  <a:lnTo>
                    <a:pt x="16983" y="9785"/>
                  </a:lnTo>
                  <a:lnTo>
                    <a:pt x="16288" y="10702"/>
                  </a:lnTo>
                  <a:lnTo>
                    <a:pt x="15593" y="11619"/>
                  </a:lnTo>
                  <a:lnTo>
                    <a:pt x="14926" y="12564"/>
                  </a:lnTo>
                  <a:lnTo>
                    <a:pt x="13703" y="14399"/>
                  </a:lnTo>
                  <a:lnTo>
                    <a:pt x="12536" y="16205"/>
                  </a:lnTo>
                  <a:lnTo>
                    <a:pt x="11424" y="17929"/>
                  </a:lnTo>
                  <a:lnTo>
                    <a:pt x="10396" y="19513"/>
                  </a:lnTo>
                  <a:lnTo>
                    <a:pt x="9895" y="20263"/>
                  </a:lnTo>
                  <a:lnTo>
                    <a:pt x="9423" y="20958"/>
                  </a:lnTo>
                  <a:lnTo>
                    <a:pt x="8950" y="21598"/>
                  </a:lnTo>
                  <a:lnTo>
                    <a:pt x="8506" y="22181"/>
                  </a:lnTo>
                  <a:lnTo>
                    <a:pt x="7755" y="23099"/>
                  </a:lnTo>
                  <a:lnTo>
                    <a:pt x="7032" y="24044"/>
                  </a:lnTo>
                  <a:lnTo>
                    <a:pt x="6338" y="24989"/>
                  </a:lnTo>
                  <a:lnTo>
                    <a:pt x="5671" y="25934"/>
                  </a:lnTo>
                  <a:lnTo>
                    <a:pt x="5031" y="26907"/>
                  </a:lnTo>
                  <a:lnTo>
                    <a:pt x="4420" y="27879"/>
                  </a:lnTo>
                  <a:lnTo>
                    <a:pt x="3836" y="28852"/>
                  </a:lnTo>
                  <a:lnTo>
                    <a:pt x="3308" y="29825"/>
                  </a:lnTo>
                  <a:lnTo>
                    <a:pt x="2808" y="30826"/>
                  </a:lnTo>
                  <a:lnTo>
                    <a:pt x="2335" y="31826"/>
                  </a:lnTo>
                  <a:lnTo>
                    <a:pt x="1890" y="32827"/>
                  </a:lnTo>
                  <a:lnTo>
                    <a:pt x="1501" y="33855"/>
                  </a:lnTo>
                  <a:lnTo>
                    <a:pt x="1168" y="34884"/>
                  </a:lnTo>
                  <a:lnTo>
                    <a:pt x="862" y="35912"/>
                  </a:lnTo>
                  <a:lnTo>
                    <a:pt x="584" y="36941"/>
                  </a:lnTo>
                  <a:lnTo>
                    <a:pt x="389" y="37997"/>
                  </a:lnTo>
                  <a:lnTo>
                    <a:pt x="195" y="39025"/>
                  </a:lnTo>
                  <a:lnTo>
                    <a:pt x="84" y="40109"/>
                  </a:lnTo>
                  <a:lnTo>
                    <a:pt x="0" y="41166"/>
                  </a:lnTo>
                  <a:lnTo>
                    <a:pt x="0" y="42222"/>
                  </a:lnTo>
                  <a:lnTo>
                    <a:pt x="28" y="43306"/>
                  </a:lnTo>
                  <a:lnTo>
                    <a:pt x="111" y="44390"/>
                  </a:lnTo>
                  <a:lnTo>
                    <a:pt x="250" y="45502"/>
                  </a:lnTo>
                  <a:lnTo>
                    <a:pt x="445" y="46586"/>
                  </a:lnTo>
                  <a:lnTo>
                    <a:pt x="695" y="47698"/>
                  </a:lnTo>
                  <a:lnTo>
                    <a:pt x="1029" y="48809"/>
                  </a:lnTo>
                  <a:lnTo>
                    <a:pt x="1390" y="49921"/>
                  </a:lnTo>
                  <a:lnTo>
                    <a:pt x="1835" y="51061"/>
                  </a:lnTo>
                  <a:lnTo>
                    <a:pt x="2335" y="52173"/>
                  </a:lnTo>
                  <a:lnTo>
                    <a:pt x="2919" y="53312"/>
                  </a:lnTo>
                  <a:lnTo>
                    <a:pt x="3558" y="54480"/>
                  </a:lnTo>
                  <a:lnTo>
                    <a:pt x="4253" y="55619"/>
                  </a:lnTo>
                  <a:lnTo>
                    <a:pt x="5003" y="56731"/>
                  </a:lnTo>
                  <a:lnTo>
                    <a:pt x="5754" y="57787"/>
                  </a:lnTo>
                  <a:lnTo>
                    <a:pt x="6560" y="58788"/>
                  </a:lnTo>
                  <a:lnTo>
                    <a:pt x="7366" y="59705"/>
                  </a:lnTo>
                  <a:lnTo>
                    <a:pt x="8200" y="60622"/>
                  </a:lnTo>
                  <a:lnTo>
                    <a:pt x="9062" y="61456"/>
                  </a:lnTo>
                  <a:lnTo>
                    <a:pt x="9923" y="62235"/>
                  </a:lnTo>
                  <a:lnTo>
                    <a:pt x="10840" y="62985"/>
                  </a:lnTo>
                  <a:lnTo>
                    <a:pt x="11758" y="63680"/>
                  </a:lnTo>
                  <a:lnTo>
                    <a:pt x="12703" y="64347"/>
                  </a:lnTo>
                  <a:lnTo>
                    <a:pt x="13648" y="64959"/>
                  </a:lnTo>
                  <a:lnTo>
                    <a:pt x="14648" y="65514"/>
                  </a:lnTo>
                  <a:lnTo>
                    <a:pt x="15649" y="66043"/>
                  </a:lnTo>
                  <a:lnTo>
                    <a:pt x="16677" y="66543"/>
                  </a:lnTo>
                  <a:lnTo>
                    <a:pt x="17706" y="66988"/>
                  </a:lnTo>
                  <a:lnTo>
                    <a:pt x="18762" y="67405"/>
                  </a:lnTo>
                  <a:lnTo>
                    <a:pt x="19846" y="67766"/>
                  </a:lnTo>
                  <a:lnTo>
                    <a:pt x="20958" y="68127"/>
                  </a:lnTo>
                  <a:lnTo>
                    <a:pt x="22070" y="68433"/>
                  </a:lnTo>
                  <a:lnTo>
                    <a:pt x="23209" y="68711"/>
                  </a:lnTo>
                  <a:lnTo>
                    <a:pt x="24349" y="68961"/>
                  </a:lnTo>
                  <a:lnTo>
                    <a:pt x="25544" y="69183"/>
                  </a:lnTo>
                  <a:lnTo>
                    <a:pt x="26712" y="69378"/>
                  </a:lnTo>
                  <a:lnTo>
                    <a:pt x="27935" y="69545"/>
                  </a:lnTo>
                  <a:lnTo>
                    <a:pt x="29158" y="69712"/>
                  </a:lnTo>
                  <a:lnTo>
                    <a:pt x="30408" y="69823"/>
                  </a:lnTo>
                  <a:lnTo>
                    <a:pt x="31659" y="69934"/>
                  </a:lnTo>
                  <a:lnTo>
                    <a:pt x="32938" y="70017"/>
                  </a:lnTo>
                  <a:lnTo>
                    <a:pt x="34216" y="70101"/>
                  </a:lnTo>
                  <a:lnTo>
                    <a:pt x="35523" y="70156"/>
                  </a:lnTo>
                  <a:lnTo>
                    <a:pt x="38191" y="70212"/>
                  </a:lnTo>
                  <a:lnTo>
                    <a:pt x="40026" y="70184"/>
                  </a:lnTo>
                  <a:lnTo>
                    <a:pt x="41860" y="70128"/>
                  </a:lnTo>
                  <a:lnTo>
                    <a:pt x="43667" y="69989"/>
                  </a:lnTo>
                  <a:lnTo>
                    <a:pt x="45473" y="69795"/>
                  </a:lnTo>
                  <a:lnTo>
                    <a:pt x="47225" y="69545"/>
                  </a:lnTo>
                  <a:lnTo>
                    <a:pt x="48976" y="69239"/>
                  </a:lnTo>
                  <a:lnTo>
                    <a:pt x="49837" y="69072"/>
                  </a:lnTo>
                  <a:lnTo>
                    <a:pt x="50671" y="68878"/>
                  </a:lnTo>
                  <a:lnTo>
                    <a:pt x="51505" y="68655"/>
                  </a:lnTo>
                  <a:lnTo>
                    <a:pt x="52339" y="68433"/>
                  </a:lnTo>
                  <a:lnTo>
                    <a:pt x="53173" y="68183"/>
                  </a:lnTo>
                  <a:lnTo>
                    <a:pt x="53979" y="67933"/>
                  </a:lnTo>
                  <a:lnTo>
                    <a:pt x="54785" y="67682"/>
                  </a:lnTo>
                  <a:lnTo>
                    <a:pt x="55563" y="67377"/>
                  </a:lnTo>
                  <a:lnTo>
                    <a:pt x="56341" y="67071"/>
                  </a:lnTo>
                  <a:lnTo>
                    <a:pt x="57120" y="66765"/>
                  </a:lnTo>
                  <a:lnTo>
                    <a:pt x="57870" y="66432"/>
                  </a:lnTo>
                  <a:lnTo>
                    <a:pt x="58621" y="66098"/>
                  </a:lnTo>
                  <a:lnTo>
                    <a:pt x="59343" y="65737"/>
                  </a:lnTo>
                  <a:lnTo>
                    <a:pt x="60066" y="65348"/>
                  </a:lnTo>
                  <a:lnTo>
                    <a:pt x="60761" y="64959"/>
                  </a:lnTo>
                  <a:lnTo>
                    <a:pt x="61456" y="64542"/>
                  </a:lnTo>
                  <a:lnTo>
                    <a:pt x="62123" y="64125"/>
                  </a:lnTo>
                  <a:lnTo>
                    <a:pt x="62790" y="63680"/>
                  </a:lnTo>
                  <a:lnTo>
                    <a:pt x="63429" y="63235"/>
                  </a:lnTo>
                  <a:lnTo>
                    <a:pt x="64069" y="62763"/>
                  </a:lnTo>
                  <a:lnTo>
                    <a:pt x="64680" y="62290"/>
                  </a:lnTo>
                  <a:lnTo>
                    <a:pt x="65264" y="61790"/>
                  </a:lnTo>
                  <a:lnTo>
                    <a:pt x="65848" y="61262"/>
                  </a:lnTo>
                  <a:lnTo>
                    <a:pt x="66403" y="60734"/>
                  </a:lnTo>
                  <a:lnTo>
                    <a:pt x="66932" y="60178"/>
                  </a:lnTo>
                  <a:lnTo>
                    <a:pt x="67460" y="59622"/>
                  </a:lnTo>
                  <a:lnTo>
                    <a:pt x="67960" y="59038"/>
                  </a:lnTo>
                  <a:lnTo>
                    <a:pt x="68460" y="58454"/>
                  </a:lnTo>
                  <a:lnTo>
                    <a:pt x="68933" y="57843"/>
                  </a:lnTo>
                  <a:lnTo>
                    <a:pt x="69378" y="57231"/>
                  </a:lnTo>
                  <a:lnTo>
                    <a:pt x="69794" y="56592"/>
                  </a:lnTo>
                  <a:lnTo>
                    <a:pt x="70211" y="55925"/>
                  </a:lnTo>
                  <a:lnTo>
                    <a:pt x="70573" y="55258"/>
                  </a:lnTo>
                  <a:lnTo>
                    <a:pt x="70934" y="54591"/>
                  </a:lnTo>
                  <a:lnTo>
                    <a:pt x="71295" y="53868"/>
                  </a:lnTo>
                  <a:lnTo>
                    <a:pt x="71601" y="53173"/>
                  </a:lnTo>
                  <a:lnTo>
                    <a:pt x="71907" y="52423"/>
                  </a:lnTo>
                  <a:lnTo>
                    <a:pt x="72157" y="51700"/>
                  </a:lnTo>
                  <a:lnTo>
                    <a:pt x="72407" y="50922"/>
                  </a:lnTo>
                  <a:lnTo>
                    <a:pt x="72630" y="50144"/>
                  </a:lnTo>
                  <a:lnTo>
                    <a:pt x="72824" y="49365"/>
                  </a:lnTo>
                  <a:lnTo>
                    <a:pt x="73019" y="48559"/>
                  </a:lnTo>
                  <a:lnTo>
                    <a:pt x="73158" y="47725"/>
                  </a:lnTo>
                  <a:lnTo>
                    <a:pt x="73269" y="46891"/>
                  </a:lnTo>
                  <a:lnTo>
                    <a:pt x="73380" y="46030"/>
                  </a:lnTo>
                  <a:lnTo>
                    <a:pt x="73436" y="45168"/>
                  </a:lnTo>
                  <a:lnTo>
                    <a:pt x="73491" y="44279"/>
                  </a:lnTo>
                  <a:lnTo>
                    <a:pt x="73491" y="43389"/>
                  </a:lnTo>
                  <a:lnTo>
                    <a:pt x="73491" y="42472"/>
                  </a:lnTo>
                  <a:lnTo>
                    <a:pt x="73436" y="41527"/>
                  </a:lnTo>
                  <a:lnTo>
                    <a:pt x="73352" y="40582"/>
                  </a:lnTo>
                  <a:lnTo>
                    <a:pt x="73269" y="39637"/>
                  </a:lnTo>
                  <a:lnTo>
                    <a:pt x="73130" y="38608"/>
                  </a:lnTo>
                  <a:lnTo>
                    <a:pt x="72963" y="37663"/>
                  </a:lnTo>
                  <a:lnTo>
                    <a:pt x="72769" y="36746"/>
                  </a:lnTo>
                  <a:lnTo>
                    <a:pt x="72546" y="35857"/>
                  </a:lnTo>
                  <a:lnTo>
                    <a:pt x="72296" y="35023"/>
                  </a:lnTo>
                  <a:lnTo>
                    <a:pt x="72046" y="34217"/>
                  </a:lnTo>
                  <a:lnTo>
                    <a:pt x="71740" y="33438"/>
                  </a:lnTo>
                  <a:lnTo>
                    <a:pt x="71434" y="32716"/>
                  </a:lnTo>
                  <a:lnTo>
                    <a:pt x="71101" y="31993"/>
                  </a:lnTo>
                  <a:lnTo>
                    <a:pt x="70767" y="31326"/>
                  </a:lnTo>
                  <a:lnTo>
                    <a:pt x="70406" y="30659"/>
                  </a:lnTo>
                  <a:lnTo>
                    <a:pt x="70017" y="30047"/>
                  </a:lnTo>
                  <a:lnTo>
                    <a:pt x="69628" y="29436"/>
                  </a:lnTo>
                  <a:lnTo>
                    <a:pt x="69239" y="28824"/>
                  </a:lnTo>
                  <a:lnTo>
                    <a:pt x="68822" y="28268"/>
                  </a:lnTo>
                  <a:lnTo>
                    <a:pt x="68405" y="27713"/>
                  </a:lnTo>
                  <a:lnTo>
                    <a:pt x="67543" y="26629"/>
                  </a:lnTo>
                  <a:lnTo>
                    <a:pt x="66654" y="25572"/>
                  </a:lnTo>
                  <a:lnTo>
                    <a:pt x="64847" y="23543"/>
                  </a:lnTo>
                  <a:lnTo>
                    <a:pt x="63985" y="22487"/>
                  </a:lnTo>
                  <a:lnTo>
                    <a:pt x="63124" y="21431"/>
                  </a:lnTo>
                  <a:lnTo>
                    <a:pt x="62707" y="20875"/>
                  </a:lnTo>
                  <a:lnTo>
                    <a:pt x="62290" y="20291"/>
                  </a:lnTo>
                  <a:lnTo>
                    <a:pt x="61901" y="19707"/>
                  </a:lnTo>
                  <a:lnTo>
                    <a:pt x="61511" y="19124"/>
                  </a:lnTo>
                  <a:lnTo>
                    <a:pt x="60288" y="17123"/>
                  </a:lnTo>
                  <a:lnTo>
                    <a:pt x="59010" y="15205"/>
                  </a:lnTo>
                  <a:lnTo>
                    <a:pt x="58371" y="14260"/>
                  </a:lnTo>
                  <a:lnTo>
                    <a:pt x="57703" y="13342"/>
                  </a:lnTo>
                  <a:lnTo>
                    <a:pt x="57036" y="12453"/>
                  </a:lnTo>
                  <a:lnTo>
                    <a:pt x="56369" y="11591"/>
                  </a:lnTo>
                  <a:lnTo>
                    <a:pt x="55674" y="10730"/>
                  </a:lnTo>
                  <a:lnTo>
                    <a:pt x="54980" y="9896"/>
                  </a:lnTo>
                  <a:lnTo>
                    <a:pt x="54257" y="9117"/>
                  </a:lnTo>
                  <a:lnTo>
                    <a:pt x="53534" y="8339"/>
                  </a:lnTo>
                  <a:lnTo>
                    <a:pt x="52784" y="7589"/>
                  </a:lnTo>
                  <a:lnTo>
                    <a:pt x="52033" y="6866"/>
                  </a:lnTo>
                  <a:lnTo>
                    <a:pt x="51227" y="6171"/>
                  </a:lnTo>
                  <a:lnTo>
                    <a:pt x="50421" y="5504"/>
                  </a:lnTo>
                  <a:lnTo>
                    <a:pt x="49615" y="4893"/>
                  </a:lnTo>
                  <a:lnTo>
                    <a:pt x="48753" y="4281"/>
                  </a:lnTo>
                  <a:lnTo>
                    <a:pt x="47892" y="3725"/>
                  </a:lnTo>
                  <a:lnTo>
                    <a:pt x="47002" y="3197"/>
                  </a:lnTo>
                  <a:lnTo>
                    <a:pt x="46085" y="2697"/>
                  </a:lnTo>
                  <a:lnTo>
                    <a:pt x="45140" y="2252"/>
                  </a:lnTo>
                  <a:lnTo>
                    <a:pt x="44167" y="1835"/>
                  </a:lnTo>
                  <a:lnTo>
                    <a:pt x="43166" y="1474"/>
                  </a:lnTo>
                  <a:lnTo>
                    <a:pt x="42110" y="1140"/>
                  </a:lnTo>
                  <a:lnTo>
                    <a:pt x="41054" y="834"/>
                  </a:lnTo>
                  <a:lnTo>
                    <a:pt x="39970" y="584"/>
                  </a:lnTo>
                  <a:lnTo>
                    <a:pt x="38830" y="362"/>
                  </a:lnTo>
                  <a:lnTo>
                    <a:pt x="37691" y="195"/>
                  </a:lnTo>
                  <a:lnTo>
                    <a:pt x="36496" y="84"/>
                  </a:lnTo>
                  <a:lnTo>
                    <a:pt x="35273" y="28"/>
                  </a:lnTo>
                  <a:lnTo>
                    <a:pt x="33994" y="1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4" name="Google Shape;1896;p39">
              <a:extLst>
                <a:ext uri="{FF2B5EF4-FFF2-40B4-BE49-F238E27FC236}">
                  <a16:creationId xmlns:a16="http://schemas.microsoft.com/office/drawing/2014/main" id="{4C2C8A74-0CCD-A7CE-E4CB-32AD9850C8B3}"/>
                </a:ext>
              </a:extLst>
            </p:cNvPr>
            <p:cNvSpPr/>
            <p:nvPr/>
          </p:nvSpPr>
          <p:spPr>
            <a:xfrm>
              <a:off x="883125" y="3654175"/>
              <a:ext cx="1360625" cy="1535725"/>
            </a:xfrm>
            <a:custGeom>
              <a:avLst/>
              <a:gdLst/>
              <a:ahLst/>
              <a:cxnLst/>
              <a:rect l="l" t="t" r="r" b="b"/>
              <a:pathLst>
                <a:path w="54425" h="61429" extrusionOk="0">
                  <a:moveTo>
                    <a:pt x="14343" y="1"/>
                  </a:moveTo>
                  <a:lnTo>
                    <a:pt x="13760" y="28"/>
                  </a:lnTo>
                  <a:lnTo>
                    <a:pt x="13176" y="84"/>
                  </a:lnTo>
                  <a:lnTo>
                    <a:pt x="12620" y="139"/>
                  </a:lnTo>
                  <a:lnTo>
                    <a:pt x="12064" y="223"/>
                  </a:lnTo>
                  <a:lnTo>
                    <a:pt x="11508" y="306"/>
                  </a:lnTo>
                  <a:lnTo>
                    <a:pt x="10980" y="417"/>
                  </a:lnTo>
                  <a:lnTo>
                    <a:pt x="10452" y="556"/>
                  </a:lnTo>
                  <a:lnTo>
                    <a:pt x="9924" y="695"/>
                  </a:lnTo>
                  <a:lnTo>
                    <a:pt x="9424" y="862"/>
                  </a:lnTo>
                  <a:lnTo>
                    <a:pt x="8395" y="1224"/>
                  </a:lnTo>
                  <a:lnTo>
                    <a:pt x="7450" y="1640"/>
                  </a:lnTo>
                  <a:lnTo>
                    <a:pt x="6505" y="2113"/>
                  </a:lnTo>
                  <a:lnTo>
                    <a:pt x="5588" y="2641"/>
                  </a:lnTo>
                  <a:lnTo>
                    <a:pt x="4698" y="3197"/>
                  </a:lnTo>
                  <a:lnTo>
                    <a:pt x="3864" y="3808"/>
                  </a:lnTo>
                  <a:lnTo>
                    <a:pt x="3031" y="4448"/>
                  </a:lnTo>
                  <a:lnTo>
                    <a:pt x="2225" y="5143"/>
                  </a:lnTo>
                  <a:lnTo>
                    <a:pt x="1474" y="5838"/>
                  </a:lnTo>
                  <a:lnTo>
                    <a:pt x="724" y="6560"/>
                  </a:lnTo>
                  <a:lnTo>
                    <a:pt x="1" y="7339"/>
                  </a:lnTo>
                  <a:lnTo>
                    <a:pt x="640" y="6755"/>
                  </a:lnTo>
                  <a:lnTo>
                    <a:pt x="1335" y="6199"/>
                  </a:lnTo>
                  <a:lnTo>
                    <a:pt x="2030" y="5671"/>
                  </a:lnTo>
                  <a:lnTo>
                    <a:pt x="2753" y="5143"/>
                  </a:lnTo>
                  <a:lnTo>
                    <a:pt x="3475" y="4670"/>
                  </a:lnTo>
                  <a:lnTo>
                    <a:pt x="4226" y="4225"/>
                  </a:lnTo>
                  <a:lnTo>
                    <a:pt x="5004" y="3808"/>
                  </a:lnTo>
                  <a:lnTo>
                    <a:pt x="5810" y="3419"/>
                  </a:lnTo>
                  <a:lnTo>
                    <a:pt x="6616" y="3086"/>
                  </a:lnTo>
                  <a:lnTo>
                    <a:pt x="7478" y="2780"/>
                  </a:lnTo>
                  <a:lnTo>
                    <a:pt x="8340" y="2530"/>
                  </a:lnTo>
                  <a:lnTo>
                    <a:pt x="9229" y="2308"/>
                  </a:lnTo>
                  <a:lnTo>
                    <a:pt x="10146" y="2141"/>
                  </a:lnTo>
                  <a:lnTo>
                    <a:pt x="11063" y="2002"/>
                  </a:lnTo>
                  <a:lnTo>
                    <a:pt x="12036" y="1918"/>
                  </a:lnTo>
                  <a:lnTo>
                    <a:pt x="13009" y="1891"/>
                  </a:lnTo>
                  <a:lnTo>
                    <a:pt x="14288" y="1918"/>
                  </a:lnTo>
                  <a:lnTo>
                    <a:pt x="15511" y="2002"/>
                  </a:lnTo>
                  <a:lnTo>
                    <a:pt x="16706" y="2113"/>
                  </a:lnTo>
                  <a:lnTo>
                    <a:pt x="17873" y="2280"/>
                  </a:lnTo>
                  <a:lnTo>
                    <a:pt x="18985" y="2502"/>
                  </a:lnTo>
                  <a:lnTo>
                    <a:pt x="20097" y="2752"/>
                  </a:lnTo>
                  <a:lnTo>
                    <a:pt x="21153" y="3030"/>
                  </a:lnTo>
                  <a:lnTo>
                    <a:pt x="22182" y="3364"/>
                  </a:lnTo>
                  <a:lnTo>
                    <a:pt x="23182" y="3753"/>
                  </a:lnTo>
                  <a:lnTo>
                    <a:pt x="24155" y="4170"/>
                  </a:lnTo>
                  <a:lnTo>
                    <a:pt x="25100" y="4615"/>
                  </a:lnTo>
                  <a:lnTo>
                    <a:pt x="26017" y="5115"/>
                  </a:lnTo>
                  <a:lnTo>
                    <a:pt x="26907" y="5643"/>
                  </a:lnTo>
                  <a:lnTo>
                    <a:pt x="27768" y="6199"/>
                  </a:lnTo>
                  <a:lnTo>
                    <a:pt x="28630" y="6783"/>
                  </a:lnTo>
                  <a:lnTo>
                    <a:pt x="29464" y="7422"/>
                  </a:lnTo>
                  <a:lnTo>
                    <a:pt x="30270" y="8089"/>
                  </a:lnTo>
                  <a:lnTo>
                    <a:pt x="31048" y="8784"/>
                  </a:lnTo>
                  <a:lnTo>
                    <a:pt x="31799" y="9479"/>
                  </a:lnTo>
                  <a:lnTo>
                    <a:pt x="32549" y="10229"/>
                  </a:lnTo>
                  <a:lnTo>
                    <a:pt x="33300" y="11008"/>
                  </a:lnTo>
                  <a:lnTo>
                    <a:pt x="33995" y="11814"/>
                  </a:lnTo>
                  <a:lnTo>
                    <a:pt x="34717" y="12647"/>
                  </a:lnTo>
                  <a:lnTo>
                    <a:pt x="35384" y="13481"/>
                  </a:lnTo>
                  <a:lnTo>
                    <a:pt x="36079" y="14371"/>
                  </a:lnTo>
                  <a:lnTo>
                    <a:pt x="36746" y="15260"/>
                  </a:lnTo>
                  <a:lnTo>
                    <a:pt x="37386" y="16177"/>
                  </a:lnTo>
                  <a:lnTo>
                    <a:pt x="38025" y="17123"/>
                  </a:lnTo>
                  <a:lnTo>
                    <a:pt x="39304" y="19040"/>
                  </a:lnTo>
                  <a:lnTo>
                    <a:pt x="40554" y="21014"/>
                  </a:lnTo>
                  <a:lnTo>
                    <a:pt x="40916" y="21625"/>
                  </a:lnTo>
                  <a:lnTo>
                    <a:pt x="41333" y="22209"/>
                  </a:lnTo>
                  <a:lnTo>
                    <a:pt x="41722" y="22793"/>
                  </a:lnTo>
                  <a:lnTo>
                    <a:pt x="42139" y="23321"/>
                  </a:lnTo>
                  <a:lnTo>
                    <a:pt x="43000" y="24405"/>
                  </a:lnTo>
                  <a:lnTo>
                    <a:pt x="43890" y="25433"/>
                  </a:lnTo>
                  <a:lnTo>
                    <a:pt x="45669" y="27490"/>
                  </a:lnTo>
                  <a:lnTo>
                    <a:pt x="46558" y="28546"/>
                  </a:lnTo>
                  <a:lnTo>
                    <a:pt x="47420" y="29603"/>
                  </a:lnTo>
                  <a:lnTo>
                    <a:pt x="47837" y="30186"/>
                  </a:lnTo>
                  <a:lnTo>
                    <a:pt x="48254" y="30742"/>
                  </a:lnTo>
                  <a:lnTo>
                    <a:pt x="48671" y="31326"/>
                  </a:lnTo>
                  <a:lnTo>
                    <a:pt x="49060" y="31937"/>
                  </a:lnTo>
                  <a:lnTo>
                    <a:pt x="49421" y="32577"/>
                  </a:lnTo>
                  <a:lnTo>
                    <a:pt x="49782" y="33244"/>
                  </a:lnTo>
                  <a:lnTo>
                    <a:pt x="50144" y="33911"/>
                  </a:lnTo>
                  <a:lnTo>
                    <a:pt x="50449" y="34634"/>
                  </a:lnTo>
                  <a:lnTo>
                    <a:pt x="50783" y="35356"/>
                  </a:lnTo>
                  <a:lnTo>
                    <a:pt x="51061" y="36135"/>
                  </a:lnTo>
                  <a:lnTo>
                    <a:pt x="51339" y="36941"/>
                  </a:lnTo>
                  <a:lnTo>
                    <a:pt x="51561" y="37775"/>
                  </a:lnTo>
                  <a:lnTo>
                    <a:pt x="51784" y="38664"/>
                  </a:lnTo>
                  <a:lnTo>
                    <a:pt x="51978" y="39581"/>
                  </a:lnTo>
                  <a:lnTo>
                    <a:pt x="52145" y="40526"/>
                  </a:lnTo>
                  <a:lnTo>
                    <a:pt x="52284" y="41527"/>
                  </a:lnTo>
                  <a:lnTo>
                    <a:pt x="52367" y="42305"/>
                  </a:lnTo>
                  <a:lnTo>
                    <a:pt x="52423" y="43083"/>
                  </a:lnTo>
                  <a:lnTo>
                    <a:pt x="52479" y="43834"/>
                  </a:lnTo>
                  <a:lnTo>
                    <a:pt x="52506" y="44584"/>
                  </a:lnTo>
                  <a:lnTo>
                    <a:pt x="52506" y="45307"/>
                  </a:lnTo>
                  <a:lnTo>
                    <a:pt x="52506" y="46058"/>
                  </a:lnTo>
                  <a:lnTo>
                    <a:pt x="52479" y="46752"/>
                  </a:lnTo>
                  <a:lnTo>
                    <a:pt x="52423" y="47475"/>
                  </a:lnTo>
                  <a:lnTo>
                    <a:pt x="52367" y="48170"/>
                  </a:lnTo>
                  <a:lnTo>
                    <a:pt x="52284" y="48865"/>
                  </a:lnTo>
                  <a:lnTo>
                    <a:pt x="52201" y="49532"/>
                  </a:lnTo>
                  <a:lnTo>
                    <a:pt x="52089" y="50199"/>
                  </a:lnTo>
                  <a:lnTo>
                    <a:pt x="51950" y="50838"/>
                  </a:lnTo>
                  <a:lnTo>
                    <a:pt x="51811" y="51506"/>
                  </a:lnTo>
                  <a:lnTo>
                    <a:pt x="51645" y="52145"/>
                  </a:lnTo>
                  <a:lnTo>
                    <a:pt x="51450" y="52756"/>
                  </a:lnTo>
                  <a:lnTo>
                    <a:pt x="51256" y="53368"/>
                  </a:lnTo>
                  <a:lnTo>
                    <a:pt x="51061" y="53979"/>
                  </a:lnTo>
                  <a:lnTo>
                    <a:pt x="50839" y="54563"/>
                  </a:lnTo>
                  <a:lnTo>
                    <a:pt x="50588" y="55175"/>
                  </a:lnTo>
                  <a:lnTo>
                    <a:pt x="50338" y="55730"/>
                  </a:lnTo>
                  <a:lnTo>
                    <a:pt x="50060" y="56314"/>
                  </a:lnTo>
                  <a:lnTo>
                    <a:pt x="49782" y="56870"/>
                  </a:lnTo>
                  <a:lnTo>
                    <a:pt x="49477" y="57398"/>
                  </a:lnTo>
                  <a:lnTo>
                    <a:pt x="49171" y="57954"/>
                  </a:lnTo>
                  <a:lnTo>
                    <a:pt x="48837" y="58482"/>
                  </a:lnTo>
                  <a:lnTo>
                    <a:pt x="48504" y="58982"/>
                  </a:lnTo>
                  <a:lnTo>
                    <a:pt x="48142" y="59483"/>
                  </a:lnTo>
                  <a:lnTo>
                    <a:pt x="47392" y="60483"/>
                  </a:lnTo>
                  <a:lnTo>
                    <a:pt x="46586" y="61428"/>
                  </a:lnTo>
                  <a:lnTo>
                    <a:pt x="47114" y="60928"/>
                  </a:lnTo>
                  <a:lnTo>
                    <a:pt x="47614" y="60428"/>
                  </a:lnTo>
                  <a:lnTo>
                    <a:pt x="48115" y="59928"/>
                  </a:lnTo>
                  <a:lnTo>
                    <a:pt x="48587" y="59427"/>
                  </a:lnTo>
                  <a:lnTo>
                    <a:pt x="49032" y="58871"/>
                  </a:lnTo>
                  <a:lnTo>
                    <a:pt x="49477" y="58343"/>
                  </a:lnTo>
                  <a:lnTo>
                    <a:pt x="49894" y="57787"/>
                  </a:lnTo>
                  <a:lnTo>
                    <a:pt x="50311" y="57204"/>
                  </a:lnTo>
                  <a:lnTo>
                    <a:pt x="50700" y="56620"/>
                  </a:lnTo>
                  <a:lnTo>
                    <a:pt x="51061" y="56036"/>
                  </a:lnTo>
                  <a:lnTo>
                    <a:pt x="51422" y="55425"/>
                  </a:lnTo>
                  <a:lnTo>
                    <a:pt x="51756" y="54785"/>
                  </a:lnTo>
                  <a:lnTo>
                    <a:pt x="52089" y="54146"/>
                  </a:lnTo>
                  <a:lnTo>
                    <a:pt x="52367" y="53507"/>
                  </a:lnTo>
                  <a:lnTo>
                    <a:pt x="52645" y="52840"/>
                  </a:lnTo>
                  <a:lnTo>
                    <a:pt x="52923" y="52173"/>
                  </a:lnTo>
                  <a:lnTo>
                    <a:pt x="53173" y="51478"/>
                  </a:lnTo>
                  <a:lnTo>
                    <a:pt x="53396" y="50783"/>
                  </a:lnTo>
                  <a:lnTo>
                    <a:pt x="53590" y="50088"/>
                  </a:lnTo>
                  <a:lnTo>
                    <a:pt x="53757" y="49337"/>
                  </a:lnTo>
                  <a:lnTo>
                    <a:pt x="53924" y="48615"/>
                  </a:lnTo>
                  <a:lnTo>
                    <a:pt x="54063" y="47864"/>
                  </a:lnTo>
                  <a:lnTo>
                    <a:pt x="54174" y="47086"/>
                  </a:lnTo>
                  <a:lnTo>
                    <a:pt x="54285" y="46308"/>
                  </a:lnTo>
                  <a:lnTo>
                    <a:pt x="54341" y="45529"/>
                  </a:lnTo>
                  <a:lnTo>
                    <a:pt x="54396" y="44723"/>
                  </a:lnTo>
                  <a:lnTo>
                    <a:pt x="54424" y="43917"/>
                  </a:lnTo>
                  <a:lnTo>
                    <a:pt x="54424" y="43083"/>
                  </a:lnTo>
                  <a:lnTo>
                    <a:pt x="54396" y="42222"/>
                  </a:lnTo>
                  <a:lnTo>
                    <a:pt x="54369" y="41388"/>
                  </a:lnTo>
                  <a:lnTo>
                    <a:pt x="54285" y="40498"/>
                  </a:lnTo>
                  <a:lnTo>
                    <a:pt x="54202" y="39637"/>
                  </a:lnTo>
                  <a:lnTo>
                    <a:pt x="54063" y="38608"/>
                  </a:lnTo>
                  <a:lnTo>
                    <a:pt x="53896" y="37663"/>
                  </a:lnTo>
                  <a:lnTo>
                    <a:pt x="53702" y="36746"/>
                  </a:lnTo>
                  <a:lnTo>
                    <a:pt x="53479" y="35857"/>
                  </a:lnTo>
                  <a:lnTo>
                    <a:pt x="53229" y="35023"/>
                  </a:lnTo>
                  <a:lnTo>
                    <a:pt x="52979" y="34217"/>
                  </a:lnTo>
                  <a:lnTo>
                    <a:pt x="52673" y="33438"/>
                  </a:lnTo>
                  <a:lnTo>
                    <a:pt x="52367" y="32716"/>
                  </a:lnTo>
                  <a:lnTo>
                    <a:pt x="52034" y="31993"/>
                  </a:lnTo>
                  <a:lnTo>
                    <a:pt x="51700" y="31326"/>
                  </a:lnTo>
                  <a:lnTo>
                    <a:pt x="51339" y="30659"/>
                  </a:lnTo>
                  <a:lnTo>
                    <a:pt x="50950" y="30047"/>
                  </a:lnTo>
                  <a:lnTo>
                    <a:pt x="50561" y="29436"/>
                  </a:lnTo>
                  <a:lnTo>
                    <a:pt x="50172" y="28824"/>
                  </a:lnTo>
                  <a:lnTo>
                    <a:pt x="49755" y="28268"/>
                  </a:lnTo>
                  <a:lnTo>
                    <a:pt x="49338" y="27713"/>
                  </a:lnTo>
                  <a:lnTo>
                    <a:pt x="48476" y="26629"/>
                  </a:lnTo>
                  <a:lnTo>
                    <a:pt x="47587" y="25572"/>
                  </a:lnTo>
                  <a:lnTo>
                    <a:pt x="45780" y="23543"/>
                  </a:lnTo>
                  <a:lnTo>
                    <a:pt x="44918" y="22487"/>
                  </a:lnTo>
                  <a:lnTo>
                    <a:pt x="44057" y="21431"/>
                  </a:lnTo>
                  <a:lnTo>
                    <a:pt x="43640" y="20875"/>
                  </a:lnTo>
                  <a:lnTo>
                    <a:pt x="43223" y="20291"/>
                  </a:lnTo>
                  <a:lnTo>
                    <a:pt x="42834" y="19707"/>
                  </a:lnTo>
                  <a:lnTo>
                    <a:pt x="42444" y="19124"/>
                  </a:lnTo>
                  <a:lnTo>
                    <a:pt x="41221" y="17123"/>
                  </a:lnTo>
                  <a:lnTo>
                    <a:pt x="39943" y="15205"/>
                  </a:lnTo>
                  <a:lnTo>
                    <a:pt x="39304" y="14260"/>
                  </a:lnTo>
                  <a:lnTo>
                    <a:pt x="38636" y="13342"/>
                  </a:lnTo>
                  <a:lnTo>
                    <a:pt x="37969" y="12453"/>
                  </a:lnTo>
                  <a:lnTo>
                    <a:pt x="37302" y="11591"/>
                  </a:lnTo>
                  <a:lnTo>
                    <a:pt x="36607" y="10730"/>
                  </a:lnTo>
                  <a:lnTo>
                    <a:pt x="35913" y="9896"/>
                  </a:lnTo>
                  <a:lnTo>
                    <a:pt x="35190" y="9117"/>
                  </a:lnTo>
                  <a:lnTo>
                    <a:pt x="34467" y="8339"/>
                  </a:lnTo>
                  <a:lnTo>
                    <a:pt x="33717" y="7589"/>
                  </a:lnTo>
                  <a:lnTo>
                    <a:pt x="32966" y="6866"/>
                  </a:lnTo>
                  <a:lnTo>
                    <a:pt x="32160" y="6171"/>
                  </a:lnTo>
                  <a:lnTo>
                    <a:pt x="31354" y="5504"/>
                  </a:lnTo>
                  <a:lnTo>
                    <a:pt x="30548" y="4893"/>
                  </a:lnTo>
                  <a:lnTo>
                    <a:pt x="29686" y="4281"/>
                  </a:lnTo>
                  <a:lnTo>
                    <a:pt x="28825" y="3725"/>
                  </a:lnTo>
                  <a:lnTo>
                    <a:pt x="27935" y="3197"/>
                  </a:lnTo>
                  <a:lnTo>
                    <a:pt x="27018" y="2697"/>
                  </a:lnTo>
                  <a:lnTo>
                    <a:pt x="26073" y="2252"/>
                  </a:lnTo>
                  <a:lnTo>
                    <a:pt x="25100" y="1835"/>
                  </a:lnTo>
                  <a:lnTo>
                    <a:pt x="24099" y="1474"/>
                  </a:lnTo>
                  <a:lnTo>
                    <a:pt x="23043" y="1140"/>
                  </a:lnTo>
                  <a:lnTo>
                    <a:pt x="21987" y="834"/>
                  </a:lnTo>
                  <a:lnTo>
                    <a:pt x="20903" y="584"/>
                  </a:lnTo>
                  <a:lnTo>
                    <a:pt x="19763" y="362"/>
                  </a:lnTo>
                  <a:lnTo>
                    <a:pt x="18624" y="195"/>
                  </a:lnTo>
                  <a:lnTo>
                    <a:pt x="17429" y="84"/>
                  </a:lnTo>
                  <a:lnTo>
                    <a:pt x="16206" y="28"/>
                  </a:lnTo>
                  <a:lnTo>
                    <a:pt x="1492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5" name="Google Shape;1897;p39">
              <a:extLst>
                <a:ext uri="{FF2B5EF4-FFF2-40B4-BE49-F238E27FC236}">
                  <a16:creationId xmlns:a16="http://schemas.microsoft.com/office/drawing/2014/main" id="{8D6C5DCC-A038-B6AB-B584-CC1DF038AC89}"/>
                </a:ext>
              </a:extLst>
            </p:cNvPr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6" name="Google Shape;1898;p39">
              <a:extLst>
                <a:ext uri="{FF2B5EF4-FFF2-40B4-BE49-F238E27FC236}">
                  <a16:creationId xmlns:a16="http://schemas.microsoft.com/office/drawing/2014/main" id="{3D4A48F3-6578-9CD3-B7C7-38AC0F702864}"/>
                </a:ext>
              </a:extLst>
            </p:cNvPr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7" name="Google Shape;1899;p39">
              <a:extLst>
                <a:ext uri="{FF2B5EF4-FFF2-40B4-BE49-F238E27FC236}">
                  <a16:creationId xmlns:a16="http://schemas.microsoft.com/office/drawing/2014/main" id="{89B9B485-4B31-055F-D2CA-E5F7037DEEB7}"/>
                </a:ext>
              </a:extLst>
            </p:cNvPr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8" name="Google Shape;1900;p39">
              <a:extLst>
                <a:ext uri="{FF2B5EF4-FFF2-40B4-BE49-F238E27FC236}">
                  <a16:creationId xmlns:a16="http://schemas.microsoft.com/office/drawing/2014/main" id="{3D670CE8-49D4-1C65-B946-5DFD7BDB14F6}"/>
                </a:ext>
              </a:extLst>
            </p:cNvPr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1901;p39">
              <a:extLst>
                <a:ext uri="{FF2B5EF4-FFF2-40B4-BE49-F238E27FC236}">
                  <a16:creationId xmlns:a16="http://schemas.microsoft.com/office/drawing/2014/main" id="{15185508-9B43-001E-DD77-2E1C4B72A0DE}"/>
                </a:ext>
              </a:extLst>
            </p:cNvPr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extrusionOk="0">
                  <a:moveTo>
                    <a:pt x="17373" y="0"/>
                  </a:moveTo>
                  <a:lnTo>
                    <a:pt x="1" y="1279"/>
                  </a:ln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1902;p39">
              <a:extLst>
                <a:ext uri="{FF2B5EF4-FFF2-40B4-BE49-F238E27FC236}">
                  <a16:creationId xmlns:a16="http://schemas.microsoft.com/office/drawing/2014/main" id="{C456376B-9804-BC33-9278-34BF8BE7845B}"/>
                </a:ext>
              </a:extLst>
            </p:cNvPr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fill="none" extrusionOk="0">
                  <a:moveTo>
                    <a:pt x="1" y="1279"/>
                  </a:move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1903;p39">
              <a:extLst>
                <a:ext uri="{FF2B5EF4-FFF2-40B4-BE49-F238E27FC236}">
                  <a16:creationId xmlns:a16="http://schemas.microsoft.com/office/drawing/2014/main" id="{1C97222A-0691-83CC-BB81-0BAA39987223}"/>
                </a:ext>
              </a:extLst>
            </p:cNvPr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extrusionOk="0">
                  <a:moveTo>
                    <a:pt x="1" y="0"/>
                  </a:moveTo>
                  <a:lnTo>
                    <a:pt x="362" y="12480"/>
                  </a:lnTo>
                  <a:lnTo>
                    <a:pt x="1085" y="12508"/>
                  </a:lnTo>
                  <a:lnTo>
                    <a:pt x="1085" y="12508"/>
                  </a:lnTo>
                  <a:lnTo>
                    <a:pt x="89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1904;p39">
              <a:extLst>
                <a:ext uri="{FF2B5EF4-FFF2-40B4-BE49-F238E27FC236}">
                  <a16:creationId xmlns:a16="http://schemas.microsoft.com/office/drawing/2014/main" id="{641BFCD0-F58F-FCCC-709B-469D27A8CB61}"/>
                </a:ext>
              </a:extLst>
            </p:cNvPr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fill="none" extrusionOk="0">
                  <a:moveTo>
                    <a:pt x="362" y="12480"/>
                  </a:moveTo>
                  <a:lnTo>
                    <a:pt x="1" y="0"/>
                  </a:lnTo>
                  <a:lnTo>
                    <a:pt x="890" y="28"/>
                  </a:lnTo>
                  <a:lnTo>
                    <a:pt x="1085" y="12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1905;p39">
              <a:extLst>
                <a:ext uri="{FF2B5EF4-FFF2-40B4-BE49-F238E27FC236}">
                  <a16:creationId xmlns:a16="http://schemas.microsoft.com/office/drawing/2014/main" id="{F5744322-80B9-1B3D-96AC-17D5ED9E187C}"/>
                </a:ext>
              </a:extLst>
            </p:cNvPr>
            <p:cNvSpPr/>
            <p:nvPr/>
          </p:nvSpPr>
          <p:spPr>
            <a:xfrm>
              <a:off x="867850" y="4524875"/>
              <a:ext cx="949925" cy="503800"/>
            </a:xfrm>
            <a:custGeom>
              <a:avLst/>
              <a:gdLst/>
              <a:ahLst/>
              <a:cxnLst/>
              <a:rect l="l" t="t" r="r" b="b"/>
              <a:pathLst>
                <a:path w="37997" h="20152" extrusionOk="0">
                  <a:moveTo>
                    <a:pt x="9729" y="0"/>
                  </a:moveTo>
                  <a:lnTo>
                    <a:pt x="9256" y="28"/>
                  </a:lnTo>
                  <a:lnTo>
                    <a:pt x="8756" y="84"/>
                  </a:lnTo>
                  <a:lnTo>
                    <a:pt x="8311" y="139"/>
                  </a:lnTo>
                  <a:lnTo>
                    <a:pt x="7839" y="250"/>
                  </a:lnTo>
                  <a:lnTo>
                    <a:pt x="7394" y="362"/>
                  </a:lnTo>
                  <a:lnTo>
                    <a:pt x="6977" y="473"/>
                  </a:lnTo>
                  <a:lnTo>
                    <a:pt x="6560" y="640"/>
                  </a:lnTo>
                  <a:lnTo>
                    <a:pt x="6171" y="806"/>
                  </a:lnTo>
                  <a:lnTo>
                    <a:pt x="5782" y="973"/>
                  </a:lnTo>
                  <a:lnTo>
                    <a:pt x="5420" y="1168"/>
                  </a:lnTo>
                  <a:lnTo>
                    <a:pt x="5059" y="1362"/>
                  </a:lnTo>
                  <a:lnTo>
                    <a:pt x="4753" y="1557"/>
                  </a:lnTo>
                  <a:lnTo>
                    <a:pt x="4448" y="1779"/>
                  </a:lnTo>
                  <a:lnTo>
                    <a:pt x="4142" y="2001"/>
                  </a:lnTo>
                  <a:lnTo>
                    <a:pt x="3892" y="2224"/>
                  </a:lnTo>
                  <a:lnTo>
                    <a:pt x="3586" y="2530"/>
                  </a:lnTo>
                  <a:lnTo>
                    <a:pt x="3252" y="2863"/>
                  </a:lnTo>
                  <a:lnTo>
                    <a:pt x="2947" y="3197"/>
                  </a:lnTo>
                  <a:lnTo>
                    <a:pt x="2613" y="3586"/>
                  </a:lnTo>
                  <a:lnTo>
                    <a:pt x="2307" y="4003"/>
                  </a:lnTo>
                  <a:lnTo>
                    <a:pt x="2029" y="4420"/>
                  </a:lnTo>
                  <a:lnTo>
                    <a:pt x="1752" y="4892"/>
                  </a:lnTo>
                  <a:lnTo>
                    <a:pt x="1474" y="5365"/>
                  </a:lnTo>
                  <a:lnTo>
                    <a:pt x="1196" y="5837"/>
                  </a:lnTo>
                  <a:lnTo>
                    <a:pt x="973" y="6365"/>
                  </a:lnTo>
                  <a:lnTo>
                    <a:pt x="751" y="6866"/>
                  </a:lnTo>
                  <a:lnTo>
                    <a:pt x="556" y="7422"/>
                  </a:lnTo>
                  <a:lnTo>
                    <a:pt x="390" y="7978"/>
                  </a:lnTo>
                  <a:lnTo>
                    <a:pt x="251" y="8533"/>
                  </a:lnTo>
                  <a:lnTo>
                    <a:pt x="139" y="9089"/>
                  </a:lnTo>
                  <a:lnTo>
                    <a:pt x="56" y="9673"/>
                  </a:lnTo>
                  <a:lnTo>
                    <a:pt x="0" y="10257"/>
                  </a:lnTo>
                  <a:lnTo>
                    <a:pt x="0" y="10840"/>
                  </a:lnTo>
                  <a:lnTo>
                    <a:pt x="28" y="11452"/>
                  </a:lnTo>
                  <a:lnTo>
                    <a:pt x="84" y="12036"/>
                  </a:lnTo>
                  <a:lnTo>
                    <a:pt x="195" y="12647"/>
                  </a:lnTo>
                  <a:lnTo>
                    <a:pt x="362" y="13231"/>
                  </a:lnTo>
                  <a:lnTo>
                    <a:pt x="556" y="13842"/>
                  </a:lnTo>
                  <a:lnTo>
                    <a:pt x="834" y="14426"/>
                  </a:lnTo>
                  <a:lnTo>
                    <a:pt x="1140" y="15010"/>
                  </a:lnTo>
                  <a:lnTo>
                    <a:pt x="1501" y="15593"/>
                  </a:lnTo>
                  <a:lnTo>
                    <a:pt x="1918" y="16177"/>
                  </a:lnTo>
                  <a:lnTo>
                    <a:pt x="2419" y="16733"/>
                  </a:lnTo>
                  <a:lnTo>
                    <a:pt x="2947" y="17289"/>
                  </a:lnTo>
                  <a:lnTo>
                    <a:pt x="3558" y="17817"/>
                  </a:lnTo>
                  <a:lnTo>
                    <a:pt x="4253" y="18345"/>
                  </a:lnTo>
                  <a:lnTo>
                    <a:pt x="4976" y="18873"/>
                  </a:lnTo>
                  <a:lnTo>
                    <a:pt x="5365" y="19096"/>
                  </a:lnTo>
                  <a:lnTo>
                    <a:pt x="5754" y="19290"/>
                  </a:lnTo>
                  <a:lnTo>
                    <a:pt x="6171" y="19485"/>
                  </a:lnTo>
                  <a:lnTo>
                    <a:pt x="6616" y="19624"/>
                  </a:lnTo>
                  <a:lnTo>
                    <a:pt x="7088" y="19763"/>
                  </a:lnTo>
                  <a:lnTo>
                    <a:pt x="7561" y="19902"/>
                  </a:lnTo>
                  <a:lnTo>
                    <a:pt x="8033" y="19985"/>
                  </a:lnTo>
                  <a:lnTo>
                    <a:pt x="8534" y="20069"/>
                  </a:lnTo>
                  <a:lnTo>
                    <a:pt x="9034" y="20096"/>
                  </a:lnTo>
                  <a:lnTo>
                    <a:pt x="9562" y="20124"/>
                  </a:lnTo>
                  <a:lnTo>
                    <a:pt x="10090" y="20152"/>
                  </a:lnTo>
                  <a:lnTo>
                    <a:pt x="10618" y="20124"/>
                  </a:lnTo>
                  <a:lnTo>
                    <a:pt x="11146" y="20069"/>
                  </a:lnTo>
                  <a:lnTo>
                    <a:pt x="11674" y="20013"/>
                  </a:lnTo>
                  <a:lnTo>
                    <a:pt x="12203" y="19902"/>
                  </a:lnTo>
                  <a:lnTo>
                    <a:pt x="12731" y="19791"/>
                  </a:lnTo>
                  <a:lnTo>
                    <a:pt x="13231" y="19652"/>
                  </a:lnTo>
                  <a:lnTo>
                    <a:pt x="13759" y="19485"/>
                  </a:lnTo>
                  <a:lnTo>
                    <a:pt x="14259" y="19290"/>
                  </a:lnTo>
                  <a:lnTo>
                    <a:pt x="14760" y="19068"/>
                  </a:lnTo>
                  <a:lnTo>
                    <a:pt x="15232" y="18818"/>
                  </a:lnTo>
                  <a:lnTo>
                    <a:pt x="15705" y="18540"/>
                  </a:lnTo>
                  <a:lnTo>
                    <a:pt x="16150" y="18234"/>
                  </a:lnTo>
                  <a:lnTo>
                    <a:pt x="16594" y="17901"/>
                  </a:lnTo>
                  <a:lnTo>
                    <a:pt x="17011" y="17539"/>
                  </a:lnTo>
                  <a:lnTo>
                    <a:pt x="17400" y="17150"/>
                  </a:lnTo>
                  <a:lnTo>
                    <a:pt x="17762" y="16733"/>
                  </a:lnTo>
                  <a:lnTo>
                    <a:pt x="18095" y="16288"/>
                  </a:lnTo>
                  <a:lnTo>
                    <a:pt x="18429" y="15816"/>
                  </a:lnTo>
                  <a:lnTo>
                    <a:pt x="18707" y="15316"/>
                  </a:lnTo>
                  <a:lnTo>
                    <a:pt x="18957" y="14787"/>
                  </a:lnTo>
                  <a:lnTo>
                    <a:pt x="19179" y="14204"/>
                  </a:lnTo>
                  <a:lnTo>
                    <a:pt x="19429" y="14732"/>
                  </a:lnTo>
                  <a:lnTo>
                    <a:pt x="19707" y="15204"/>
                  </a:lnTo>
                  <a:lnTo>
                    <a:pt x="20180" y="15844"/>
                  </a:lnTo>
                  <a:lnTo>
                    <a:pt x="20652" y="16427"/>
                  </a:lnTo>
                  <a:lnTo>
                    <a:pt x="21153" y="16955"/>
                  </a:lnTo>
                  <a:lnTo>
                    <a:pt x="21653" y="17456"/>
                  </a:lnTo>
                  <a:lnTo>
                    <a:pt x="22153" y="17901"/>
                  </a:lnTo>
                  <a:lnTo>
                    <a:pt x="22654" y="18290"/>
                  </a:lnTo>
                  <a:lnTo>
                    <a:pt x="23182" y="18651"/>
                  </a:lnTo>
                  <a:lnTo>
                    <a:pt x="23682" y="18957"/>
                  </a:lnTo>
                  <a:lnTo>
                    <a:pt x="24210" y="19235"/>
                  </a:lnTo>
                  <a:lnTo>
                    <a:pt x="24710" y="19457"/>
                  </a:lnTo>
                  <a:lnTo>
                    <a:pt x="25239" y="19652"/>
                  </a:lnTo>
                  <a:lnTo>
                    <a:pt x="25739" y="19818"/>
                  </a:lnTo>
                  <a:lnTo>
                    <a:pt x="26267" y="19957"/>
                  </a:lnTo>
                  <a:lnTo>
                    <a:pt x="26767" y="20041"/>
                  </a:lnTo>
                  <a:lnTo>
                    <a:pt x="27268" y="20096"/>
                  </a:lnTo>
                  <a:lnTo>
                    <a:pt x="27768" y="20124"/>
                  </a:lnTo>
                  <a:lnTo>
                    <a:pt x="28268" y="20152"/>
                  </a:lnTo>
                  <a:lnTo>
                    <a:pt x="28741" y="20124"/>
                  </a:lnTo>
                  <a:lnTo>
                    <a:pt x="29241" y="20069"/>
                  </a:lnTo>
                  <a:lnTo>
                    <a:pt x="29686" y="20013"/>
                  </a:lnTo>
                  <a:lnTo>
                    <a:pt x="30158" y="19902"/>
                  </a:lnTo>
                  <a:lnTo>
                    <a:pt x="30603" y="19791"/>
                  </a:lnTo>
                  <a:lnTo>
                    <a:pt x="31020" y="19679"/>
                  </a:lnTo>
                  <a:lnTo>
                    <a:pt x="31437" y="19513"/>
                  </a:lnTo>
                  <a:lnTo>
                    <a:pt x="31826" y="19346"/>
                  </a:lnTo>
                  <a:lnTo>
                    <a:pt x="32215" y="19179"/>
                  </a:lnTo>
                  <a:lnTo>
                    <a:pt x="32577" y="18985"/>
                  </a:lnTo>
                  <a:lnTo>
                    <a:pt x="32938" y="18790"/>
                  </a:lnTo>
                  <a:lnTo>
                    <a:pt x="33244" y="18595"/>
                  </a:lnTo>
                  <a:lnTo>
                    <a:pt x="33549" y="18373"/>
                  </a:lnTo>
                  <a:lnTo>
                    <a:pt x="33855" y="18151"/>
                  </a:lnTo>
                  <a:lnTo>
                    <a:pt x="34105" y="17928"/>
                  </a:lnTo>
                  <a:lnTo>
                    <a:pt x="34411" y="17623"/>
                  </a:lnTo>
                  <a:lnTo>
                    <a:pt x="34745" y="17289"/>
                  </a:lnTo>
                  <a:lnTo>
                    <a:pt x="35050" y="16955"/>
                  </a:lnTo>
                  <a:lnTo>
                    <a:pt x="35384" y="16566"/>
                  </a:lnTo>
                  <a:lnTo>
                    <a:pt x="35690" y="16149"/>
                  </a:lnTo>
                  <a:lnTo>
                    <a:pt x="35968" y="15732"/>
                  </a:lnTo>
                  <a:lnTo>
                    <a:pt x="36273" y="15260"/>
                  </a:lnTo>
                  <a:lnTo>
                    <a:pt x="36524" y="14787"/>
                  </a:lnTo>
                  <a:lnTo>
                    <a:pt x="36801" y="14315"/>
                  </a:lnTo>
                  <a:lnTo>
                    <a:pt x="37024" y="13787"/>
                  </a:lnTo>
                  <a:lnTo>
                    <a:pt x="37246" y="13286"/>
                  </a:lnTo>
                  <a:lnTo>
                    <a:pt x="37441" y="12731"/>
                  </a:lnTo>
                  <a:lnTo>
                    <a:pt x="37608" y="12175"/>
                  </a:lnTo>
                  <a:lnTo>
                    <a:pt x="37747" y="11619"/>
                  </a:lnTo>
                  <a:lnTo>
                    <a:pt x="37858" y="11063"/>
                  </a:lnTo>
                  <a:lnTo>
                    <a:pt x="37941" y="10479"/>
                  </a:lnTo>
                  <a:lnTo>
                    <a:pt x="37997" y="9895"/>
                  </a:lnTo>
                  <a:lnTo>
                    <a:pt x="37997" y="9312"/>
                  </a:lnTo>
                  <a:lnTo>
                    <a:pt x="37969" y="8700"/>
                  </a:lnTo>
                  <a:lnTo>
                    <a:pt x="37913" y="8116"/>
                  </a:lnTo>
                  <a:lnTo>
                    <a:pt x="37802" y="7505"/>
                  </a:lnTo>
                  <a:lnTo>
                    <a:pt x="37635" y="6921"/>
                  </a:lnTo>
                  <a:lnTo>
                    <a:pt x="37441" y="6310"/>
                  </a:lnTo>
                  <a:lnTo>
                    <a:pt x="37163" y="5726"/>
                  </a:lnTo>
                  <a:lnTo>
                    <a:pt x="36857" y="5142"/>
                  </a:lnTo>
                  <a:lnTo>
                    <a:pt x="36496" y="4559"/>
                  </a:lnTo>
                  <a:lnTo>
                    <a:pt x="36079" y="3975"/>
                  </a:lnTo>
                  <a:lnTo>
                    <a:pt x="35578" y="3419"/>
                  </a:lnTo>
                  <a:lnTo>
                    <a:pt x="35050" y="2863"/>
                  </a:lnTo>
                  <a:lnTo>
                    <a:pt x="34439" y="2335"/>
                  </a:lnTo>
                  <a:lnTo>
                    <a:pt x="33772" y="1807"/>
                  </a:lnTo>
                  <a:lnTo>
                    <a:pt x="33021" y="1279"/>
                  </a:lnTo>
                  <a:lnTo>
                    <a:pt x="32632" y="1056"/>
                  </a:lnTo>
                  <a:lnTo>
                    <a:pt x="32243" y="862"/>
                  </a:lnTo>
                  <a:lnTo>
                    <a:pt x="31826" y="667"/>
                  </a:lnTo>
                  <a:lnTo>
                    <a:pt x="31381" y="528"/>
                  </a:lnTo>
                  <a:lnTo>
                    <a:pt x="30937" y="389"/>
                  </a:lnTo>
                  <a:lnTo>
                    <a:pt x="30464" y="250"/>
                  </a:lnTo>
                  <a:lnTo>
                    <a:pt x="29964" y="167"/>
                  </a:lnTo>
                  <a:lnTo>
                    <a:pt x="29463" y="84"/>
                  </a:lnTo>
                  <a:lnTo>
                    <a:pt x="28963" y="56"/>
                  </a:lnTo>
                  <a:lnTo>
                    <a:pt x="28435" y="28"/>
                  </a:lnTo>
                  <a:lnTo>
                    <a:pt x="27907" y="0"/>
                  </a:lnTo>
                  <a:lnTo>
                    <a:pt x="27407" y="28"/>
                  </a:lnTo>
                  <a:lnTo>
                    <a:pt x="26851" y="84"/>
                  </a:lnTo>
                  <a:lnTo>
                    <a:pt x="26323" y="139"/>
                  </a:lnTo>
                  <a:lnTo>
                    <a:pt x="25795" y="250"/>
                  </a:lnTo>
                  <a:lnTo>
                    <a:pt x="25266" y="362"/>
                  </a:lnTo>
                  <a:lnTo>
                    <a:pt x="24766" y="501"/>
                  </a:lnTo>
                  <a:lnTo>
                    <a:pt x="24238" y="667"/>
                  </a:lnTo>
                  <a:lnTo>
                    <a:pt x="23738" y="862"/>
                  </a:lnTo>
                  <a:lnTo>
                    <a:pt x="23237" y="1084"/>
                  </a:lnTo>
                  <a:lnTo>
                    <a:pt x="22765" y="1334"/>
                  </a:lnTo>
                  <a:lnTo>
                    <a:pt x="22292" y="1612"/>
                  </a:lnTo>
                  <a:lnTo>
                    <a:pt x="21848" y="1918"/>
                  </a:lnTo>
                  <a:lnTo>
                    <a:pt x="21403" y="2252"/>
                  </a:lnTo>
                  <a:lnTo>
                    <a:pt x="20986" y="2613"/>
                  </a:lnTo>
                  <a:lnTo>
                    <a:pt x="20597" y="3002"/>
                  </a:lnTo>
                  <a:lnTo>
                    <a:pt x="20235" y="3419"/>
                  </a:lnTo>
                  <a:lnTo>
                    <a:pt x="19902" y="3864"/>
                  </a:lnTo>
                  <a:lnTo>
                    <a:pt x="19568" y="4336"/>
                  </a:lnTo>
                  <a:lnTo>
                    <a:pt x="19290" y="4837"/>
                  </a:lnTo>
                  <a:lnTo>
                    <a:pt x="19040" y="5365"/>
                  </a:lnTo>
                  <a:lnTo>
                    <a:pt x="18818" y="5948"/>
                  </a:lnTo>
                  <a:lnTo>
                    <a:pt x="18568" y="5420"/>
                  </a:lnTo>
                  <a:lnTo>
                    <a:pt x="18290" y="4948"/>
                  </a:lnTo>
                  <a:lnTo>
                    <a:pt x="17817" y="4309"/>
                  </a:lnTo>
                  <a:lnTo>
                    <a:pt x="17345" y="3725"/>
                  </a:lnTo>
                  <a:lnTo>
                    <a:pt x="16844" y="3197"/>
                  </a:lnTo>
                  <a:lnTo>
                    <a:pt x="16344" y="2696"/>
                  </a:lnTo>
                  <a:lnTo>
                    <a:pt x="15844" y="2252"/>
                  </a:lnTo>
                  <a:lnTo>
                    <a:pt x="15343" y="1863"/>
                  </a:lnTo>
                  <a:lnTo>
                    <a:pt x="14843" y="1501"/>
                  </a:lnTo>
                  <a:lnTo>
                    <a:pt x="14315" y="1195"/>
                  </a:lnTo>
                  <a:lnTo>
                    <a:pt x="13787" y="917"/>
                  </a:lnTo>
                  <a:lnTo>
                    <a:pt x="13287" y="695"/>
                  </a:lnTo>
                  <a:lnTo>
                    <a:pt x="12758" y="501"/>
                  </a:lnTo>
                  <a:lnTo>
                    <a:pt x="12258" y="334"/>
                  </a:lnTo>
                  <a:lnTo>
                    <a:pt x="11730" y="195"/>
                  </a:lnTo>
                  <a:lnTo>
                    <a:pt x="11230" y="111"/>
                  </a:lnTo>
                  <a:lnTo>
                    <a:pt x="10729" y="56"/>
                  </a:lnTo>
                  <a:lnTo>
                    <a:pt x="10229" y="28"/>
                  </a:lnTo>
                  <a:lnTo>
                    <a:pt x="9729" y="0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1906;p39">
              <a:extLst>
                <a:ext uri="{FF2B5EF4-FFF2-40B4-BE49-F238E27FC236}">
                  <a16:creationId xmlns:a16="http://schemas.microsoft.com/office/drawing/2014/main" id="{AB96D06B-1A01-240E-8C93-D339023257BA}"/>
                </a:ext>
              </a:extLst>
            </p:cNvPr>
            <p:cNvSpPr/>
            <p:nvPr/>
          </p:nvSpPr>
          <p:spPr>
            <a:xfrm>
              <a:off x="1170125" y="4495000"/>
              <a:ext cx="345375" cy="187625"/>
            </a:xfrm>
            <a:custGeom>
              <a:avLst/>
              <a:gdLst/>
              <a:ahLst/>
              <a:cxnLst/>
              <a:rect l="l" t="t" r="r" b="b"/>
              <a:pathLst>
                <a:path w="13815" h="7505" extrusionOk="0">
                  <a:moveTo>
                    <a:pt x="7172" y="0"/>
                  </a:moveTo>
                  <a:lnTo>
                    <a:pt x="6588" y="28"/>
                  </a:lnTo>
                  <a:lnTo>
                    <a:pt x="6004" y="83"/>
                  </a:lnTo>
                  <a:lnTo>
                    <a:pt x="5420" y="139"/>
                  </a:lnTo>
                  <a:lnTo>
                    <a:pt x="4865" y="250"/>
                  </a:lnTo>
                  <a:lnTo>
                    <a:pt x="4336" y="389"/>
                  </a:lnTo>
                  <a:lnTo>
                    <a:pt x="3836" y="556"/>
                  </a:lnTo>
                  <a:lnTo>
                    <a:pt x="3336" y="723"/>
                  </a:lnTo>
                  <a:lnTo>
                    <a:pt x="2863" y="917"/>
                  </a:lnTo>
                  <a:lnTo>
                    <a:pt x="2446" y="1140"/>
                  </a:lnTo>
                  <a:lnTo>
                    <a:pt x="2029" y="1390"/>
                  </a:lnTo>
                  <a:lnTo>
                    <a:pt x="1668" y="1640"/>
                  </a:lnTo>
                  <a:lnTo>
                    <a:pt x="1307" y="1890"/>
                  </a:lnTo>
                  <a:lnTo>
                    <a:pt x="1001" y="2168"/>
                  </a:lnTo>
                  <a:lnTo>
                    <a:pt x="723" y="2446"/>
                  </a:lnTo>
                  <a:lnTo>
                    <a:pt x="501" y="2752"/>
                  </a:lnTo>
                  <a:lnTo>
                    <a:pt x="306" y="3058"/>
                  </a:lnTo>
                  <a:lnTo>
                    <a:pt x="167" y="3363"/>
                  </a:lnTo>
                  <a:lnTo>
                    <a:pt x="56" y="3697"/>
                  </a:lnTo>
                  <a:lnTo>
                    <a:pt x="0" y="4003"/>
                  </a:lnTo>
                  <a:lnTo>
                    <a:pt x="0" y="4308"/>
                  </a:lnTo>
                  <a:lnTo>
                    <a:pt x="56" y="4642"/>
                  </a:lnTo>
                  <a:lnTo>
                    <a:pt x="139" y="4948"/>
                  </a:lnTo>
                  <a:lnTo>
                    <a:pt x="306" y="5253"/>
                  </a:lnTo>
                  <a:lnTo>
                    <a:pt x="501" y="5559"/>
                  </a:lnTo>
                  <a:lnTo>
                    <a:pt x="779" y="5837"/>
                  </a:lnTo>
                  <a:lnTo>
                    <a:pt x="1112" y="6115"/>
                  </a:lnTo>
                  <a:lnTo>
                    <a:pt x="1501" y="6393"/>
                  </a:lnTo>
                  <a:lnTo>
                    <a:pt x="1946" y="6643"/>
                  </a:lnTo>
                  <a:lnTo>
                    <a:pt x="2474" y="6893"/>
                  </a:lnTo>
                  <a:lnTo>
                    <a:pt x="2752" y="7004"/>
                  </a:lnTo>
                  <a:lnTo>
                    <a:pt x="3030" y="7116"/>
                  </a:lnTo>
                  <a:lnTo>
                    <a:pt x="3669" y="7282"/>
                  </a:lnTo>
                  <a:lnTo>
                    <a:pt x="4364" y="7394"/>
                  </a:lnTo>
                  <a:lnTo>
                    <a:pt x="5087" y="7477"/>
                  </a:lnTo>
                  <a:lnTo>
                    <a:pt x="5837" y="7505"/>
                  </a:lnTo>
                  <a:lnTo>
                    <a:pt x="6643" y="7477"/>
                  </a:lnTo>
                  <a:lnTo>
                    <a:pt x="7422" y="7421"/>
                  </a:lnTo>
                  <a:lnTo>
                    <a:pt x="8228" y="7338"/>
                  </a:lnTo>
                  <a:lnTo>
                    <a:pt x="9006" y="7171"/>
                  </a:lnTo>
                  <a:lnTo>
                    <a:pt x="9757" y="7004"/>
                  </a:lnTo>
                  <a:lnTo>
                    <a:pt x="10479" y="6782"/>
                  </a:lnTo>
                  <a:lnTo>
                    <a:pt x="11174" y="6532"/>
                  </a:lnTo>
                  <a:lnTo>
                    <a:pt x="11786" y="6226"/>
                  </a:lnTo>
                  <a:lnTo>
                    <a:pt x="12342" y="5920"/>
                  </a:lnTo>
                  <a:lnTo>
                    <a:pt x="12592" y="5726"/>
                  </a:lnTo>
                  <a:lnTo>
                    <a:pt x="12814" y="5559"/>
                  </a:lnTo>
                  <a:lnTo>
                    <a:pt x="13009" y="5365"/>
                  </a:lnTo>
                  <a:lnTo>
                    <a:pt x="13203" y="5170"/>
                  </a:lnTo>
                  <a:lnTo>
                    <a:pt x="13453" y="4836"/>
                  </a:lnTo>
                  <a:lnTo>
                    <a:pt x="13620" y="4475"/>
                  </a:lnTo>
                  <a:lnTo>
                    <a:pt x="13759" y="4114"/>
                  </a:lnTo>
                  <a:lnTo>
                    <a:pt x="13815" y="3725"/>
                  </a:lnTo>
                  <a:lnTo>
                    <a:pt x="13815" y="3363"/>
                  </a:lnTo>
                  <a:lnTo>
                    <a:pt x="13787" y="3169"/>
                  </a:lnTo>
                  <a:lnTo>
                    <a:pt x="13731" y="3002"/>
                  </a:lnTo>
                  <a:lnTo>
                    <a:pt x="13676" y="2807"/>
                  </a:lnTo>
                  <a:lnTo>
                    <a:pt x="13592" y="2641"/>
                  </a:lnTo>
                  <a:lnTo>
                    <a:pt x="13398" y="2279"/>
                  </a:lnTo>
                  <a:lnTo>
                    <a:pt x="13092" y="1946"/>
                  </a:lnTo>
                  <a:lnTo>
                    <a:pt x="12758" y="1612"/>
                  </a:lnTo>
                  <a:lnTo>
                    <a:pt x="12314" y="1306"/>
                  </a:lnTo>
                  <a:lnTo>
                    <a:pt x="11813" y="1001"/>
                  </a:lnTo>
                  <a:lnTo>
                    <a:pt x="11230" y="750"/>
                  </a:lnTo>
                  <a:lnTo>
                    <a:pt x="10590" y="528"/>
                  </a:lnTo>
                  <a:lnTo>
                    <a:pt x="9840" y="334"/>
                  </a:lnTo>
                  <a:lnTo>
                    <a:pt x="9006" y="167"/>
                  </a:lnTo>
                  <a:lnTo>
                    <a:pt x="8395" y="83"/>
                  </a:lnTo>
                  <a:lnTo>
                    <a:pt x="7783" y="28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1907;p39">
              <a:extLst>
                <a:ext uri="{FF2B5EF4-FFF2-40B4-BE49-F238E27FC236}">
                  <a16:creationId xmlns:a16="http://schemas.microsoft.com/office/drawing/2014/main" id="{B8F0A0E0-9839-8591-0198-1EA6810C05E4}"/>
                </a:ext>
              </a:extLst>
            </p:cNvPr>
            <p:cNvSpPr/>
            <p:nvPr/>
          </p:nvSpPr>
          <p:spPr>
            <a:xfrm>
              <a:off x="1065900" y="4298325"/>
              <a:ext cx="159150" cy="149425"/>
            </a:xfrm>
            <a:custGeom>
              <a:avLst/>
              <a:gdLst/>
              <a:ahLst/>
              <a:cxnLst/>
              <a:rect l="l" t="t" r="r" b="b"/>
              <a:pathLst>
                <a:path w="6366" h="5977" extrusionOk="0">
                  <a:moveTo>
                    <a:pt x="2696" y="1"/>
                  </a:moveTo>
                  <a:lnTo>
                    <a:pt x="2418" y="29"/>
                  </a:lnTo>
                  <a:lnTo>
                    <a:pt x="2140" y="112"/>
                  </a:lnTo>
                  <a:lnTo>
                    <a:pt x="1862" y="195"/>
                  </a:lnTo>
                  <a:lnTo>
                    <a:pt x="1612" y="307"/>
                  </a:lnTo>
                  <a:lnTo>
                    <a:pt x="1390" y="446"/>
                  </a:lnTo>
                  <a:lnTo>
                    <a:pt x="1167" y="612"/>
                  </a:lnTo>
                  <a:lnTo>
                    <a:pt x="945" y="807"/>
                  </a:lnTo>
                  <a:lnTo>
                    <a:pt x="778" y="1002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69"/>
                  </a:lnTo>
                  <a:lnTo>
                    <a:pt x="222" y="1919"/>
                  </a:lnTo>
                  <a:lnTo>
                    <a:pt x="111" y="2197"/>
                  </a:lnTo>
                  <a:lnTo>
                    <a:pt x="56" y="2447"/>
                  </a:lnTo>
                  <a:lnTo>
                    <a:pt x="28" y="2725"/>
                  </a:lnTo>
                  <a:lnTo>
                    <a:pt x="0" y="3003"/>
                  </a:lnTo>
                  <a:lnTo>
                    <a:pt x="0" y="3281"/>
                  </a:lnTo>
                  <a:lnTo>
                    <a:pt x="28" y="3531"/>
                  </a:lnTo>
                  <a:lnTo>
                    <a:pt x="83" y="3809"/>
                  </a:lnTo>
                  <a:lnTo>
                    <a:pt x="167" y="4059"/>
                  </a:lnTo>
                  <a:lnTo>
                    <a:pt x="250" y="4309"/>
                  </a:lnTo>
                  <a:lnTo>
                    <a:pt x="389" y="4559"/>
                  </a:lnTo>
                  <a:lnTo>
                    <a:pt x="556" y="4782"/>
                  </a:lnTo>
                  <a:lnTo>
                    <a:pt x="751" y="5004"/>
                  </a:lnTo>
                  <a:lnTo>
                    <a:pt x="973" y="5226"/>
                  </a:lnTo>
                  <a:lnTo>
                    <a:pt x="1195" y="5421"/>
                  </a:lnTo>
                  <a:lnTo>
                    <a:pt x="1473" y="5588"/>
                  </a:lnTo>
                  <a:lnTo>
                    <a:pt x="1807" y="5727"/>
                  </a:lnTo>
                  <a:lnTo>
                    <a:pt x="2113" y="5838"/>
                  </a:lnTo>
                  <a:lnTo>
                    <a:pt x="2446" y="5921"/>
                  </a:lnTo>
                  <a:lnTo>
                    <a:pt x="2780" y="5977"/>
                  </a:lnTo>
                  <a:lnTo>
                    <a:pt x="3085" y="5977"/>
                  </a:lnTo>
                  <a:lnTo>
                    <a:pt x="3391" y="5949"/>
                  </a:lnTo>
                  <a:lnTo>
                    <a:pt x="3697" y="5894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6" y="5393"/>
                  </a:lnTo>
                  <a:lnTo>
                    <a:pt x="5087" y="5226"/>
                  </a:lnTo>
                  <a:lnTo>
                    <a:pt x="5309" y="5004"/>
                  </a:lnTo>
                  <a:lnTo>
                    <a:pt x="5531" y="4810"/>
                  </a:lnTo>
                  <a:lnTo>
                    <a:pt x="5698" y="4559"/>
                  </a:lnTo>
                  <a:lnTo>
                    <a:pt x="5893" y="4309"/>
                  </a:lnTo>
                  <a:lnTo>
                    <a:pt x="6032" y="4059"/>
                  </a:lnTo>
                  <a:lnTo>
                    <a:pt x="6143" y="3809"/>
                  </a:lnTo>
                  <a:lnTo>
                    <a:pt x="6254" y="3531"/>
                  </a:lnTo>
                  <a:lnTo>
                    <a:pt x="6337" y="3253"/>
                  </a:lnTo>
                  <a:lnTo>
                    <a:pt x="6365" y="2975"/>
                  </a:lnTo>
                  <a:lnTo>
                    <a:pt x="6365" y="2697"/>
                  </a:lnTo>
                  <a:lnTo>
                    <a:pt x="6365" y="2419"/>
                  </a:lnTo>
                  <a:lnTo>
                    <a:pt x="6310" y="2141"/>
                  </a:lnTo>
                  <a:lnTo>
                    <a:pt x="6198" y="1891"/>
                  </a:lnTo>
                  <a:lnTo>
                    <a:pt x="6087" y="1613"/>
                  </a:lnTo>
                  <a:lnTo>
                    <a:pt x="5920" y="1363"/>
                  </a:lnTo>
                  <a:lnTo>
                    <a:pt x="5698" y="1141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6" y="501"/>
                  </a:lnTo>
                  <a:lnTo>
                    <a:pt x="4447" y="334"/>
                  </a:lnTo>
                  <a:lnTo>
                    <a:pt x="4003" y="168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1908;p39">
              <a:extLst>
                <a:ext uri="{FF2B5EF4-FFF2-40B4-BE49-F238E27FC236}">
                  <a16:creationId xmlns:a16="http://schemas.microsoft.com/office/drawing/2014/main" id="{66692978-FCEF-C426-6B3C-2C573CA5663E}"/>
                </a:ext>
              </a:extLst>
            </p:cNvPr>
            <p:cNvSpPr/>
            <p:nvPr/>
          </p:nvSpPr>
          <p:spPr>
            <a:xfrm>
              <a:off x="1161100" y="4338650"/>
              <a:ext cx="28500" cy="26425"/>
            </a:xfrm>
            <a:custGeom>
              <a:avLst/>
              <a:gdLst/>
              <a:ahLst/>
              <a:cxnLst/>
              <a:rect l="l" t="t" r="r" b="b"/>
              <a:pathLst>
                <a:path w="1140" h="1057" extrusionOk="0">
                  <a:moveTo>
                    <a:pt x="473" y="0"/>
                  </a:moveTo>
                  <a:lnTo>
                    <a:pt x="389" y="28"/>
                  </a:lnTo>
                  <a:lnTo>
                    <a:pt x="278" y="56"/>
                  </a:lnTo>
                  <a:lnTo>
                    <a:pt x="195" y="111"/>
                  </a:lnTo>
                  <a:lnTo>
                    <a:pt x="139" y="195"/>
                  </a:lnTo>
                  <a:lnTo>
                    <a:pt x="28" y="361"/>
                  </a:lnTo>
                  <a:lnTo>
                    <a:pt x="0" y="528"/>
                  </a:lnTo>
                  <a:lnTo>
                    <a:pt x="0" y="639"/>
                  </a:lnTo>
                  <a:lnTo>
                    <a:pt x="28" y="723"/>
                  </a:lnTo>
                  <a:lnTo>
                    <a:pt x="83" y="806"/>
                  </a:lnTo>
                  <a:lnTo>
                    <a:pt x="139" y="889"/>
                  </a:lnTo>
                  <a:lnTo>
                    <a:pt x="222" y="973"/>
                  </a:lnTo>
                  <a:lnTo>
                    <a:pt x="334" y="1028"/>
                  </a:lnTo>
                  <a:lnTo>
                    <a:pt x="445" y="1056"/>
                  </a:lnTo>
                  <a:lnTo>
                    <a:pt x="667" y="1056"/>
                  </a:lnTo>
                  <a:lnTo>
                    <a:pt x="751" y="1028"/>
                  </a:lnTo>
                  <a:lnTo>
                    <a:pt x="862" y="973"/>
                  </a:lnTo>
                  <a:lnTo>
                    <a:pt x="945" y="889"/>
                  </a:lnTo>
                  <a:lnTo>
                    <a:pt x="1001" y="806"/>
                  </a:lnTo>
                  <a:lnTo>
                    <a:pt x="1084" y="723"/>
                  </a:lnTo>
                  <a:lnTo>
                    <a:pt x="1112" y="639"/>
                  </a:lnTo>
                  <a:lnTo>
                    <a:pt x="1140" y="528"/>
                  </a:lnTo>
                  <a:lnTo>
                    <a:pt x="1140" y="445"/>
                  </a:lnTo>
                  <a:lnTo>
                    <a:pt x="1112" y="334"/>
                  </a:lnTo>
                  <a:lnTo>
                    <a:pt x="1056" y="250"/>
                  </a:lnTo>
                  <a:lnTo>
                    <a:pt x="973" y="167"/>
                  </a:lnTo>
                  <a:lnTo>
                    <a:pt x="862" y="83"/>
                  </a:lnTo>
                  <a:lnTo>
                    <a:pt x="723" y="2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1909;p39">
              <a:extLst>
                <a:ext uri="{FF2B5EF4-FFF2-40B4-BE49-F238E27FC236}">
                  <a16:creationId xmlns:a16="http://schemas.microsoft.com/office/drawing/2014/main" id="{FBF4F2C4-83A1-F537-3A13-BCCC42F69D49}"/>
                </a:ext>
              </a:extLst>
            </p:cNvPr>
            <p:cNvSpPr/>
            <p:nvPr/>
          </p:nvSpPr>
          <p:spPr>
            <a:xfrm>
              <a:off x="1152750" y="4374775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extrusionOk="0">
                  <a:moveTo>
                    <a:pt x="251" y="0"/>
                  </a:moveTo>
                  <a:lnTo>
                    <a:pt x="139" y="56"/>
                  </a:lnTo>
                  <a:lnTo>
                    <a:pt x="56" y="112"/>
                  </a:lnTo>
                  <a:lnTo>
                    <a:pt x="0" y="195"/>
                  </a:lnTo>
                  <a:lnTo>
                    <a:pt x="0" y="306"/>
                  </a:lnTo>
                  <a:lnTo>
                    <a:pt x="0" y="417"/>
                  </a:lnTo>
                  <a:lnTo>
                    <a:pt x="56" y="501"/>
                  </a:lnTo>
                  <a:lnTo>
                    <a:pt x="167" y="584"/>
                  </a:lnTo>
                  <a:lnTo>
                    <a:pt x="306" y="612"/>
                  </a:lnTo>
                  <a:lnTo>
                    <a:pt x="417" y="584"/>
                  </a:lnTo>
                  <a:lnTo>
                    <a:pt x="501" y="501"/>
                  </a:lnTo>
                  <a:lnTo>
                    <a:pt x="584" y="417"/>
                  </a:lnTo>
                  <a:lnTo>
                    <a:pt x="612" y="306"/>
                  </a:lnTo>
                  <a:lnTo>
                    <a:pt x="612" y="195"/>
                  </a:lnTo>
                  <a:lnTo>
                    <a:pt x="529" y="112"/>
                  </a:lnTo>
                  <a:lnTo>
                    <a:pt x="390" y="2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1910;p39">
              <a:extLst>
                <a:ext uri="{FF2B5EF4-FFF2-40B4-BE49-F238E27FC236}">
                  <a16:creationId xmlns:a16="http://schemas.microsoft.com/office/drawing/2014/main" id="{9751D2EE-600D-B968-0828-07FC969F04F0}"/>
                </a:ext>
              </a:extLst>
            </p:cNvPr>
            <p:cNvSpPr/>
            <p:nvPr/>
          </p:nvSpPr>
          <p:spPr>
            <a:xfrm>
              <a:off x="1451550" y="4295550"/>
              <a:ext cx="159850" cy="149425"/>
            </a:xfrm>
            <a:custGeom>
              <a:avLst/>
              <a:gdLst/>
              <a:ahLst/>
              <a:cxnLst/>
              <a:rect l="l" t="t" r="r" b="b"/>
              <a:pathLst>
                <a:path w="6394" h="5977" extrusionOk="0">
                  <a:moveTo>
                    <a:pt x="2724" y="1"/>
                  </a:moveTo>
                  <a:lnTo>
                    <a:pt x="2419" y="29"/>
                  </a:lnTo>
                  <a:lnTo>
                    <a:pt x="2141" y="112"/>
                  </a:lnTo>
                  <a:lnTo>
                    <a:pt x="1863" y="195"/>
                  </a:lnTo>
                  <a:lnTo>
                    <a:pt x="1613" y="306"/>
                  </a:lnTo>
                  <a:lnTo>
                    <a:pt x="1390" y="473"/>
                  </a:lnTo>
                  <a:lnTo>
                    <a:pt x="1168" y="612"/>
                  </a:lnTo>
                  <a:lnTo>
                    <a:pt x="946" y="807"/>
                  </a:lnTo>
                  <a:lnTo>
                    <a:pt x="779" y="1001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96"/>
                  </a:lnTo>
                  <a:lnTo>
                    <a:pt x="223" y="1946"/>
                  </a:lnTo>
                  <a:lnTo>
                    <a:pt x="139" y="2197"/>
                  </a:lnTo>
                  <a:lnTo>
                    <a:pt x="56" y="2475"/>
                  </a:lnTo>
                  <a:lnTo>
                    <a:pt x="28" y="2725"/>
                  </a:lnTo>
                  <a:lnTo>
                    <a:pt x="1" y="3003"/>
                  </a:lnTo>
                  <a:lnTo>
                    <a:pt x="1" y="3281"/>
                  </a:lnTo>
                  <a:lnTo>
                    <a:pt x="28" y="3559"/>
                  </a:lnTo>
                  <a:lnTo>
                    <a:pt x="84" y="3809"/>
                  </a:lnTo>
                  <a:lnTo>
                    <a:pt x="167" y="4087"/>
                  </a:lnTo>
                  <a:lnTo>
                    <a:pt x="278" y="4337"/>
                  </a:lnTo>
                  <a:lnTo>
                    <a:pt x="390" y="4559"/>
                  </a:lnTo>
                  <a:lnTo>
                    <a:pt x="556" y="4809"/>
                  </a:lnTo>
                  <a:lnTo>
                    <a:pt x="751" y="5032"/>
                  </a:lnTo>
                  <a:lnTo>
                    <a:pt x="973" y="5226"/>
                  </a:lnTo>
                  <a:lnTo>
                    <a:pt x="1224" y="5421"/>
                  </a:lnTo>
                  <a:lnTo>
                    <a:pt x="1501" y="5588"/>
                  </a:lnTo>
                  <a:lnTo>
                    <a:pt x="1807" y="5727"/>
                  </a:lnTo>
                  <a:lnTo>
                    <a:pt x="2113" y="5866"/>
                  </a:lnTo>
                  <a:lnTo>
                    <a:pt x="2447" y="5921"/>
                  </a:lnTo>
                  <a:lnTo>
                    <a:pt x="2780" y="5977"/>
                  </a:lnTo>
                  <a:lnTo>
                    <a:pt x="3086" y="5977"/>
                  </a:lnTo>
                  <a:lnTo>
                    <a:pt x="3392" y="5949"/>
                  </a:lnTo>
                  <a:lnTo>
                    <a:pt x="3697" y="5893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7" y="5393"/>
                  </a:lnTo>
                  <a:lnTo>
                    <a:pt x="5087" y="5226"/>
                  </a:lnTo>
                  <a:lnTo>
                    <a:pt x="5309" y="5032"/>
                  </a:lnTo>
                  <a:lnTo>
                    <a:pt x="5532" y="4809"/>
                  </a:lnTo>
                  <a:lnTo>
                    <a:pt x="5726" y="4587"/>
                  </a:lnTo>
                  <a:lnTo>
                    <a:pt x="5893" y="4337"/>
                  </a:lnTo>
                  <a:lnTo>
                    <a:pt x="6032" y="4087"/>
                  </a:lnTo>
                  <a:lnTo>
                    <a:pt x="6171" y="3809"/>
                  </a:lnTo>
                  <a:lnTo>
                    <a:pt x="6254" y="3531"/>
                  </a:lnTo>
                  <a:lnTo>
                    <a:pt x="6338" y="3281"/>
                  </a:lnTo>
                  <a:lnTo>
                    <a:pt x="6366" y="3003"/>
                  </a:lnTo>
                  <a:lnTo>
                    <a:pt x="6393" y="2725"/>
                  </a:lnTo>
                  <a:lnTo>
                    <a:pt x="6366" y="2447"/>
                  </a:lnTo>
                  <a:lnTo>
                    <a:pt x="6310" y="2169"/>
                  </a:lnTo>
                  <a:lnTo>
                    <a:pt x="6199" y="1891"/>
                  </a:lnTo>
                  <a:lnTo>
                    <a:pt x="6088" y="1641"/>
                  </a:lnTo>
                  <a:lnTo>
                    <a:pt x="5921" y="1390"/>
                  </a:lnTo>
                  <a:lnTo>
                    <a:pt x="5699" y="1140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7" y="501"/>
                  </a:lnTo>
                  <a:lnTo>
                    <a:pt x="4448" y="334"/>
                  </a:lnTo>
                  <a:lnTo>
                    <a:pt x="4003" y="195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1911;p39">
              <a:extLst>
                <a:ext uri="{FF2B5EF4-FFF2-40B4-BE49-F238E27FC236}">
                  <a16:creationId xmlns:a16="http://schemas.microsoft.com/office/drawing/2014/main" id="{79FC417E-9691-682B-583D-9557E04CDA6E}"/>
                </a:ext>
              </a:extLst>
            </p:cNvPr>
            <p:cNvSpPr/>
            <p:nvPr/>
          </p:nvSpPr>
          <p:spPr>
            <a:xfrm>
              <a:off x="1546750" y="4336550"/>
              <a:ext cx="28525" cy="26425"/>
            </a:xfrm>
            <a:custGeom>
              <a:avLst/>
              <a:gdLst/>
              <a:ahLst/>
              <a:cxnLst/>
              <a:rect l="l" t="t" r="r" b="b"/>
              <a:pathLst>
                <a:path w="1141" h="1057" extrusionOk="0">
                  <a:moveTo>
                    <a:pt x="390" y="1"/>
                  </a:moveTo>
                  <a:lnTo>
                    <a:pt x="278" y="56"/>
                  </a:lnTo>
                  <a:lnTo>
                    <a:pt x="195" y="112"/>
                  </a:lnTo>
                  <a:lnTo>
                    <a:pt x="139" y="167"/>
                  </a:lnTo>
                  <a:lnTo>
                    <a:pt x="28" y="334"/>
                  </a:lnTo>
                  <a:lnTo>
                    <a:pt x="0" y="529"/>
                  </a:lnTo>
                  <a:lnTo>
                    <a:pt x="0" y="612"/>
                  </a:lnTo>
                  <a:lnTo>
                    <a:pt x="28" y="723"/>
                  </a:lnTo>
                  <a:lnTo>
                    <a:pt x="56" y="807"/>
                  </a:lnTo>
                  <a:lnTo>
                    <a:pt x="139" y="890"/>
                  </a:lnTo>
                  <a:lnTo>
                    <a:pt x="223" y="946"/>
                  </a:lnTo>
                  <a:lnTo>
                    <a:pt x="306" y="1001"/>
                  </a:lnTo>
                  <a:lnTo>
                    <a:pt x="445" y="1029"/>
                  </a:lnTo>
                  <a:lnTo>
                    <a:pt x="556" y="1057"/>
                  </a:lnTo>
                  <a:lnTo>
                    <a:pt x="668" y="1029"/>
                  </a:lnTo>
                  <a:lnTo>
                    <a:pt x="751" y="1001"/>
                  </a:lnTo>
                  <a:lnTo>
                    <a:pt x="862" y="946"/>
                  </a:lnTo>
                  <a:lnTo>
                    <a:pt x="946" y="890"/>
                  </a:lnTo>
                  <a:lnTo>
                    <a:pt x="1001" y="807"/>
                  </a:lnTo>
                  <a:lnTo>
                    <a:pt x="1057" y="723"/>
                  </a:lnTo>
                  <a:lnTo>
                    <a:pt x="1112" y="612"/>
                  </a:lnTo>
                  <a:lnTo>
                    <a:pt x="1140" y="529"/>
                  </a:lnTo>
                  <a:lnTo>
                    <a:pt x="1112" y="418"/>
                  </a:lnTo>
                  <a:lnTo>
                    <a:pt x="1112" y="334"/>
                  </a:lnTo>
                  <a:lnTo>
                    <a:pt x="1057" y="223"/>
                  </a:lnTo>
                  <a:lnTo>
                    <a:pt x="973" y="140"/>
                  </a:lnTo>
                  <a:lnTo>
                    <a:pt x="862" y="84"/>
                  </a:lnTo>
                  <a:lnTo>
                    <a:pt x="695" y="2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1912;p39">
              <a:extLst>
                <a:ext uri="{FF2B5EF4-FFF2-40B4-BE49-F238E27FC236}">
                  <a16:creationId xmlns:a16="http://schemas.microsoft.com/office/drawing/2014/main" id="{78A5A805-D0C3-EBEC-61E5-8036C8F4C02A}"/>
                </a:ext>
              </a:extLst>
            </p:cNvPr>
            <p:cNvSpPr/>
            <p:nvPr/>
          </p:nvSpPr>
          <p:spPr>
            <a:xfrm>
              <a:off x="1537025" y="4372000"/>
              <a:ext cx="18100" cy="17400"/>
            </a:xfrm>
            <a:custGeom>
              <a:avLst/>
              <a:gdLst/>
              <a:ahLst/>
              <a:cxnLst/>
              <a:rect l="l" t="t" r="r" b="b"/>
              <a:pathLst>
                <a:path w="724" h="696" extrusionOk="0">
                  <a:moveTo>
                    <a:pt x="306" y="0"/>
                  </a:moveTo>
                  <a:lnTo>
                    <a:pt x="167" y="28"/>
                  </a:lnTo>
                  <a:lnTo>
                    <a:pt x="84" y="111"/>
                  </a:lnTo>
                  <a:lnTo>
                    <a:pt x="0" y="223"/>
                  </a:lnTo>
                  <a:lnTo>
                    <a:pt x="0" y="334"/>
                  </a:lnTo>
                  <a:lnTo>
                    <a:pt x="0" y="473"/>
                  </a:lnTo>
                  <a:lnTo>
                    <a:pt x="84" y="584"/>
                  </a:lnTo>
                  <a:lnTo>
                    <a:pt x="195" y="667"/>
                  </a:lnTo>
                  <a:lnTo>
                    <a:pt x="278" y="667"/>
                  </a:lnTo>
                  <a:lnTo>
                    <a:pt x="334" y="695"/>
                  </a:lnTo>
                  <a:lnTo>
                    <a:pt x="473" y="640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723" y="334"/>
                  </a:lnTo>
                  <a:lnTo>
                    <a:pt x="695" y="223"/>
                  </a:lnTo>
                  <a:lnTo>
                    <a:pt x="667" y="167"/>
                  </a:lnTo>
                  <a:lnTo>
                    <a:pt x="612" y="111"/>
                  </a:lnTo>
                  <a:lnTo>
                    <a:pt x="528" y="56"/>
                  </a:lnTo>
                  <a:lnTo>
                    <a:pt x="445" y="28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1913;p39">
              <a:extLst>
                <a:ext uri="{FF2B5EF4-FFF2-40B4-BE49-F238E27FC236}">
                  <a16:creationId xmlns:a16="http://schemas.microsoft.com/office/drawing/2014/main" id="{262F82D4-19C7-7E5D-941D-BB3FAFBAD9B5}"/>
                </a:ext>
              </a:extLst>
            </p:cNvPr>
            <p:cNvSpPr/>
            <p:nvPr/>
          </p:nvSpPr>
          <p:spPr>
            <a:xfrm>
              <a:off x="1065900" y="468260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862" y="1"/>
                  </a:moveTo>
                  <a:lnTo>
                    <a:pt x="695" y="29"/>
                  </a:lnTo>
                  <a:lnTo>
                    <a:pt x="528" y="56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2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84" y="1335"/>
                  </a:lnTo>
                  <a:lnTo>
                    <a:pt x="1668" y="1196"/>
                  </a:lnTo>
                  <a:lnTo>
                    <a:pt x="1696" y="1029"/>
                  </a:lnTo>
                  <a:lnTo>
                    <a:pt x="1723" y="862"/>
                  </a:lnTo>
                  <a:lnTo>
                    <a:pt x="1696" y="696"/>
                  </a:lnTo>
                  <a:lnTo>
                    <a:pt x="1668" y="529"/>
                  </a:lnTo>
                  <a:lnTo>
                    <a:pt x="1584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6"/>
                  </a:lnTo>
                  <a:lnTo>
                    <a:pt x="1029" y="29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1914;p39">
              <a:extLst>
                <a:ext uri="{FF2B5EF4-FFF2-40B4-BE49-F238E27FC236}">
                  <a16:creationId xmlns:a16="http://schemas.microsoft.com/office/drawing/2014/main" id="{54129A92-22ED-91DE-9FB4-8922BF3EC946}"/>
                </a:ext>
              </a:extLst>
            </p:cNvPr>
            <p:cNvSpPr/>
            <p:nvPr/>
          </p:nvSpPr>
          <p:spPr>
            <a:xfrm>
              <a:off x="1168025" y="4795175"/>
              <a:ext cx="43125" cy="43100"/>
            </a:xfrm>
            <a:custGeom>
              <a:avLst/>
              <a:gdLst/>
              <a:ahLst/>
              <a:cxnLst/>
              <a:rect l="l" t="t" r="r" b="b"/>
              <a:pathLst>
                <a:path w="1725" h="1724" extrusionOk="0">
                  <a:moveTo>
                    <a:pt x="668" y="1"/>
                  </a:moveTo>
                  <a:lnTo>
                    <a:pt x="529" y="56"/>
                  </a:lnTo>
                  <a:lnTo>
                    <a:pt x="362" y="140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7" y="529"/>
                  </a:lnTo>
                  <a:lnTo>
                    <a:pt x="1" y="696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7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68" y="1696"/>
                  </a:lnTo>
                  <a:lnTo>
                    <a:pt x="863" y="1724"/>
                  </a:lnTo>
                  <a:lnTo>
                    <a:pt x="1029" y="1696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35"/>
                  </a:lnTo>
                  <a:lnTo>
                    <a:pt x="1641" y="1196"/>
                  </a:lnTo>
                  <a:lnTo>
                    <a:pt x="1697" y="1029"/>
                  </a:lnTo>
                  <a:lnTo>
                    <a:pt x="1724" y="862"/>
                  </a:lnTo>
                  <a:lnTo>
                    <a:pt x="1697" y="696"/>
                  </a:lnTo>
                  <a:lnTo>
                    <a:pt x="1641" y="529"/>
                  </a:lnTo>
                  <a:lnTo>
                    <a:pt x="1585" y="362"/>
                  </a:lnTo>
                  <a:lnTo>
                    <a:pt x="1474" y="251"/>
                  </a:lnTo>
                  <a:lnTo>
                    <a:pt x="1335" y="140"/>
                  </a:lnTo>
                  <a:lnTo>
                    <a:pt x="1196" y="56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1915;p39">
              <a:extLst>
                <a:ext uri="{FF2B5EF4-FFF2-40B4-BE49-F238E27FC236}">
                  <a16:creationId xmlns:a16="http://schemas.microsoft.com/office/drawing/2014/main" id="{BFA15E96-9C21-9141-4B77-353A11C251D6}"/>
                </a:ext>
              </a:extLst>
            </p:cNvPr>
            <p:cNvSpPr/>
            <p:nvPr/>
          </p:nvSpPr>
          <p:spPr>
            <a:xfrm>
              <a:off x="992925" y="4840350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0"/>
                  </a:moveTo>
                  <a:lnTo>
                    <a:pt x="695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89"/>
                  </a:lnTo>
                  <a:lnTo>
                    <a:pt x="56" y="528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196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68" y="1196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68" y="528"/>
                  </a:lnTo>
                  <a:lnTo>
                    <a:pt x="1585" y="389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1916;p39">
              <a:extLst>
                <a:ext uri="{FF2B5EF4-FFF2-40B4-BE49-F238E27FC236}">
                  <a16:creationId xmlns:a16="http://schemas.microsoft.com/office/drawing/2014/main" id="{87232D71-B02E-AEDE-184D-8344E6029A1F}"/>
                </a:ext>
              </a:extLst>
            </p:cNvPr>
            <p:cNvSpPr/>
            <p:nvPr/>
          </p:nvSpPr>
          <p:spPr>
            <a:xfrm>
              <a:off x="1587050" y="4680525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668" y="0"/>
                  </a:moveTo>
                  <a:lnTo>
                    <a:pt x="529" y="56"/>
                  </a:lnTo>
                  <a:lnTo>
                    <a:pt x="362" y="139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6" y="529"/>
                  </a:lnTo>
                  <a:lnTo>
                    <a:pt x="1" y="667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6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57"/>
                  </a:lnTo>
                  <a:lnTo>
                    <a:pt x="529" y="1640"/>
                  </a:lnTo>
                  <a:lnTo>
                    <a:pt x="668" y="1696"/>
                  </a:lnTo>
                  <a:lnTo>
                    <a:pt x="862" y="1724"/>
                  </a:lnTo>
                  <a:lnTo>
                    <a:pt x="1029" y="1696"/>
                  </a:lnTo>
                  <a:lnTo>
                    <a:pt x="1196" y="1640"/>
                  </a:lnTo>
                  <a:lnTo>
                    <a:pt x="1335" y="1557"/>
                  </a:lnTo>
                  <a:lnTo>
                    <a:pt x="1474" y="1474"/>
                  </a:lnTo>
                  <a:lnTo>
                    <a:pt x="1557" y="1335"/>
                  </a:lnTo>
                  <a:lnTo>
                    <a:pt x="1641" y="1196"/>
                  </a:lnTo>
                  <a:lnTo>
                    <a:pt x="1696" y="1029"/>
                  </a:lnTo>
                  <a:lnTo>
                    <a:pt x="1724" y="862"/>
                  </a:lnTo>
                  <a:lnTo>
                    <a:pt x="1696" y="667"/>
                  </a:lnTo>
                  <a:lnTo>
                    <a:pt x="1641" y="529"/>
                  </a:lnTo>
                  <a:lnTo>
                    <a:pt x="1557" y="362"/>
                  </a:lnTo>
                  <a:lnTo>
                    <a:pt x="1474" y="251"/>
                  </a:lnTo>
                  <a:lnTo>
                    <a:pt x="1335" y="139"/>
                  </a:lnTo>
                  <a:lnTo>
                    <a:pt x="1196" y="5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5" name="Google Shape;1917;p39">
              <a:extLst>
                <a:ext uri="{FF2B5EF4-FFF2-40B4-BE49-F238E27FC236}">
                  <a16:creationId xmlns:a16="http://schemas.microsoft.com/office/drawing/2014/main" id="{1BD32A13-1263-2B9A-84B1-79AFDB1D0B61}"/>
                </a:ext>
              </a:extLst>
            </p:cNvPr>
            <p:cNvSpPr/>
            <p:nvPr/>
          </p:nvSpPr>
          <p:spPr>
            <a:xfrm>
              <a:off x="1484900" y="4792400"/>
              <a:ext cx="43100" cy="43800"/>
            </a:xfrm>
            <a:custGeom>
              <a:avLst/>
              <a:gdLst/>
              <a:ahLst/>
              <a:cxnLst/>
              <a:rect l="l" t="t" r="r" b="b"/>
              <a:pathLst>
                <a:path w="1724" h="1752" extrusionOk="0">
                  <a:moveTo>
                    <a:pt x="862" y="0"/>
                  </a:moveTo>
                  <a:lnTo>
                    <a:pt x="696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90"/>
                  </a:lnTo>
                  <a:lnTo>
                    <a:pt x="56" y="529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223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6" y="1724"/>
                  </a:lnTo>
                  <a:lnTo>
                    <a:pt x="862" y="1752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41" y="1223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41" y="529"/>
                  </a:lnTo>
                  <a:lnTo>
                    <a:pt x="1585" y="390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6" name="Google Shape;1918;p39">
              <a:extLst>
                <a:ext uri="{FF2B5EF4-FFF2-40B4-BE49-F238E27FC236}">
                  <a16:creationId xmlns:a16="http://schemas.microsoft.com/office/drawing/2014/main" id="{1DB2BD70-7567-58E5-4A77-FB6BCB03B99C}"/>
                </a:ext>
              </a:extLst>
            </p:cNvPr>
            <p:cNvSpPr/>
            <p:nvPr/>
          </p:nvSpPr>
          <p:spPr>
            <a:xfrm>
              <a:off x="1660025" y="483825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667" y="1"/>
                  </a:moveTo>
                  <a:lnTo>
                    <a:pt x="528" y="57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3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67" y="1697"/>
                  </a:lnTo>
                  <a:lnTo>
                    <a:pt x="862" y="1724"/>
                  </a:lnTo>
                  <a:lnTo>
                    <a:pt x="1029" y="1697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57" y="1335"/>
                  </a:lnTo>
                  <a:lnTo>
                    <a:pt x="1640" y="1196"/>
                  </a:lnTo>
                  <a:lnTo>
                    <a:pt x="1696" y="1029"/>
                  </a:lnTo>
                  <a:lnTo>
                    <a:pt x="1723" y="863"/>
                  </a:lnTo>
                  <a:lnTo>
                    <a:pt x="1696" y="696"/>
                  </a:lnTo>
                  <a:lnTo>
                    <a:pt x="1640" y="529"/>
                  </a:lnTo>
                  <a:lnTo>
                    <a:pt x="1557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7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1919;p39">
              <a:extLst>
                <a:ext uri="{FF2B5EF4-FFF2-40B4-BE49-F238E27FC236}">
                  <a16:creationId xmlns:a16="http://schemas.microsoft.com/office/drawing/2014/main" id="{33658293-457A-711F-D9D6-6C6D76A5340D}"/>
                </a:ext>
              </a:extLst>
            </p:cNvPr>
            <p:cNvSpPr/>
            <p:nvPr/>
          </p:nvSpPr>
          <p:spPr>
            <a:xfrm>
              <a:off x="641325" y="3678500"/>
              <a:ext cx="364825" cy="441975"/>
            </a:xfrm>
            <a:custGeom>
              <a:avLst/>
              <a:gdLst/>
              <a:ahLst/>
              <a:cxnLst/>
              <a:rect l="l" t="t" r="r" b="b"/>
              <a:pathLst>
                <a:path w="14593" h="17679" fill="none" extrusionOk="0">
                  <a:moveTo>
                    <a:pt x="1001" y="15260"/>
                  </a:moveTo>
                  <a:lnTo>
                    <a:pt x="1001" y="15260"/>
                  </a:lnTo>
                  <a:lnTo>
                    <a:pt x="806" y="15343"/>
                  </a:lnTo>
                  <a:lnTo>
                    <a:pt x="612" y="15455"/>
                  </a:lnTo>
                  <a:lnTo>
                    <a:pt x="473" y="15594"/>
                  </a:lnTo>
                  <a:lnTo>
                    <a:pt x="334" y="15733"/>
                  </a:lnTo>
                  <a:lnTo>
                    <a:pt x="195" y="15899"/>
                  </a:lnTo>
                  <a:lnTo>
                    <a:pt x="111" y="16066"/>
                  </a:lnTo>
                  <a:lnTo>
                    <a:pt x="56" y="16233"/>
                  </a:lnTo>
                  <a:lnTo>
                    <a:pt x="28" y="16400"/>
                  </a:lnTo>
                  <a:lnTo>
                    <a:pt x="0" y="16566"/>
                  </a:lnTo>
                  <a:lnTo>
                    <a:pt x="28" y="16761"/>
                  </a:lnTo>
                  <a:lnTo>
                    <a:pt x="83" y="16928"/>
                  </a:lnTo>
                  <a:lnTo>
                    <a:pt x="167" y="17067"/>
                  </a:lnTo>
                  <a:lnTo>
                    <a:pt x="278" y="17234"/>
                  </a:lnTo>
                  <a:lnTo>
                    <a:pt x="417" y="17345"/>
                  </a:lnTo>
                  <a:lnTo>
                    <a:pt x="612" y="17456"/>
                  </a:lnTo>
                  <a:lnTo>
                    <a:pt x="834" y="17567"/>
                  </a:lnTo>
                  <a:lnTo>
                    <a:pt x="834" y="17567"/>
                  </a:lnTo>
                  <a:lnTo>
                    <a:pt x="1140" y="17650"/>
                  </a:lnTo>
                  <a:lnTo>
                    <a:pt x="1418" y="17678"/>
                  </a:lnTo>
                  <a:lnTo>
                    <a:pt x="1668" y="17650"/>
                  </a:lnTo>
                  <a:lnTo>
                    <a:pt x="1946" y="17595"/>
                  </a:lnTo>
                  <a:lnTo>
                    <a:pt x="2168" y="17484"/>
                  </a:lnTo>
                  <a:lnTo>
                    <a:pt x="2391" y="17373"/>
                  </a:lnTo>
                  <a:lnTo>
                    <a:pt x="2585" y="17234"/>
                  </a:lnTo>
                  <a:lnTo>
                    <a:pt x="2780" y="17067"/>
                  </a:lnTo>
                  <a:lnTo>
                    <a:pt x="3085" y="16733"/>
                  </a:lnTo>
                  <a:lnTo>
                    <a:pt x="3336" y="16427"/>
                  </a:lnTo>
                  <a:lnTo>
                    <a:pt x="3502" y="16122"/>
                  </a:lnTo>
                  <a:lnTo>
                    <a:pt x="3502" y="16122"/>
                  </a:lnTo>
                  <a:lnTo>
                    <a:pt x="3780" y="16316"/>
                  </a:lnTo>
                  <a:lnTo>
                    <a:pt x="4086" y="16483"/>
                  </a:lnTo>
                  <a:lnTo>
                    <a:pt x="4475" y="16678"/>
                  </a:lnTo>
                  <a:lnTo>
                    <a:pt x="4698" y="16761"/>
                  </a:lnTo>
                  <a:lnTo>
                    <a:pt x="4948" y="16817"/>
                  </a:lnTo>
                  <a:lnTo>
                    <a:pt x="5226" y="16872"/>
                  </a:lnTo>
                  <a:lnTo>
                    <a:pt x="5504" y="16928"/>
                  </a:lnTo>
                  <a:lnTo>
                    <a:pt x="5782" y="16928"/>
                  </a:lnTo>
                  <a:lnTo>
                    <a:pt x="6087" y="16900"/>
                  </a:lnTo>
                  <a:lnTo>
                    <a:pt x="6393" y="16844"/>
                  </a:lnTo>
                  <a:lnTo>
                    <a:pt x="6727" y="16733"/>
                  </a:lnTo>
                  <a:lnTo>
                    <a:pt x="6727" y="16733"/>
                  </a:lnTo>
                  <a:lnTo>
                    <a:pt x="7032" y="16622"/>
                  </a:lnTo>
                  <a:lnTo>
                    <a:pt x="7310" y="16455"/>
                  </a:lnTo>
                  <a:lnTo>
                    <a:pt x="7533" y="16261"/>
                  </a:lnTo>
                  <a:lnTo>
                    <a:pt x="7727" y="16066"/>
                  </a:lnTo>
                  <a:lnTo>
                    <a:pt x="7894" y="15844"/>
                  </a:lnTo>
                  <a:lnTo>
                    <a:pt x="8033" y="15594"/>
                  </a:lnTo>
                  <a:lnTo>
                    <a:pt x="8144" y="15343"/>
                  </a:lnTo>
                  <a:lnTo>
                    <a:pt x="8200" y="15093"/>
                  </a:lnTo>
                  <a:lnTo>
                    <a:pt x="8228" y="14815"/>
                  </a:lnTo>
                  <a:lnTo>
                    <a:pt x="8200" y="14537"/>
                  </a:lnTo>
                  <a:lnTo>
                    <a:pt x="8172" y="14232"/>
                  </a:lnTo>
                  <a:lnTo>
                    <a:pt x="8061" y="13954"/>
                  </a:lnTo>
                  <a:lnTo>
                    <a:pt x="7950" y="13676"/>
                  </a:lnTo>
                  <a:lnTo>
                    <a:pt x="7783" y="13370"/>
                  </a:lnTo>
                  <a:lnTo>
                    <a:pt x="7588" y="13092"/>
                  </a:lnTo>
                  <a:lnTo>
                    <a:pt x="7366" y="12842"/>
                  </a:lnTo>
                  <a:lnTo>
                    <a:pt x="7366" y="12842"/>
                  </a:lnTo>
                  <a:lnTo>
                    <a:pt x="7616" y="12870"/>
                  </a:lnTo>
                  <a:lnTo>
                    <a:pt x="7866" y="12897"/>
                  </a:lnTo>
                  <a:lnTo>
                    <a:pt x="8144" y="12897"/>
                  </a:lnTo>
                  <a:lnTo>
                    <a:pt x="8422" y="12870"/>
                  </a:lnTo>
                  <a:lnTo>
                    <a:pt x="8700" y="12842"/>
                  </a:lnTo>
                  <a:lnTo>
                    <a:pt x="9006" y="12758"/>
                  </a:lnTo>
                  <a:lnTo>
                    <a:pt x="9284" y="12675"/>
                  </a:lnTo>
                  <a:lnTo>
                    <a:pt x="9562" y="12564"/>
                  </a:lnTo>
                  <a:lnTo>
                    <a:pt x="9840" y="12453"/>
                  </a:lnTo>
                  <a:lnTo>
                    <a:pt x="10090" y="12314"/>
                  </a:lnTo>
                  <a:lnTo>
                    <a:pt x="10340" y="12175"/>
                  </a:lnTo>
                  <a:lnTo>
                    <a:pt x="10590" y="12008"/>
                  </a:lnTo>
                  <a:lnTo>
                    <a:pt x="10813" y="11841"/>
                  </a:lnTo>
                  <a:lnTo>
                    <a:pt x="11007" y="11647"/>
                  </a:lnTo>
                  <a:lnTo>
                    <a:pt x="11174" y="11480"/>
                  </a:lnTo>
                  <a:lnTo>
                    <a:pt x="11313" y="11285"/>
                  </a:lnTo>
                  <a:lnTo>
                    <a:pt x="11313" y="11285"/>
                  </a:lnTo>
                  <a:lnTo>
                    <a:pt x="11424" y="11119"/>
                  </a:lnTo>
                  <a:lnTo>
                    <a:pt x="11507" y="10924"/>
                  </a:lnTo>
                  <a:lnTo>
                    <a:pt x="11563" y="10729"/>
                  </a:lnTo>
                  <a:lnTo>
                    <a:pt x="11591" y="10479"/>
                  </a:lnTo>
                  <a:lnTo>
                    <a:pt x="11619" y="10257"/>
                  </a:lnTo>
                  <a:lnTo>
                    <a:pt x="11619" y="9979"/>
                  </a:lnTo>
                  <a:lnTo>
                    <a:pt x="11591" y="9729"/>
                  </a:lnTo>
                  <a:lnTo>
                    <a:pt x="11535" y="9451"/>
                  </a:lnTo>
                  <a:lnTo>
                    <a:pt x="11480" y="9201"/>
                  </a:lnTo>
                  <a:lnTo>
                    <a:pt x="11396" y="8923"/>
                  </a:lnTo>
                  <a:lnTo>
                    <a:pt x="11313" y="8673"/>
                  </a:lnTo>
                  <a:lnTo>
                    <a:pt x="11202" y="8450"/>
                  </a:lnTo>
                  <a:lnTo>
                    <a:pt x="11063" y="8228"/>
                  </a:lnTo>
                  <a:lnTo>
                    <a:pt x="10924" y="8033"/>
                  </a:lnTo>
                  <a:lnTo>
                    <a:pt x="10785" y="7839"/>
                  </a:lnTo>
                  <a:lnTo>
                    <a:pt x="10590" y="7700"/>
                  </a:lnTo>
                  <a:lnTo>
                    <a:pt x="10590" y="7700"/>
                  </a:lnTo>
                  <a:lnTo>
                    <a:pt x="10813" y="7811"/>
                  </a:lnTo>
                  <a:lnTo>
                    <a:pt x="11063" y="7894"/>
                  </a:lnTo>
                  <a:lnTo>
                    <a:pt x="11313" y="7950"/>
                  </a:lnTo>
                  <a:lnTo>
                    <a:pt x="11591" y="7950"/>
                  </a:lnTo>
                  <a:lnTo>
                    <a:pt x="11841" y="7950"/>
                  </a:lnTo>
                  <a:lnTo>
                    <a:pt x="12119" y="7894"/>
                  </a:lnTo>
                  <a:lnTo>
                    <a:pt x="12397" y="7839"/>
                  </a:lnTo>
                  <a:lnTo>
                    <a:pt x="12647" y="7755"/>
                  </a:lnTo>
                  <a:lnTo>
                    <a:pt x="12897" y="7644"/>
                  </a:lnTo>
                  <a:lnTo>
                    <a:pt x="13147" y="7533"/>
                  </a:lnTo>
                  <a:lnTo>
                    <a:pt x="13397" y="7366"/>
                  </a:lnTo>
                  <a:lnTo>
                    <a:pt x="13620" y="7227"/>
                  </a:lnTo>
                  <a:lnTo>
                    <a:pt x="13814" y="7033"/>
                  </a:lnTo>
                  <a:lnTo>
                    <a:pt x="13981" y="6866"/>
                  </a:lnTo>
                  <a:lnTo>
                    <a:pt x="14148" y="6671"/>
                  </a:lnTo>
                  <a:lnTo>
                    <a:pt x="14287" y="6449"/>
                  </a:lnTo>
                  <a:lnTo>
                    <a:pt x="14287" y="6449"/>
                  </a:lnTo>
                  <a:lnTo>
                    <a:pt x="14370" y="6254"/>
                  </a:lnTo>
                  <a:lnTo>
                    <a:pt x="14454" y="6004"/>
                  </a:lnTo>
                  <a:lnTo>
                    <a:pt x="14509" y="5754"/>
                  </a:lnTo>
                  <a:lnTo>
                    <a:pt x="14565" y="5504"/>
                  </a:lnTo>
                  <a:lnTo>
                    <a:pt x="14593" y="5226"/>
                  </a:lnTo>
                  <a:lnTo>
                    <a:pt x="14565" y="4948"/>
                  </a:lnTo>
                  <a:lnTo>
                    <a:pt x="14565" y="4670"/>
                  </a:lnTo>
                  <a:lnTo>
                    <a:pt x="14509" y="4420"/>
                  </a:lnTo>
                  <a:lnTo>
                    <a:pt x="14426" y="4170"/>
                  </a:lnTo>
                  <a:lnTo>
                    <a:pt x="14343" y="3947"/>
                  </a:lnTo>
                  <a:lnTo>
                    <a:pt x="14231" y="3725"/>
                  </a:lnTo>
                  <a:lnTo>
                    <a:pt x="14065" y="3558"/>
                  </a:lnTo>
                  <a:lnTo>
                    <a:pt x="13898" y="3447"/>
                  </a:lnTo>
                  <a:lnTo>
                    <a:pt x="13703" y="3364"/>
                  </a:lnTo>
                  <a:lnTo>
                    <a:pt x="13509" y="3308"/>
                  </a:lnTo>
                  <a:lnTo>
                    <a:pt x="13258" y="3336"/>
                  </a:lnTo>
                  <a:lnTo>
                    <a:pt x="13258" y="3336"/>
                  </a:lnTo>
                  <a:lnTo>
                    <a:pt x="13536" y="3113"/>
                  </a:lnTo>
                  <a:lnTo>
                    <a:pt x="13787" y="2891"/>
                  </a:lnTo>
                  <a:lnTo>
                    <a:pt x="13981" y="2641"/>
                  </a:lnTo>
                  <a:lnTo>
                    <a:pt x="14148" y="2419"/>
                  </a:lnTo>
                  <a:lnTo>
                    <a:pt x="14287" y="2196"/>
                  </a:lnTo>
                  <a:lnTo>
                    <a:pt x="14370" y="1974"/>
                  </a:lnTo>
                  <a:lnTo>
                    <a:pt x="14426" y="1751"/>
                  </a:lnTo>
                  <a:lnTo>
                    <a:pt x="14426" y="1557"/>
                  </a:lnTo>
                  <a:lnTo>
                    <a:pt x="14426" y="1362"/>
                  </a:lnTo>
                  <a:lnTo>
                    <a:pt x="14398" y="1168"/>
                  </a:lnTo>
                  <a:lnTo>
                    <a:pt x="14343" y="973"/>
                  </a:lnTo>
                  <a:lnTo>
                    <a:pt x="14259" y="806"/>
                  </a:lnTo>
                  <a:lnTo>
                    <a:pt x="14148" y="640"/>
                  </a:lnTo>
                  <a:lnTo>
                    <a:pt x="14009" y="501"/>
                  </a:lnTo>
                  <a:lnTo>
                    <a:pt x="13870" y="362"/>
                  </a:lnTo>
                  <a:lnTo>
                    <a:pt x="13731" y="251"/>
                  </a:lnTo>
                  <a:lnTo>
                    <a:pt x="13564" y="167"/>
                  </a:lnTo>
                  <a:lnTo>
                    <a:pt x="13370" y="84"/>
                  </a:lnTo>
                  <a:lnTo>
                    <a:pt x="13203" y="28"/>
                  </a:lnTo>
                  <a:lnTo>
                    <a:pt x="13008" y="0"/>
                  </a:lnTo>
                  <a:lnTo>
                    <a:pt x="12814" y="0"/>
                  </a:lnTo>
                  <a:lnTo>
                    <a:pt x="12619" y="28"/>
                  </a:lnTo>
                  <a:lnTo>
                    <a:pt x="12425" y="56"/>
                  </a:lnTo>
                  <a:lnTo>
                    <a:pt x="12230" y="139"/>
                  </a:lnTo>
                  <a:lnTo>
                    <a:pt x="12063" y="251"/>
                  </a:lnTo>
                  <a:lnTo>
                    <a:pt x="11869" y="362"/>
                  </a:lnTo>
                  <a:lnTo>
                    <a:pt x="11730" y="528"/>
                  </a:lnTo>
                  <a:lnTo>
                    <a:pt x="11563" y="723"/>
                  </a:lnTo>
                  <a:lnTo>
                    <a:pt x="11424" y="973"/>
                  </a:lnTo>
                  <a:lnTo>
                    <a:pt x="11313" y="1223"/>
                  </a:lnTo>
                  <a:lnTo>
                    <a:pt x="11202" y="1529"/>
                  </a:lnTo>
                  <a:lnTo>
                    <a:pt x="11118" y="18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1920;p39">
              <a:extLst>
                <a:ext uri="{FF2B5EF4-FFF2-40B4-BE49-F238E27FC236}">
                  <a16:creationId xmlns:a16="http://schemas.microsoft.com/office/drawing/2014/main" id="{96BE734E-FEEB-19E9-B70D-375551871444}"/>
                </a:ext>
              </a:extLst>
            </p:cNvPr>
            <p:cNvSpPr/>
            <p:nvPr/>
          </p:nvSpPr>
          <p:spPr>
            <a:xfrm>
              <a:off x="1600950" y="3709775"/>
              <a:ext cx="385675" cy="414175"/>
            </a:xfrm>
            <a:custGeom>
              <a:avLst/>
              <a:gdLst/>
              <a:ahLst/>
              <a:cxnLst/>
              <a:rect l="l" t="t" r="r" b="b"/>
              <a:pathLst>
                <a:path w="15427" h="16567" fill="none" extrusionOk="0">
                  <a:moveTo>
                    <a:pt x="2474" y="1195"/>
                  </a:moveTo>
                  <a:lnTo>
                    <a:pt x="2474" y="1195"/>
                  </a:lnTo>
                  <a:lnTo>
                    <a:pt x="2419" y="973"/>
                  </a:lnTo>
                  <a:lnTo>
                    <a:pt x="2335" y="778"/>
                  </a:lnTo>
                  <a:lnTo>
                    <a:pt x="2224" y="612"/>
                  </a:lnTo>
                  <a:lnTo>
                    <a:pt x="2113" y="445"/>
                  </a:lnTo>
                  <a:lnTo>
                    <a:pt x="1974" y="306"/>
                  </a:lnTo>
                  <a:lnTo>
                    <a:pt x="1835" y="195"/>
                  </a:lnTo>
                  <a:lnTo>
                    <a:pt x="1668" y="111"/>
                  </a:lnTo>
                  <a:lnTo>
                    <a:pt x="1501" y="56"/>
                  </a:lnTo>
                  <a:lnTo>
                    <a:pt x="1335" y="0"/>
                  </a:lnTo>
                  <a:lnTo>
                    <a:pt x="1168" y="0"/>
                  </a:lnTo>
                  <a:lnTo>
                    <a:pt x="973" y="28"/>
                  </a:lnTo>
                  <a:lnTo>
                    <a:pt x="807" y="84"/>
                  </a:lnTo>
                  <a:lnTo>
                    <a:pt x="668" y="167"/>
                  </a:lnTo>
                  <a:lnTo>
                    <a:pt x="501" y="278"/>
                  </a:lnTo>
                  <a:lnTo>
                    <a:pt x="362" y="445"/>
                  </a:lnTo>
                  <a:lnTo>
                    <a:pt x="251" y="639"/>
                  </a:lnTo>
                  <a:lnTo>
                    <a:pt x="251" y="639"/>
                  </a:lnTo>
                  <a:lnTo>
                    <a:pt x="112" y="917"/>
                  </a:lnTo>
                  <a:lnTo>
                    <a:pt x="28" y="1195"/>
                  </a:lnTo>
                  <a:lnTo>
                    <a:pt x="1" y="1473"/>
                  </a:lnTo>
                  <a:lnTo>
                    <a:pt x="28" y="1723"/>
                  </a:lnTo>
                  <a:lnTo>
                    <a:pt x="84" y="1974"/>
                  </a:lnTo>
                  <a:lnTo>
                    <a:pt x="167" y="2196"/>
                  </a:lnTo>
                  <a:lnTo>
                    <a:pt x="278" y="2418"/>
                  </a:lnTo>
                  <a:lnTo>
                    <a:pt x="390" y="2641"/>
                  </a:lnTo>
                  <a:lnTo>
                    <a:pt x="668" y="3002"/>
                  </a:lnTo>
                  <a:lnTo>
                    <a:pt x="918" y="3252"/>
                  </a:lnTo>
                  <a:lnTo>
                    <a:pt x="1196" y="3502"/>
                  </a:lnTo>
                  <a:lnTo>
                    <a:pt x="1196" y="3502"/>
                  </a:lnTo>
                  <a:lnTo>
                    <a:pt x="973" y="3725"/>
                  </a:lnTo>
                  <a:lnTo>
                    <a:pt x="751" y="4003"/>
                  </a:lnTo>
                  <a:lnTo>
                    <a:pt x="501" y="4336"/>
                  </a:lnTo>
                  <a:lnTo>
                    <a:pt x="390" y="4559"/>
                  </a:lnTo>
                  <a:lnTo>
                    <a:pt x="278" y="4781"/>
                  </a:lnTo>
                  <a:lnTo>
                    <a:pt x="167" y="5031"/>
                  </a:lnTo>
                  <a:lnTo>
                    <a:pt x="112" y="5309"/>
                  </a:lnTo>
                  <a:lnTo>
                    <a:pt x="56" y="5587"/>
                  </a:lnTo>
                  <a:lnTo>
                    <a:pt x="28" y="5893"/>
                  </a:lnTo>
                  <a:lnTo>
                    <a:pt x="28" y="6199"/>
                  </a:lnTo>
                  <a:lnTo>
                    <a:pt x="56" y="6532"/>
                  </a:lnTo>
                  <a:lnTo>
                    <a:pt x="56" y="6532"/>
                  </a:lnTo>
                  <a:lnTo>
                    <a:pt x="139" y="6866"/>
                  </a:lnTo>
                  <a:lnTo>
                    <a:pt x="251" y="7144"/>
                  </a:lnTo>
                  <a:lnTo>
                    <a:pt x="390" y="7394"/>
                  </a:lnTo>
                  <a:lnTo>
                    <a:pt x="556" y="7644"/>
                  </a:lnTo>
                  <a:lnTo>
                    <a:pt x="751" y="7838"/>
                  </a:lnTo>
                  <a:lnTo>
                    <a:pt x="973" y="8005"/>
                  </a:lnTo>
                  <a:lnTo>
                    <a:pt x="1196" y="8144"/>
                  </a:lnTo>
                  <a:lnTo>
                    <a:pt x="1446" y="8228"/>
                  </a:lnTo>
                  <a:lnTo>
                    <a:pt x="1724" y="8311"/>
                  </a:lnTo>
                  <a:lnTo>
                    <a:pt x="1974" y="8339"/>
                  </a:lnTo>
                  <a:lnTo>
                    <a:pt x="2280" y="8339"/>
                  </a:lnTo>
                  <a:lnTo>
                    <a:pt x="2558" y="8311"/>
                  </a:lnTo>
                  <a:lnTo>
                    <a:pt x="2863" y="8228"/>
                  </a:lnTo>
                  <a:lnTo>
                    <a:pt x="3169" y="8116"/>
                  </a:lnTo>
                  <a:lnTo>
                    <a:pt x="3475" y="7977"/>
                  </a:lnTo>
                  <a:lnTo>
                    <a:pt x="3781" y="7811"/>
                  </a:lnTo>
                  <a:lnTo>
                    <a:pt x="3781" y="7811"/>
                  </a:lnTo>
                  <a:lnTo>
                    <a:pt x="3697" y="8033"/>
                  </a:lnTo>
                  <a:lnTo>
                    <a:pt x="3614" y="8283"/>
                  </a:lnTo>
                  <a:lnTo>
                    <a:pt x="3586" y="8561"/>
                  </a:lnTo>
                  <a:lnTo>
                    <a:pt x="3558" y="8839"/>
                  </a:lnTo>
                  <a:lnTo>
                    <a:pt x="3558" y="9117"/>
                  </a:lnTo>
                  <a:lnTo>
                    <a:pt x="3586" y="9395"/>
                  </a:lnTo>
                  <a:lnTo>
                    <a:pt x="3614" y="9701"/>
                  </a:lnTo>
                  <a:lnTo>
                    <a:pt x="3670" y="9979"/>
                  </a:lnTo>
                  <a:lnTo>
                    <a:pt x="3753" y="10284"/>
                  </a:lnTo>
                  <a:lnTo>
                    <a:pt x="3836" y="10562"/>
                  </a:lnTo>
                  <a:lnTo>
                    <a:pt x="3947" y="10840"/>
                  </a:lnTo>
                  <a:lnTo>
                    <a:pt x="4059" y="11091"/>
                  </a:lnTo>
                  <a:lnTo>
                    <a:pt x="4198" y="11313"/>
                  </a:lnTo>
                  <a:lnTo>
                    <a:pt x="4337" y="11535"/>
                  </a:lnTo>
                  <a:lnTo>
                    <a:pt x="4476" y="11730"/>
                  </a:lnTo>
                  <a:lnTo>
                    <a:pt x="4642" y="11897"/>
                  </a:lnTo>
                  <a:lnTo>
                    <a:pt x="4642" y="11897"/>
                  </a:lnTo>
                  <a:lnTo>
                    <a:pt x="4781" y="12036"/>
                  </a:lnTo>
                  <a:lnTo>
                    <a:pt x="4948" y="12147"/>
                  </a:lnTo>
                  <a:lnTo>
                    <a:pt x="5143" y="12230"/>
                  </a:lnTo>
                  <a:lnTo>
                    <a:pt x="5365" y="12314"/>
                  </a:lnTo>
                  <a:lnTo>
                    <a:pt x="5615" y="12369"/>
                  </a:lnTo>
                  <a:lnTo>
                    <a:pt x="5865" y="12397"/>
                  </a:lnTo>
                  <a:lnTo>
                    <a:pt x="6115" y="12425"/>
                  </a:lnTo>
                  <a:lnTo>
                    <a:pt x="6393" y="12425"/>
                  </a:lnTo>
                  <a:lnTo>
                    <a:pt x="6644" y="12425"/>
                  </a:lnTo>
                  <a:lnTo>
                    <a:pt x="6922" y="12397"/>
                  </a:lnTo>
                  <a:lnTo>
                    <a:pt x="7172" y="12341"/>
                  </a:lnTo>
                  <a:lnTo>
                    <a:pt x="7422" y="12258"/>
                  </a:lnTo>
                  <a:lnTo>
                    <a:pt x="7672" y="12175"/>
                  </a:lnTo>
                  <a:lnTo>
                    <a:pt x="7894" y="12063"/>
                  </a:lnTo>
                  <a:lnTo>
                    <a:pt x="8089" y="11952"/>
                  </a:lnTo>
                  <a:lnTo>
                    <a:pt x="8256" y="11785"/>
                  </a:lnTo>
                  <a:lnTo>
                    <a:pt x="8256" y="11785"/>
                  </a:lnTo>
                  <a:lnTo>
                    <a:pt x="8117" y="12008"/>
                  </a:lnTo>
                  <a:lnTo>
                    <a:pt x="7978" y="12230"/>
                  </a:lnTo>
                  <a:lnTo>
                    <a:pt x="7894" y="12453"/>
                  </a:lnTo>
                  <a:lnTo>
                    <a:pt x="7839" y="12730"/>
                  </a:lnTo>
                  <a:lnTo>
                    <a:pt x="7811" y="12981"/>
                  </a:lnTo>
                  <a:lnTo>
                    <a:pt x="7811" y="13259"/>
                  </a:lnTo>
                  <a:lnTo>
                    <a:pt x="7811" y="13509"/>
                  </a:lnTo>
                  <a:lnTo>
                    <a:pt x="7867" y="13787"/>
                  </a:lnTo>
                  <a:lnTo>
                    <a:pt x="7922" y="14065"/>
                  </a:lnTo>
                  <a:lnTo>
                    <a:pt x="8006" y="14315"/>
                  </a:lnTo>
                  <a:lnTo>
                    <a:pt x="8117" y="14593"/>
                  </a:lnTo>
                  <a:lnTo>
                    <a:pt x="8228" y="14815"/>
                  </a:lnTo>
                  <a:lnTo>
                    <a:pt x="8367" y="15037"/>
                  </a:lnTo>
                  <a:lnTo>
                    <a:pt x="8506" y="15260"/>
                  </a:lnTo>
                  <a:lnTo>
                    <a:pt x="8673" y="15427"/>
                  </a:lnTo>
                  <a:lnTo>
                    <a:pt x="8867" y="15593"/>
                  </a:lnTo>
                  <a:lnTo>
                    <a:pt x="8867" y="15593"/>
                  </a:lnTo>
                  <a:lnTo>
                    <a:pt x="9062" y="15732"/>
                  </a:lnTo>
                  <a:lnTo>
                    <a:pt x="9256" y="15844"/>
                  </a:lnTo>
                  <a:lnTo>
                    <a:pt x="9507" y="15955"/>
                  </a:lnTo>
                  <a:lnTo>
                    <a:pt x="9757" y="16038"/>
                  </a:lnTo>
                  <a:lnTo>
                    <a:pt x="10007" y="16094"/>
                  </a:lnTo>
                  <a:lnTo>
                    <a:pt x="10285" y="16122"/>
                  </a:lnTo>
                  <a:lnTo>
                    <a:pt x="10563" y="16149"/>
                  </a:lnTo>
                  <a:lnTo>
                    <a:pt x="10813" y="16149"/>
                  </a:lnTo>
                  <a:lnTo>
                    <a:pt x="11063" y="16122"/>
                  </a:lnTo>
                  <a:lnTo>
                    <a:pt x="11313" y="16066"/>
                  </a:lnTo>
                  <a:lnTo>
                    <a:pt x="11536" y="15983"/>
                  </a:lnTo>
                  <a:lnTo>
                    <a:pt x="11702" y="15871"/>
                  </a:lnTo>
                  <a:lnTo>
                    <a:pt x="11869" y="15732"/>
                  </a:lnTo>
                  <a:lnTo>
                    <a:pt x="11980" y="15566"/>
                  </a:lnTo>
                  <a:lnTo>
                    <a:pt x="12064" y="15343"/>
                  </a:lnTo>
                  <a:lnTo>
                    <a:pt x="12092" y="15121"/>
                  </a:lnTo>
                  <a:lnTo>
                    <a:pt x="12092" y="15121"/>
                  </a:lnTo>
                  <a:lnTo>
                    <a:pt x="12258" y="15427"/>
                  </a:lnTo>
                  <a:lnTo>
                    <a:pt x="12425" y="15705"/>
                  </a:lnTo>
                  <a:lnTo>
                    <a:pt x="12620" y="15927"/>
                  </a:lnTo>
                  <a:lnTo>
                    <a:pt x="12814" y="16122"/>
                  </a:lnTo>
                  <a:lnTo>
                    <a:pt x="13009" y="16288"/>
                  </a:lnTo>
                  <a:lnTo>
                    <a:pt x="13231" y="16399"/>
                  </a:lnTo>
                  <a:lnTo>
                    <a:pt x="13426" y="16511"/>
                  </a:lnTo>
                  <a:lnTo>
                    <a:pt x="13620" y="16566"/>
                  </a:lnTo>
                  <a:lnTo>
                    <a:pt x="13815" y="16566"/>
                  </a:lnTo>
                  <a:lnTo>
                    <a:pt x="14009" y="16566"/>
                  </a:lnTo>
                  <a:lnTo>
                    <a:pt x="14204" y="16538"/>
                  </a:lnTo>
                  <a:lnTo>
                    <a:pt x="14399" y="16483"/>
                  </a:lnTo>
                  <a:lnTo>
                    <a:pt x="14565" y="16427"/>
                  </a:lnTo>
                  <a:lnTo>
                    <a:pt x="14732" y="16316"/>
                  </a:lnTo>
                  <a:lnTo>
                    <a:pt x="14871" y="16205"/>
                  </a:lnTo>
                  <a:lnTo>
                    <a:pt x="15010" y="16066"/>
                  </a:lnTo>
                  <a:lnTo>
                    <a:pt x="15121" y="15927"/>
                  </a:lnTo>
                  <a:lnTo>
                    <a:pt x="15232" y="15760"/>
                  </a:lnTo>
                  <a:lnTo>
                    <a:pt x="15288" y="15593"/>
                  </a:lnTo>
                  <a:lnTo>
                    <a:pt x="15371" y="15427"/>
                  </a:lnTo>
                  <a:lnTo>
                    <a:pt x="15399" y="15232"/>
                  </a:lnTo>
                  <a:lnTo>
                    <a:pt x="15427" y="15037"/>
                  </a:lnTo>
                  <a:lnTo>
                    <a:pt x="15399" y="14843"/>
                  </a:lnTo>
                  <a:lnTo>
                    <a:pt x="15371" y="14648"/>
                  </a:lnTo>
                  <a:lnTo>
                    <a:pt x="15288" y="14454"/>
                  </a:lnTo>
                  <a:lnTo>
                    <a:pt x="15205" y="14259"/>
                  </a:lnTo>
                  <a:lnTo>
                    <a:pt x="15066" y="14065"/>
                  </a:lnTo>
                  <a:lnTo>
                    <a:pt x="14899" y="13870"/>
                  </a:lnTo>
                  <a:lnTo>
                    <a:pt x="14704" y="13703"/>
                  </a:lnTo>
                  <a:lnTo>
                    <a:pt x="14454" y="13537"/>
                  </a:lnTo>
                  <a:lnTo>
                    <a:pt x="14176" y="13398"/>
                  </a:lnTo>
                  <a:lnTo>
                    <a:pt x="13843" y="132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39" name="Rectangle 176">
            <a:extLst>
              <a:ext uri="{FF2B5EF4-FFF2-40B4-BE49-F238E27FC236}">
                <a16:creationId xmlns:a16="http://schemas.microsoft.com/office/drawing/2014/main" id="{84C20631-ACF8-60C9-DB0B-EA4851C3AEEA}"/>
              </a:ext>
            </a:extLst>
          </p:cNvPr>
          <p:cNvSpPr/>
          <p:nvPr/>
        </p:nvSpPr>
        <p:spPr>
          <a:xfrm>
            <a:off x="3971255" y="3246179"/>
            <a:ext cx="203868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C00000"/>
                </a:solidFill>
                <a:cs typeface="Arial"/>
                <a:sym typeface="Arial"/>
              </a:rPr>
              <a:t>300 000 000</a:t>
            </a:r>
          </a:p>
        </p:txBody>
      </p:sp>
      <p:sp>
        <p:nvSpPr>
          <p:cNvPr id="140" name="Rectangle 178">
            <a:extLst>
              <a:ext uri="{FF2B5EF4-FFF2-40B4-BE49-F238E27FC236}">
                <a16:creationId xmlns:a16="http://schemas.microsoft.com/office/drawing/2014/main" id="{09BE51E5-D533-63F3-2467-842D2CE99D66}"/>
              </a:ext>
            </a:extLst>
          </p:cNvPr>
          <p:cNvSpPr/>
          <p:nvPr/>
        </p:nvSpPr>
        <p:spPr>
          <a:xfrm>
            <a:off x="1970781" y="3239967"/>
            <a:ext cx="1996974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C00000"/>
                </a:solidFill>
                <a:cs typeface="Arial"/>
                <a:sym typeface="Arial"/>
              </a:rPr>
              <a:t>200 000 000</a:t>
            </a:r>
          </a:p>
        </p:txBody>
      </p:sp>
      <p:sp>
        <p:nvSpPr>
          <p:cNvPr id="141" name="Rectangle 179">
            <a:extLst>
              <a:ext uri="{FF2B5EF4-FFF2-40B4-BE49-F238E27FC236}">
                <a16:creationId xmlns:a16="http://schemas.microsoft.com/office/drawing/2014/main" id="{9467725C-320E-A2A7-40B7-A71DF539FACB}"/>
              </a:ext>
            </a:extLst>
          </p:cNvPr>
          <p:cNvSpPr/>
          <p:nvPr/>
        </p:nvSpPr>
        <p:spPr>
          <a:xfrm>
            <a:off x="9759509" y="3282700"/>
            <a:ext cx="230797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C00000"/>
                </a:solidFill>
                <a:cs typeface="Arial"/>
                <a:sym typeface="Arial"/>
              </a:rPr>
              <a:t>600 000 000</a:t>
            </a:r>
          </a:p>
        </p:txBody>
      </p:sp>
      <p:pic>
        <p:nvPicPr>
          <p:cNvPr id="142" name="Picture 7">
            <a:extLst>
              <a:ext uri="{FF2B5EF4-FFF2-40B4-BE49-F238E27FC236}">
                <a16:creationId xmlns:a16="http://schemas.microsoft.com/office/drawing/2014/main" id="{31A7295D-36CE-A834-5356-6FCF9B841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0199" y="4666942"/>
            <a:ext cx="6023363" cy="2116667"/>
          </a:xfrm>
          <a:prstGeom prst="rect">
            <a:avLst/>
          </a:prstGeom>
        </p:spPr>
      </p:pic>
      <p:sp>
        <p:nvSpPr>
          <p:cNvPr id="24" name="Rectangle 132">
            <a:extLst>
              <a:ext uri="{FF2B5EF4-FFF2-40B4-BE49-F238E27FC236}">
                <a16:creationId xmlns:a16="http://schemas.microsoft.com/office/drawing/2014/main" id="{69B19E98-FFE8-1C5B-CDE4-C45DA5D9B0C8}"/>
              </a:ext>
            </a:extLst>
          </p:cNvPr>
          <p:cNvSpPr/>
          <p:nvPr/>
        </p:nvSpPr>
        <p:spPr>
          <a:xfrm>
            <a:off x="1046391" y="1972596"/>
            <a:ext cx="843501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002D38"/>
                </a:solidFill>
                <a:cs typeface="Arial"/>
                <a:sym typeface="Arial"/>
              </a:rPr>
              <a:t>Số</a:t>
            </a:r>
            <a:r>
              <a:rPr lang="en-US" sz="2400" b="1" kern="0" dirty="0">
                <a:solidFill>
                  <a:srgbClr val="002D38"/>
                </a:solidFill>
                <a:cs typeface="Arial"/>
                <a:sym typeface="Arial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7728" y="296499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867B457-2F78-A495-C128-6A71460C2DFD}"/>
              </a:ext>
            </a:extLst>
          </p:cNvPr>
          <p:cNvSpPr/>
          <p:nvPr/>
        </p:nvSpPr>
        <p:spPr>
          <a:xfrm>
            <a:off x="6391469" y="3517641"/>
            <a:ext cx="5800531" cy="334035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1">
            <a:extLst>
              <a:ext uri="{FF2B5EF4-FFF2-40B4-BE49-F238E27FC236}">
                <a16:creationId xmlns:a16="http://schemas.microsoft.com/office/drawing/2014/main" id="{40BD5E45-285F-1AEF-BA0A-44D2D23EA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4186"/>
              </p:ext>
            </p:extLst>
          </p:nvPr>
        </p:nvGraphicFramePr>
        <p:xfrm>
          <a:off x="0" y="1740991"/>
          <a:ext cx="12192001" cy="3457065"/>
        </p:xfrm>
        <a:graphic>
          <a:graphicData uri="http://schemas.openxmlformats.org/drawingml/2006/table">
            <a:tbl>
              <a:tblPr firstRow="1" firstCol="1" bandRow="1"/>
              <a:tblGrid>
                <a:gridCol w="235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98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120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Số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Lớp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triệu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1A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Lớp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nghìn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3C5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Lớp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đơn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vị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CBE">
                        <a:lumMod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trăm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triệu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chục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triệu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triệu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trăm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nghìn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chục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nghìn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nghìn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trăm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chục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đơn</a:t>
                      </a:r>
                      <a:r>
                        <a:rPr lang="en-US" sz="2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+mn-lt"/>
                        </a:rPr>
                        <a:t>vị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C0E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532 187 629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5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Google Shape;187;p6">
            <a:extLst>
              <a:ext uri="{FF2B5EF4-FFF2-40B4-BE49-F238E27FC236}">
                <a16:creationId xmlns:a16="http://schemas.microsoft.com/office/drawing/2014/main" id="{DD3F9CFA-E9A4-2262-44AF-B3D338A91DF0}"/>
              </a:ext>
            </a:extLst>
          </p:cNvPr>
          <p:cNvSpPr/>
          <p:nvPr/>
        </p:nvSpPr>
        <p:spPr>
          <a:xfrm>
            <a:off x="1913160" y="5303481"/>
            <a:ext cx="7774744" cy="1449093"/>
          </a:xfrm>
          <a:prstGeom prst="wedgeRoundRectCallout">
            <a:avLst>
              <a:gd name="adj1" fmla="val 54320"/>
              <a:gd name="adj2" fmla="val -8723"/>
              <a:gd name="adj3" fmla="val 16667"/>
            </a:avLst>
          </a:prstGeom>
          <a:solidFill>
            <a:srgbClr val="FFFF99"/>
          </a:solidFill>
          <a:ln w="381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</a:pP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: </a:t>
            </a:r>
          </a:p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</a:pP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Năm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trăm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ba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mươi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triệu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trăm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tám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mươi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bảy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nghìn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sáu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trăm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mươi</a:t>
            </a:r>
            <a:r>
              <a:rPr lang="en-US" sz="22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chin.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91E7CC-DDFE-8CDC-5EFF-BF40ED0B0E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8423" y="5065077"/>
            <a:ext cx="1266931" cy="18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867B457-2F78-A495-C128-6A71460C2DFD}"/>
              </a:ext>
            </a:extLst>
          </p:cNvPr>
          <p:cNvSpPr/>
          <p:nvPr/>
        </p:nvSpPr>
        <p:spPr>
          <a:xfrm>
            <a:off x="6391469" y="3517641"/>
            <a:ext cx="5800531" cy="334035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87;p6">
            <a:extLst>
              <a:ext uri="{FF2B5EF4-FFF2-40B4-BE49-F238E27FC236}">
                <a16:creationId xmlns:a16="http://schemas.microsoft.com/office/drawing/2014/main" id="{D0C6D3A2-B83B-8418-0EEF-D44B89544605}"/>
              </a:ext>
            </a:extLst>
          </p:cNvPr>
          <p:cNvSpPr/>
          <p:nvPr/>
        </p:nvSpPr>
        <p:spPr>
          <a:xfrm>
            <a:off x="554021" y="2235378"/>
            <a:ext cx="8426416" cy="3792198"/>
          </a:xfrm>
          <a:prstGeom prst="wedgeRoundRectCallout">
            <a:avLst>
              <a:gd name="adj1" fmla="val 54451"/>
              <a:gd name="adj2" fmla="val 18792"/>
              <a:gd name="adj3" fmla="val 16667"/>
            </a:avLst>
          </a:prstGeom>
          <a:solidFill>
            <a:srgbClr val="FFFF99"/>
          </a:solidFill>
          <a:ln w="381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381019" lvl="2" indent="-381019"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Hàng đơn vị, hàng chục, hàng trăm </a:t>
            </a:r>
            <a:endParaRPr lang="en-US" sz="2400" i="1" kern="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  <a:p>
            <a:pPr marL="0" lvl="2"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hợp thành </a:t>
            </a:r>
            <a:r>
              <a:rPr lang="vi-VN" sz="2400" b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lớp đơn vị</a:t>
            </a:r>
            <a:r>
              <a:rPr lang="en-US" sz="2400" b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lang="vi-VN" sz="2400" b="1" kern="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  <a:p>
            <a:pPr marL="381019" lvl="2" indent="-381019"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Hàng nghìn, hàng chục nghìn, hàng trăm nghìn</a:t>
            </a:r>
            <a:r>
              <a:rPr lang="vi-VN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hợp thành </a:t>
            </a:r>
            <a:r>
              <a:rPr lang="vi-VN" sz="2400" b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lớp nghìn</a:t>
            </a:r>
            <a:r>
              <a:rPr lang="en-US" sz="2400" b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lang="vi-VN" sz="2400" b="1" kern="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  <a:p>
            <a:pPr marL="381019" lvl="2" indent="-381019"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Hàng triệu, hàng chục triệu, hàng trăm triệu </a:t>
            </a:r>
            <a:endParaRPr lang="en-US" sz="2400" i="1" kern="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  <a:p>
            <a:pPr marL="0" lvl="2"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hợp thành </a:t>
            </a:r>
            <a:r>
              <a:rPr lang="vi-VN" sz="2400" b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lớp triệu</a:t>
            </a:r>
            <a:r>
              <a:rPr lang="en-US" sz="2400" b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lang="vi-VN" sz="2400" b="1" kern="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oogle Shape;3165;p30">
            <a:extLst>
              <a:ext uri="{FF2B5EF4-FFF2-40B4-BE49-F238E27FC236}">
                <a16:creationId xmlns:a16="http://schemas.microsoft.com/office/drawing/2014/main" id="{23F753FF-505A-21D3-6388-0833EED6742B}"/>
              </a:ext>
            </a:extLst>
          </p:cNvPr>
          <p:cNvGrpSpPr/>
          <p:nvPr/>
        </p:nvGrpSpPr>
        <p:grpSpPr>
          <a:xfrm>
            <a:off x="333622" y="1985325"/>
            <a:ext cx="771536" cy="834964"/>
            <a:chOff x="6927297" y="3003225"/>
            <a:chExt cx="825599" cy="939660"/>
          </a:xfrm>
        </p:grpSpPr>
        <p:sp>
          <p:nvSpPr>
            <p:cNvPr id="5" name="Google Shape;3166;p30">
              <a:extLst>
                <a:ext uri="{FF2B5EF4-FFF2-40B4-BE49-F238E27FC236}">
                  <a16:creationId xmlns:a16="http://schemas.microsoft.com/office/drawing/2014/main" id="{EE5460E6-9B35-27D1-F7A7-9A9FBF483C66}"/>
                </a:ext>
              </a:extLst>
            </p:cNvPr>
            <p:cNvSpPr/>
            <p:nvPr/>
          </p:nvSpPr>
          <p:spPr>
            <a:xfrm>
              <a:off x="6927297" y="3003225"/>
              <a:ext cx="825599" cy="939660"/>
            </a:xfrm>
            <a:custGeom>
              <a:avLst/>
              <a:gdLst/>
              <a:ahLst/>
              <a:cxnLst/>
              <a:rect l="l" t="t" r="r" b="b"/>
              <a:pathLst>
                <a:path w="10908" h="12415" extrusionOk="0">
                  <a:moveTo>
                    <a:pt x="4735" y="0"/>
                  </a:moveTo>
                  <a:cubicBezTo>
                    <a:pt x="4432" y="0"/>
                    <a:pt x="4125" y="87"/>
                    <a:pt x="3848" y="254"/>
                  </a:cubicBezTo>
                  <a:cubicBezTo>
                    <a:pt x="3566" y="421"/>
                    <a:pt x="3335" y="660"/>
                    <a:pt x="3178" y="941"/>
                  </a:cubicBezTo>
                  <a:cubicBezTo>
                    <a:pt x="3149" y="995"/>
                    <a:pt x="3117" y="1063"/>
                    <a:pt x="3088" y="1137"/>
                  </a:cubicBezTo>
                  <a:cubicBezTo>
                    <a:pt x="2961" y="1097"/>
                    <a:pt x="2835" y="1072"/>
                    <a:pt x="2710" y="1059"/>
                  </a:cubicBezTo>
                  <a:cubicBezTo>
                    <a:pt x="2659" y="1054"/>
                    <a:pt x="2607" y="1052"/>
                    <a:pt x="2556" y="1052"/>
                  </a:cubicBezTo>
                  <a:cubicBezTo>
                    <a:pt x="2004" y="1052"/>
                    <a:pt x="1483" y="1337"/>
                    <a:pt x="1169" y="1822"/>
                  </a:cubicBezTo>
                  <a:cubicBezTo>
                    <a:pt x="930" y="2192"/>
                    <a:pt x="857" y="2608"/>
                    <a:pt x="957" y="3025"/>
                  </a:cubicBezTo>
                  <a:cubicBezTo>
                    <a:pt x="1079" y="3530"/>
                    <a:pt x="1445" y="4018"/>
                    <a:pt x="2076" y="4516"/>
                  </a:cubicBezTo>
                  <a:cubicBezTo>
                    <a:pt x="2472" y="4827"/>
                    <a:pt x="2902" y="5088"/>
                    <a:pt x="3227" y="5278"/>
                  </a:cubicBezTo>
                  <a:cubicBezTo>
                    <a:pt x="2736" y="5395"/>
                    <a:pt x="2232" y="5523"/>
                    <a:pt x="1738" y="5725"/>
                  </a:cubicBezTo>
                  <a:cubicBezTo>
                    <a:pt x="1307" y="5901"/>
                    <a:pt x="856" y="6104"/>
                    <a:pt x="512" y="6476"/>
                  </a:cubicBezTo>
                  <a:cubicBezTo>
                    <a:pt x="120" y="6901"/>
                    <a:pt x="1" y="7449"/>
                    <a:pt x="186" y="7979"/>
                  </a:cubicBezTo>
                  <a:cubicBezTo>
                    <a:pt x="288" y="8274"/>
                    <a:pt x="481" y="8541"/>
                    <a:pt x="740" y="8750"/>
                  </a:cubicBezTo>
                  <a:cubicBezTo>
                    <a:pt x="996" y="8955"/>
                    <a:pt x="1300" y="9089"/>
                    <a:pt x="1618" y="9138"/>
                  </a:cubicBezTo>
                  <a:cubicBezTo>
                    <a:pt x="1679" y="9147"/>
                    <a:pt x="1754" y="9153"/>
                    <a:pt x="1833" y="9154"/>
                  </a:cubicBezTo>
                  <a:cubicBezTo>
                    <a:pt x="1840" y="9288"/>
                    <a:pt x="1860" y="9414"/>
                    <a:pt x="1891" y="9537"/>
                  </a:cubicBezTo>
                  <a:cubicBezTo>
                    <a:pt x="2048" y="10127"/>
                    <a:pt x="2527" y="10579"/>
                    <a:pt x="3142" y="10716"/>
                  </a:cubicBezTo>
                  <a:cubicBezTo>
                    <a:pt x="3263" y="10743"/>
                    <a:pt x="3382" y="10756"/>
                    <a:pt x="3499" y="10756"/>
                  </a:cubicBezTo>
                  <a:cubicBezTo>
                    <a:pt x="3800" y="10756"/>
                    <a:pt x="4088" y="10668"/>
                    <a:pt x="4344" y="10496"/>
                  </a:cubicBezTo>
                  <a:cubicBezTo>
                    <a:pt x="4776" y="10207"/>
                    <a:pt x="5107" y="9694"/>
                    <a:pt x="5353" y="8929"/>
                  </a:cubicBezTo>
                  <a:cubicBezTo>
                    <a:pt x="5531" y="8375"/>
                    <a:pt x="5631" y="7801"/>
                    <a:pt x="5697" y="7422"/>
                  </a:cubicBezTo>
                  <a:cubicBezTo>
                    <a:pt x="5710" y="7350"/>
                    <a:pt x="5721" y="7286"/>
                    <a:pt x="5730" y="7232"/>
                  </a:cubicBezTo>
                  <a:cubicBezTo>
                    <a:pt x="5738" y="7194"/>
                    <a:pt x="5744" y="7141"/>
                    <a:pt x="5767" y="6956"/>
                  </a:cubicBezTo>
                  <a:cubicBezTo>
                    <a:pt x="6953" y="8119"/>
                    <a:pt x="7668" y="9799"/>
                    <a:pt x="8362" y="11434"/>
                  </a:cubicBezTo>
                  <a:lnTo>
                    <a:pt x="8369" y="11451"/>
                  </a:lnTo>
                  <a:cubicBezTo>
                    <a:pt x="8443" y="11624"/>
                    <a:pt x="8518" y="11802"/>
                    <a:pt x="8594" y="11979"/>
                  </a:cubicBezTo>
                  <a:cubicBezTo>
                    <a:pt x="8709" y="12243"/>
                    <a:pt x="8968" y="12414"/>
                    <a:pt x="9257" y="12414"/>
                  </a:cubicBezTo>
                  <a:cubicBezTo>
                    <a:pt x="9355" y="12414"/>
                    <a:pt x="9450" y="12395"/>
                    <a:pt x="9540" y="12357"/>
                  </a:cubicBezTo>
                  <a:cubicBezTo>
                    <a:pt x="9717" y="12281"/>
                    <a:pt x="9854" y="12141"/>
                    <a:pt x="9927" y="11961"/>
                  </a:cubicBezTo>
                  <a:cubicBezTo>
                    <a:pt x="9998" y="11782"/>
                    <a:pt x="9996" y="11586"/>
                    <a:pt x="9919" y="11409"/>
                  </a:cubicBezTo>
                  <a:cubicBezTo>
                    <a:pt x="9841" y="11228"/>
                    <a:pt x="9764" y="11044"/>
                    <a:pt x="9689" y="10869"/>
                  </a:cubicBezTo>
                  <a:cubicBezTo>
                    <a:pt x="9246" y="9826"/>
                    <a:pt x="8787" y="8747"/>
                    <a:pt x="8195" y="7760"/>
                  </a:cubicBezTo>
                  <a:cubicBezTo>
                    <a:pt x="8115" y="7626"/>
                    <a:pt x="8034" y="7497"/>
                    <a:pt x="7951" y="7371"/>
                  </a:cubicBezTo>
                  <a:lnTo>
                    <a:pt x="7951" y="7371"/>
                  </a:lnTo>
                  <a:cubicBezTo>
                    <a:pt x="8058" y="7399"/>
                    <a:pt x="8167" y="7425"/>
                    <a:pt x="8277" y="7449"/>
                  </a:cubicBezTo>
                  <a:cubicBezTo>
                    <a:pt x="8576" y="7512"/>
                    <a:pt x="8888" y="7570"/>
                    <a:pt x="9206" y="7570"/>
                  </a:cubicBezTo>
                  <a:cubicBezTo>
                    <a:pt x="9374" y="7570"/>
                    <a:pt x="9544" y="7554"/>
                    <a:pt x="9714" y="7514"/>
                  </a:cubicBezTo>
                  <a:cubicBezTo>
                    <a:pt x="10277" y="7382"/>
                    <a:pt x="10684" y="6996"/>
                    <a:pt x="10827" y="6453"/>
                  </a:cubicBezTo>
                  <a:cubicBezTo>
                    <a:pt x="10907" y="6151"/>
                    <a:pt x="10898" y="5823"/>
                    <a:pt x="10799" y="5504"/>
                  </a:cubicBezTo>
                  <a:cubicBezTo>
                    <a:pt x="10703" y="5191"/>
                    <a:pt x="10527" y="4910"/>
                    <a:pt x="10290" y="4690"/>
                  </a:cubicBezTo>
                  <a:cubicBezTo>
                    <a:pt x="10246" y="4649"/>
                    <a:pt x="10186" y="4603"/>
                    <a:pt x="10121" y="4556"/>
                  </a:cubicBezTo>
                  <a:cubicBezTo>
                    <a:pt x="10191" y="4443"/>
                    <a:pt x="10246" y="4326"/>
                    <a:pt x="10287" y="4207"/>
                  </a:cubicBezTo>
                  <a:cubicBezTo>
                    <a:pt x="10489" y="3631"/>
                    <a:pt x="10346" y="2988"/>
                    <a:pt x="9913" y="2529"/>
                  </a:cubicBezTo>
                  <a:cubicBezTo>
                    <a:pt x="9611" y="2209"/>
                    <a:pt x="9224" y="2039"/>
                    <a:pt x="8795" y="2037"/>
                  </a:cubicBezTo>
                  <a:lnTo>
                    <a:pt x="8786" y="2037"/>
                  </a:lnTo>
                  <a:cubicBezTo>
                    <a:pt x="8270" y="2037"/>
                    <a:pt x="7711" y="2276"/>
                    <a:pt x="7080" y="2769"/>
                  </a:cubicBezTo>
                  <a:cubicBezTo>
                    <a:pt x="6781" y="3004"/>
                    <a:pt x="6503" y="3264"/>
                    <a:pt x="6273" y="3495"/>
                  </a:cubicBezTo>
                  <a:cubicBezTo>
                    <a:pt x="6318" y="3087"/>
                    <a:pt x="6351" y="2669"/>
                    <a:pt x="6337" y="2239"/>
                  </a:cubicBezTo>
                  <a:cubicBezTo>
                    <a:pt x="6322" y="1774"/>
                    <a:pt x="6288" y="1281"/>
                    <a:pt x="6059" y="830"/>
                  </a:cubicBezTo>
                  <a:cubicBezTo>
                    <a:pt x="5796" y="313"/>
                    <a:pt x="5324" y="11"/>
                    <a:pt x="4763" y="1"/>
                  </a:cubicBezTo>
                  <a:cubicBezTo>
                    <a:pt x="4754" y="0"/>
                    <a:pt x="4744" y="0"/>
                    <a:pt x="4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19050" dir="3000000" algn="bl" rotWithShape="0">
                <a:srgbClr val="042613">
                  <a:alpha val="2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3167;p30">
              <a:extLst>
                <a:ext uri="{FF2B5EF4-FFF2-40B4-BE49-F238E27FC236}">
                  <a16:creationId xmlns:a16="http://schemas.microsoft.com/office/drawing/2014/main" id="{E33F78FB-7B5B-AF15-7AB8-618B6CFA5E4F}"/>
                </a:ext>
              </a:extLst>
            </p:cNvPr>
            <p:cNvSpPr/>
            <p:nvPr/>
          </p:nvSpPr>
          <p:spPr>
            <a:xfrm>
              <a:off x="7320571" y="3425942"/>
              <a:ext cx="311227" cy="465857"/>
            </a:xfrm>
            <a:custGeom>
              <a:avLst/>
              <a:gdLst/>
              <a:ahLst/>
              <a:cxnLst/>
              <a:rect l="l" t="t" r="r" b="b"/>
              <a:pathLst>
                <a:path w="4112" h="6155" extrusionOk="0">
                  <a:moveTo>
                    <a:pt x="51" y="1"/>
                  </a:moveTo>
                  <a:cubicBezTo>
                    <a:pt x="36" y="1"/>
                    <a:pt x="22" y="8"/>
                    <a:pt x="13" y="22"/>
                  </a:cubicBezTo>
                  <a:cubicBezTo>
                    <a:pt x="0" y="44"/>
                    <a:pt x="7" y="72"/>
                    <a:pt x="28" y="85"/>
                  </a:cubicBezTo>
                  <a:cubicBezTo>
                    <a:pt x="1964" y="1298"/>
                    <a:pt x="2891" y="3477"/>
                    <a:pt x="3787" y="5585"/>
                  </a:cubicBezTo>
                  <a:cubicBezTo>
                    <a:pt x="3864" y="5767"/>
                    <a:pt x="3941" y="5947"/>
                    <a:pt x="4018" y="6127"/>
                  </a:cubicBezTo>
                  <a:cubicBezTo>
                    <a:pt x="4025" y="6144"/>
                    <a:pt x="4042" y="6155"/>
                    <a:pt x="4060" y="6155"/>
                  </a:cubicBezTo>
                  <a:cubicBezTo>
                    <a:pt x="4066" y="6155"/>
                    <a:pt x="4073" y="6154"/>
                    <a:pt x="4078" y="6150"/>
                  </a:cubicBezTo>
                  <a:cubicBezTo>
                    <a:pt x="4101" y="6141"/>
                    <a:pt x="4111" y="6114"/>
                    <a:pt x="4102" y="6091"/>
                  </a:cubicBezTo>
                  <a:cubicBezTo>
                    <a:pt x="4024" y="5911"/>
                    <a:pt x="3947" y="5731"/>
                    <a:pt x="3870" y="5549"/>
                  </a:cubicBezTo>
                  <a:cubicBezTo>
                    <a:pt x="2969" y="3428"/>
                    <a:pt x="2037" y="1235"/>
                    <a:pt x="76" y="8"/>
                  </a:cubicBezTo>
                  <a:cubicBezTo>
                    <a:pt x="68" y="3"/>
                    <a:pt x="60" y="1"/>
                    <a:pt x="51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3168;p30">
              <a:extLst>
                <a:ext uri="{FF2B5EF4-FFF2-40B4-BE49-F238E27FC236}">
                  <a16:creationId xmlns:a16="http://schemas.microsoft.com/office/drawing/2014/main" id="{08C21FB2-D885-9399-46B1-3F0C2F1A69B7}"/>
                </a:ext>
              </a:extLst>
            </p:cNvPr>
            <p:cNvSpPr/>
            <p:nvPr/>
          </p:nvSpPr>
          <p:spPr>
            <a:xfrm>
              <a:off x="7003364" y="3054314"/>
              <a:ext cx="353915" cy="374653"/>
            </a:xfrm>
            <a:custGeom>
              <a:avLst/>
              <a:gdLst/>
              <a:ahLst/>
              <a:cxnLst/>
              <a:rect l="l" t="t" r="r" b="b"/>
              <a:pathLst>
                <a:path w="4676" h="4950" extrusionOk="0">
                  <a:moveTo>
                    <a:pt x="3728" y="1"/>
                  </a:moveTo>
                  <a:cubicBezTo>
                    <a:pt x="3356" y="1"/>
                    <a:pt x="2963" y="234"/>
                    <a:pt x="2763" y="595"/>
                  </a:cubicBezTo>
                  <a:cubicBezTo>
                    <a:pt x="2702" y="704"/>
                    <a:pt x="2509" y="1228"/>
                    <a:pt x="2539" y="1458"/>
                  </a:cubicBezTo>
                  <a:lnTo>
                    <a:pt x="2539" y="1458"/>
                  </a:lnTo>
                  <a:cubicBezTo>
                    <a:pt x="2518" y="1395"/>
                    <a:pt x="2187" y="1235"/>
                    <a:pt x="2133" y="1209"/>
                  </a:cubicBezTo>
                  <a:cubicBezTo>
                    <a:pt x="1978" y="1132"/>
                    <a:pt x="1811" y="1074"/>
                    <a:pt x="1639" y="1057"/>
                  </a:cubicBezTo>
                  <a:cubicBezTo>
                    <a:pt x="1609" y="1055"/>
                    <a:pt x="1579" y="1053"/>
                    <a:pt x="1550" y="1053"/>
                  </a:cubicBezTo>
                  <a:cubicBezTo>
                    <a:pt x="1218" y="1053"/>
                    <a:pt x="912" y="1234"/>
                    <a:pt x="731" y="1515"/>
                  </a:cubicBezTo>
                  <a:cubicBezTo>
                    <a:pt x="0" y="2646"/>
                    <a:pt x="2195" y="3798"/>
                    <a:pt x="2877" y="4204"/>
                  </a:cubicBezTo>
                  <a:cubicBezTo>
                    <a:pt x="2965" y="4256"/>
                    <a:pt x="4272" y="4914"/>
                    <a:pt x="4265" y="4949"/>
                  </a:cubicBezTo>
                  <a:cubicBezTo>
                    <a:pt x="4377" y="4416"/>
                    <a:pt x="4460" y="3875"/>
                    <a:pt x="4526" y="3334"/>
                  </a:cubicBezTo>
                  <a:cubicBezTo>
                    <a:pt x="4596" y="2755"/>
                    <a:pt x="4676" y="2172"/>
                    <a:pt x="4656" y="1587"/>
                  </a:cubicBezTo>
                  <a:cubicBezTo>
                    <a:pt x="4644" y="1215"/>
                    <a:pt x="4621" y="797"/>
                    <a:pt x="4451" y="461"/>
                  </a:cubicBezTo>
                  <a:cubicBezTo>
                    <a:pt x="4287" y="138"/>
                    <a:pt x="4014" y="1"/>
                    <a:pt x="3728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3169;p30">
              <a:extLst>
                <a:ext uri="{FF2B5EF4-FFF2-40B4-BE49-F238E27FC236}">
                  <a16:creationId xmlns:a16="http://schemas.microsoft.com/office/drawing/2014/main" id="{9855E6D5-129C-A551-6963-6DCD43635A40}"/>
                </a:ext>
              </a:extLst>
            </p:cNvPr>
            <p:cNvSpPr/>
            <p:nvPr/>
          </p:nvSpPr>
          <p:spPr>
            <a:xfrm>
              <a:off x="7209764" y="3201527"/>
              <a:ext cx="116786" cy="226457"/>
            </a:xfrm>
            <a:custGeom>
              <a:avLst/>
              <a:gdLst/>
              <a:ahLst/>
              <a:cxnLst/>
              <a:rect l="l" t="t" r="r" b="b"/>
              <a:pathLst>
                <a:path w="1543" h="2992" extrusionOk="0">
                  <a:moveTo>
                    <a:pt x="56" y="1"/>
                  </a:moveTo>
                  <a:cubicBezTo>
                    <a:pt x="1" y="1"/>
                    <a:pt x="1494" y="2965"/>
                    <a:pt x="1480" y="2975"/>
                  </a:cubicBezTo>
                  <a:cubicBezTo>
                    <a:pt x="1486" y="2986"/>
                    <a:pt x="1496" y="2991"/>
                    <a:pt x="1506" y="2991"/>
                  </a:cubicBezTo>
                  <a:cubicBezTo>
                    <a:pt x="1511" y="2991"/>
                    <a:pt x="1516" y="2990"/>
                    <a:pt x="1520" y="2988"/>
                  </a:cubicBezTo>
                  <a:cubicBezTo>
                    <a:pt x="1536" y="2980"/>
                    <a:pt x="1542" y="2962"/>
                    <a:pt x="1533" y="2947"/>
                  </a:cubicBezTo>
                  <a:lnTo>
                    <a:pt x="57" y="1"/>
                  </a:lnTo>
                  <a:cubicBezTo>
                    <a:pt x="56" y="1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3170;p30">
              <a:extLst>
                <a:ext uri="{FF2B5EF4-FFF2-40B4-BE49-F238E27FC236}">
                  <a16:creationId xmlns:a16="http://schemas.microsoft.com/office/drawing/2014/main" id="{211A08B2-76E9-2C26-C6C5-D5961E441447}"/>
                </a:ext>
              </a:extLst>
            </p:cNvPr>
            <p:cNvSpPr/>
            <p:nvPr/>
          </p:nvSpPr>
          <p:spPr>
            <a:xfrm>
              <a:off x="6960751" y="3423141"/>
              <a:ext cx="366327" cy="343091"/>
            </a:xfrm>
            <a:custGeom>
              <a:avLst/>
              <a:gdLst/>
              <a:ahLst/>
              <a:cxnLst/>
              <a:rect l="l" t="t" r="r" b="b"/>
              <a:pathLst>
                <a:path w="4840" h="4533" extrusionOk="0">
                  <a:moveTo>
                    <a:pt x="4840" y="1"/>
                  </a:moveTo>
                  <a:lnTo>
                    <a:pt x="4840" y="1"/>
                  </a:lnTo>
                  <a:cubicBezTo>
                    <a:pt x="4301" y="81"/>
                    <a:pt x="3764" y="191"/>
                    <a:pt x="3234" y="317"/>
                  </a:cubicBezTo>
                  <a:cubicBezTo>
                    <a:pt x="2667" y="454"/>
                    <a:pt x="2093" y="581"/>
                    <a:pt x="1551" y="803"/>
                  </a:cubicBezTo>
                  <a:cubicBezTo>
                    <a:pt x="1206" y="942"/>
                    <a:pt x="822" y="1110"/>
                    <a:pt x="566" y="1386"/>
                  </a:cubicBezTo>
                  <a:cubicBezTo>
                    <a:pt x="1" y="1998"/>
                    <a:pt x="558" y="2811"/>
                    <a:pt x="1278" y="2923"/>
                  </a:cubicBezTo>
                  <a:cubicBezTo>
                    <a:pt x="1314" y="2928"/>
                    <a:pt x="1387" y="2932"/>
                    <a:pt x="1478" y="2932"/>
                  </a:cubicBezTo>
                  <a:cubicBezTo>
                    <a:pt x="1698" y="2932"/>
                    <a:pt x="2020" y="2909"/>
                    <a:pt x="2166" y="2832"/>
                  </a:cubicBezTo>
                  <a:lnTo>
                    <a:pt x="2166" y="2832"/>
                  </a:lnTo>
                  <a:cubicBezTo>
                    <a:pt x="2114" y="2873"/>
                    <a:pt x="2078" y="3241"/>
                    <a:pt x="2073" y="3300"/>
                  </a:cubicBezTo>
                  <a:cubicBezTo>
                    <a:pt x="2055" y="3472"/>
                    <a:pt x="2058" y="3648"/>
                    <a:pt x="2102" y="3816"/>
                  </a:cubicBezTo>
                  <a:cubicBezTo>
                    <a:pt x="2195" y="4171"/>
                    <a:pt x="2491" y="4429"/>
                    <a:pt x="2846" y="4509"/>
                  </a:cubicBezTo>
                  <a:cubicBezTo>
                    <a:pt x="2919" y="4525"/>
                    <a:pt x="2989" y="4532"/>
                    <a:pt x="3056" y="4532"/>
                  </a:cubicBezTo>
                  <a:cubicBezTo>
                    <a:pt x="4197" y="4532"/>
                    <a:pt x="4488" y="2299"/>
                    <a:pt x="4623" y="1562"/>
                  </a:cubicBezTo>
                  <a:cubicBezTo>
                    <a:pt x="4642" y="1460"/>
                    <a:pt x="4804" y="6"/>
                    <a:pt x="4840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3171;p30">
              <a:extLst>
                <a:ext uri="{FF2B5EF4-FFF2-40B4-BE49-F238E27FC236}">
                  <a16:creationId xmlns:a16="http://schemas.microsoft.com/office/drawing/2014/main" id="{BEEB0BC6-C4E2-CA10-5973-09261751117F}"/>
                </a:ext>
              </a:extLst>
            </p:cNvPr>
            <p:cNvSpPr/>
            <p:nvPr/>
          </p:nvSpPr>
          <p:spPr>
            <a:xfrm>
              <a:off x="7152923" y="3424201"/>
              <a:ext cx="174460" cy="183315"/>
            </a:xfrm>
            <a:custGeom>
              <a:avLst/>
              <a:gdLst/>
              <a:ahLst/>
              <a:cxnLst/>
              <a:rect l="l" t="t" r="r" b="b"/>
              <a:pathLst>
                <a:path w="2305" h="2422" extrusionOk="0">
                  <a:moveTo>
                    <a:pt x="2271" y="1"/>
                  </a:moveTo>
                  <a:cubicBezTo>
                    <a:pt x="2263" y="1"/>
                    <a:pt x="2255" y="4"/>
                    <a:pt x="2249" y="11"/>
                  </a:cubicBezTo>
                  <a:lnTo>
                    <a:pt x="0" y="2420"/>
                  </a:lnTo>
                  <a:cubicBezTo>
                    <a:pt x="0" y="2421"/>
                    <a:pt x="1" y="2422"/>
                    <a:pt x="2" y="2422"/>
                  </a:cubicBezTo>
                  <a:cubicBezTo>
                    <a:pt x="66" y="2422"/>
                    <a:pt x="2271" y="51"/>
                    <a:pt x="2293" y="51"/>
                  </a:cubicBezTo>
                  <a:cubicBezTo>
                    <a:pt x="2293" y="51"/>
                    <a:pt x="2293" y="51"/>
                    <a:pt x="2293" y="51"/>
                  </a:cubicBezTo>
                  <a:cubicBezTo>
                    <a:pt x="2305" y="40"/>
                    <a:pt x="2304" y="20"/>
                    <a:pt x="2292" y="9"/>
                  </a:cubicBezTo>
                  <a:cubicBezTo>
                    <a:pt x="2286" y="4"/>
                    <a:pt x="2278" y="1"/>
                    <a:pt x="2271" y="1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3172;p30">
              <a:extLst>
                <a:ext uri="{FF2B5EF4-FFF2-40B4-BE49-F238E27FC236}">
                  <a16:creationId xmlns:a16="http://schemas.microsoft.com/office/drawing/2014/main" id="{D1449920-DFD9-EF09-4020-C9CAD1F9478B}"/>
                </a:ext>
              </a:extLst>
            </p:cNvPr>
            <p:cNvSpPr/>
            <p:nvPr/>
          </p:nvSpPr>
          <p:spPr>
            <a:xfrm>
              <a:off x="7324053" y="3208490"/>
              <a:ext cx="388126" cy="316525"/>
            </a:xfrm>
            <a:custGeom>
              <a:avLst/>
              <a:gdLst/>
              <a:ahLst/>
              <a:cxnLst/>
              <a:rect l="l" t="t" r="r" b="b"/>
              <a:pathLst>
                <a:path w="5128" h="4182" extrusionOk="0">
                  <a:moveTo>
                    <a:pt x="3544" y="1"/>
                  </a:moveTo>
                  <a:cubicBezTo>
                    <a:pt x="2634" y="1"/>
                    <a:pt x="1500" y="1273"/>
                    <a:pt x="1056" y="1724"/>
                  </a:cubicBezTo>
                  <a:cubicBezTo>
                    <a:pt x="984" y="1797"/>
                    <a:pt x="47" y="2895"/>
                    <a:pt x="2" y="2895"/>
                  </a:cubicBezTo>
                  <a:cubicBezTo>
                    <a:pt x="1" y="2895"/>
                    <a:pt x="1" y="2895"/>
                    <a:pt x="1" y="2895"/>
                  </a:cubicBezTo>
                  <a:lnTo>
                    <a:pt x="1" y="2895"/>
                  </a:lnTo>
                  <a:cubicBezTo>
                    <a:pt x="493" y="3132"/>
                    <a:pt x="999" y="3340"/>
                    <a:pt x="1508" y="3533"/>
                  </a:cubicBezTo>
                  <a:cubicBezTo>
                    <a:pt x="2054" y="3739"/>
                    <a:pt x="2601" y="3955"/>
                    <a:pt x="3174" y="4077"/>
                  </a:cubicBezTo>
                  <a:cubicBezTo>
                    <a:pt x="3424" y="4129"/>
                    <a:pt x="3698" y="4182"/>
                    <a:pt x="3964" y="4182"/>
                  </a:cubicBezTo>
                  <a:cubicBezTo>
                    <a:pt x="4084" y="4182"/>
                    <a:pt x="4202" y="4171"/>
                    <a:pt x="4316" y="4145"/>
                  </a:cubicBezTo>
                  <a:cubicBezTo>
                    <a:pt x="5127" y="3955"/>
                    <a:pt x="5123" y="2970"/>
                    <a:pt x="4589" y="2473"/>
                  </a:cubicBezTo>
                  <a:cubicBezTo>
                    <a:pt x="4497" y="2389"/>
                    <a:pt x="4034" y="2075"/>
                    <a:pt x="3803" y="2051"/>
                  </a:cubicBezTo>
                  <a:lnTo>
                    <a:pt x="3803" y="2051"/>
                  </a:lnTo>
                  <a:cubicBezTo>
                    <a:pt x="3869" y="2046"/>
                    <a:pt x="4104" y="1761"/>
                    <a:pt x="4142" y="1715"/>
                  </a:cubicBezTo>
                  <a:cubicBezTo>
                    <a:pt x="4254" y="1584"/>
                    <a:pt x="4350" y="1436"/>
                    <a:pt x="4407" y="1271"/>
                  </a:cubicBezTo>
                  <a:cubicBezTo>
                    <a:pt x="4529" y="925"/>
                    <a:pt x="4430" y="546"/>
                    <a:pt x="4179" y="281"/>
                  </a:cubicBezTo>
                  <a:cubicBezTo>
                    <a:pt x="3992" y="83"/>
                    <a:pt x="3775" y="1"/>
                    <a:pt x="3544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3173;p30">
              <a:extLst>
                <a:ext uri="{FF2B5EF4-FFF2-40B4-BE49-F238E27FC236}">
                  <a16:creationId xmlns:a16="http://schemas.microsoft.com/office/drawing/2014/main" id="{496FD88F-0778-2F7D-2823-B348EFC66EA9}"/>
                </a:ext>
              </a:extLst>
            </p:cNvPr>
            <p:cNvSpPr/>
            <p:nvPr/>
          </p:nvSpPr>
          <p:spPr>
            <a:xfrm>
              <a:off x="7324583" y="3372582"/>
              <a:ext cx="247195" cy="55857"/>
            </a:xfrm>
            <a:custGeom>
              <a:avLst/>
              <a:gdLst/>
              <a:ahLst/>
              <a:cxnLst/>
              <a:rect l="l" t="t" r="r" b="b"/>
              <a:pathLst>
                <a:path w="3266" h="738" extrusionOk="0">
                  <a:moveTo>
                    <a:pt x="3254" y="0"/>
                  </a:moveTo>
                  <a:cubicBezTo>
                    <a:pt x="3057" y="0"/>
                    <a:pt x="104" y="678"/>
                    <a:pt x="37" y="678"/>
                  </a:cubicBezTo>
                  <a:cubicBezTo>
                    <a:pt x="36" y="678"/>
                    <a:pt x="36" y="678"/>
                    <a:pt x="36" y="678"/>
                  </a:cubicBezTo>
                  <a:lnTo>
                    <a:pt x="36" y="678"/>
                  </a:lnTo>
                  <a:cubicBezTo>
                    <a:pt x="1" y="685"/>
                    <a:pt x="11" y="738"/>
                    <a:pt x="43" y="738"/>
                  </a:cubicBezTo>
                  <a:cubicBezTo>
                    <a:pt x="45" y="738"/>
                    <a:pt x="47" y="737"/>
                    <a:pt x="50" y="737"/>
                  </a:cubicBezTo>
                  <a:cubicBezTo>
                    <a:pt x="50" y="737"/>
                    <a:pt x="3264" y="4"/>
                    <a:pt x="3264" y="4"/>
                  </a:cubicBezTo>
                  <a:cubicBezTo>
                    <a:pt x="3266" y="1"/>
                    <a:pt x="3262" y="0"/>
                    <a:pt x="3254" y="0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3" name="Picture 27">
            <a:extLst>
              <a:ext uri="{FF2B5EF4-FFF2-40B4-BE49-F238E27FC236}">
                <a16:creationId xmlns:a16="http://schemas.microsoft.com/office/drawing/2014/main" id="{C37D3CFB-2CA2-8AD0-DBE5-9C331B0B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165" y="3988752"/>
            <a:ext cx="2304488" cy="23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867B457-2F78-A495-C128-6A71460C2DFD}"/>
              </a:ext>
            </a:extLst>
          </p:cNvPr>
          <p:cNvSpPr/>
          <p:nvPr/>
        </p:nvSpPr>
        <p:spPr>
          <a:xfrm>
            <a:off x="6391469" y="3517641"/>
            <a:ext cx="5800531" cy="334035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0BC7EDAA-4882-7877-5D8E-A6A634727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1" y="2738795"/>
            <a:ext cx="3883453" cy="3883453"/>
          </a:xfrm>
          <a:prstGeom prst="rect">
            <a:avLst/>
          </a:prstGeom>
        </p:spPr>
      </p:pic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3A768389-2E28-296A-5C6E-EA0804DCD4E6}"/>
              </a:ext>
            </a:extLst>
          </p:cNvPr>
          <p:cNvSpPr/>
          <p:nvPr/>
        </p:nvSpPr>
        <p:spPr>
          <a:xfrm>
            <a:off x="3785118" y="2054118"/>
            <a:ext cx="7840824" cy="3340360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CB51">
              <a:lumMod val="20000"/>
              <a:lumOff val="80000"/>
            </a:srgbClr>
          </a:solidFill>
          <a:ln w="25400" cap="flat" cmpd="sng" algn="ctr">
            <a:solidFill>
              <a:srgbClr val="002D38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2D38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Khi đọc số có nhiều chữ số, ta tách số thành từng lớp, </a:t>
            </a:r>
            <a:r>
              <a:rPr kumimoji="0" 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002D38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lớp đơn vị đến lớp nghìn rồi lớp triệu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2D38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, mỗi lớp có ba hàng.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D38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2D38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Sau đó, dựa vào cách đọc số có tới ba chữ số thuộc từng lớp để đọc và đọc từ </a:t>
            </a:r>
            <a:r>
              <a:rPr kumimoji="0" 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002D38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trái sang phải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D38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3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867B457-2F78-A495-C128-6A71460C2DFD}"/>
              </a:ext>
            </a:extLst>
          </p:cNvPr>
          <p:cNvSpPr/>
          <p:nvPr/>
        </p:nvSpPr>
        <p:spPr>
          <a:xfrm>
            <a:off x="6391469" y="3517641"/>
            <a:ext cx="5800531" cy="334035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7543110A-7B58-2AA3-BFB8-FFF29421E216}"/>
              </a:ext>
            </a:extLst>
          </p:cNvPr>
          <p:cNvSpPr/>
          <p:nvPr/>
        </p:nvSpPr>
        <p:spPr>
          <a:xfrm>
            <a:off x="5581274" y="1582938"/>
            <a:ext cx="102944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Ví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dụ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92822C40-02B1-CB76-6B05-65AD21FCBAAD}"/>
              </a:ext>
            </a:extLst>
          </p:cNvPr>
          <p:cNvSpPr/>
          <p:nvPr/>
        </p:nvSpPr>
        <p:spPr>
          <a:xfrm>
            <a:off x="4092553" y="2448299"/>
            <a:ext cx="400782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327             658              412</a:t>
            </a: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B3E783E8-F292-14E7-C604-27FF28730EA8}"/>
              </a:ext>
            </a:extLst>
          </p:cNvPr>
          <p:cNvSpPr/>
          <p:nvPr/>
        </p:nvSpPr>
        <p:spPr>
          <a:xfrm>
            <a:off x="2900723" y="3810850"/>
            <a:ext cx="1846217" cy="609600"/>
          </a:xfrm>
          <a:prstGeom prst="roundRect">
            <a:avLst/>
          </a:prstGeom>
          <a:solidFill>
            <a:srgbClr val="FF8175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Lớp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triệu</a:t>
            </a:r>
            <a:endParaRPr kumimoji="0" lang="en-US" sz="24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AE11319E-71DA-1FF3-ADEF-FB9DF3CFED2D}"/>
              </a:ext>
            </a:extLst>
          </p:cNvPr>
          <p:cNvSpPr/>
          <p:nvPr/>
        </p:nvSpPr>
        <p:spPr>
          <a:xfrm>
            <a:off x="5104674" y="3810850"/>
            <a:ext cx="1982651" cy="609600"/>
          </a:xfrm>
          <a:prstGeom prst="roundRect">
            <a:avLst/>
          </a:prstGeom>
          <a:solidFill>
            <a:srgbClr val="6C83C5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Lớp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nghìn</a:t>
            </a:r>
            <a:endParaRPr kumimoji="0" lang="en-US" sz="24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A231D9C5-62AB-7551-D35C-EACE70B3E851}"/>
              </a:ext>
            </a:extLst>
          </p:cNvPr>
          <p:cNvSpPr/>
          <p:nvPr/>
        </p:nvSpPr>
        <p:spPr>
          <a:xfrm>
            <a:off x="7404816" y="3817948"/>
            <a:ext cx="2616663" cy="609600"/>
          </a:xfrm>
          <a:prstGeom prst="roundRect">
            <a:avLst/>
          </a:prstGeom>
          <a:solidFill>
            <a:srgbClr val="BDEC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Lớp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đơn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vị</a:t>
            </a:r>
            <a:endParaRPr kumimoji="0" lang="en-US" sz="24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62C76D8-7F7D-9F72-C3D7-4BD038E12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>
            <a:off x="4325617" y="2727739"/>
            <a:ext cx="241231" cy="9338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8573168-5CEF-1729-8CF7-74F339F70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>
            <a:off x="5975384" y="2727738"/>
            <a:ext cx="241231" cy="9338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24DBF3D-336D-FD6E-3854-F361AC36A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>
            <a:off x="7586530" y="2735641"/>
            <a:ext cx="241231" cy="933825"/>
          </a:xfrm>
          <a:prstGeom prst="rect">
            <a:avLst/>
          </a:prstGeom>
        </p:spPr>
      </p:pic>
      <p:cxnSp>
        <p:nvCxnSpPr>
          <p:cNvPr id="11" name="Straight Connector 27">
            <a:extLst>
              <a:ext uri="{FF2B5EF4-FFF2-40B4-BE49-F238E27FC236}">
                <a16:creationId xmlns:a16="http://schemas.microsoft.com/office/drawing/2014/main" id="{39930B10-71EB-86A2-6865-21803CBC5AEA}"/>
              </a:ext>
            </a:extLst>
          </p:cNvPr>
          <p:cNvCxnSpPr>
            <a:stCxn id="5" idx="0"/>
            <a:endCxn id="8" idx="1"/>
          </p:cNvCxnSpPr>
          <p:nvPr/>
        </p:nvCxnSpPr>
        <p:spPr>
          <a:xfrm flipV="1">
            <a:off x="3823832" y="3315267"/>
            <a:ext cx="622401" cy="495583"/>
          </a:xfrm>
          <a:prstGeom prst="line">
            <a:avLst/>
          </a:prstGeom>
          <a:noFill/>
          <a:ln w="57150" cap="flat" cmpd="sng" algn="ctr">
            <a:solidFill>
              <a:srgbClr val="6C83C5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12" name="Straight Connector 28">
            <a:extLst>
              <a:ext uri="{FF2B5EF4-FFF2-40B4-BE49-F238E27FC236}">
                <a16:creationId xmlns:a16="http://schemas.microsoft.com/office/drawing/2014/main" id="{9323B971-4C86-4FFA-3923-FEDFA05E4CE5}"/>
              </a:ext>
            </a:extLst>
          </p:cNvPr>
          <p:cNvCxnSpPr>
            <a:stCxn id="6" idx="0"/>
            <a:endCxn id="9" idx="1"/>
          </p:cNvCxnSpPr>
          <p:nvPr/>
        </p:nvCxnSpPr>
        <p:spPr>
          <a:xfrm flipV="1">
            <a:off x="6095999" y="3315267"/>
            <a:ext cx="1" cy="495583"/>
          </a:xfrm>
          <a:prstGeom prst="line">
            <a:avLst/>
          </a:prstGeom>
          <a:noFill/>
          <a:ln w="57150" cap="flat" cmpd="sng" algn="ctr">
            <a:solidFill>
              <a:srgbClr val="6C83C5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13" name="Straight Connector 30">
            <a:extLst>
              <a:ext uri="{FF2B5EF4-FFF2-40B4-BE49-F238E27FC236}">
                <a16:creationId xmlns:a16="http://schemas.microsoft.com/office/drawing/2014/main" id="{1D568D2D-63F6-E76F-BD7F-ABB38C17B69B}"/>
              </a:ext>
            </a:extLst>
          </p:cNvPr>
          <p:cNvCxnSpPr>
            <a:stCxn id="7" idx="0"/>
            <a:endCxn id="10" idx="1"/>
          </p:cNvCxnSpPr>
          <p:nvPr/>
        </p:nvCxnSpPr>
        <p:spPr>
          <a:xfrm flipH="1" flipV="1">
            <a:off x="7707145" y="3323170"/>
            <a:ext cx="1006002" cy="494779"/>
          </a:xfrm>
          <a:prstGeom prst="line">
            <a:avLst/>
          </a:prstGeom>
          <a:noFill/>
          <a:ln w="57150" cap="flat" cmpd="sng" algn="ctr">
            <a:solidFill>
              <a:srgbClr val="6C83C5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14" name="Rectangle 38">
            <a:extLst>
              <a:ext uri="{FF2B5EF4-FFF2-40B4-BE49-F238E27FC236}">
                <a16:creationId xmlns:a16="http://schemas.microsoft.com/office/drawing/2014/main" id="{ED057C07-510E-2A6A-5951-310713877A8A}"/>
              </a:ext>
            </a:extLst>
          </p:cNvPr>
          <p:cNvSpPr/>
          <p:nvPr/>
        </p:nvSpPr>
        <p:spPr>
          <a:xfrm>
            <a:off x="1548679" y="4777262"/>
            <a:ext cx="9094641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Đọc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cs typeface="Arial"/>
                <a:sym typeface="Arial"/>
              </a:rPr>
              <a:t>Ba </a:t>
            </a:r>
            <a:r>
              <a:rPr lang="en-US" sz="2400" b="1" kern="0" dirty="0" err="1">
                <a:cs typeface="Arial"/>
                <a:sym typeface="Arial"/>
              </a:rPr>
              <a:t>trăm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hai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mươi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bảy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triệu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sáu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trăm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năm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mươi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tám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nghìn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bốn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trăm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mười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hai</a:t>
            </a:r>
            <a:r>
              <a:rPr lang="en-US" sz="2400" b="1" kern="0" dirty="0">
                <a:cs typeface="Arial"/>
                <a:sym typeface="Arial"/>
              </a:rPr>
              <a:t>.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C66BF9C0-BFAA-396C-1FF3-2B13B9E3D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2454">
            <a:off x="357712" y="1893992"/>
            <a:ext cx="966651" cy="16453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40EAC3-EF15-2BBD-C1DB-E3BD7EAACD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4003" y="5755166"/>
            <a:ext cx="371439" cy="3487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E37D2C-5E33-379C-7BF9-B7EFF9D193B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054779" y="1035579"/>
            <a:ext cx="498448" cy="467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8DB1EF-D3A7-67E4-9232-926CF9C242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9902" y="5992629"/>
            <a:ext cx="356083" cy="4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318" y="2873787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28</TotalTime>
  <Words>861</Words>
  <Application>Microsoft Office PowerPoint</Application>
  <PresentationFormat>Widescreen</PresentationFormat>
  <Paragraphs>199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UTM Avo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2023-10-24T04:45:10Z</dcterms:created>
  <dcterms:modified xsi:type="dcterms:W3CDTF">2024-01-02T09:16:05Z</dcterms:modified>
</cp:coreProperties>
</file>