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32" r:id="rId2"/>
    <p:sldId id="319" r:id="rId3"/>
    <p:sldId id="259" r:id="rId4"/>
    <p:sldId id="338" r:id="rId5"/>
    <p:sldId id="343" r:id="rId6"/>
    <p:sldId id="344" r:id="rId7"/>
    <p:sldId id="342" r:id="rId8"/>
    <p:sldId id="336" r:id="rId9"/>
    <p:sldId id="261" r:id="rId10"/>
    <p:sldId id="308" r:id="rId11"/>
    <p:sldId id="310" r:id="rId12"/>
    <p:sldId id="33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9FD6A2"/>
    <a:srgbClr val="F7931C"/>
    <a:srgbClr val="FBCA90"/>
    <a:srgbClr val="4F8B8E"/>
    <a:srgbClr val="BBD295"/>
    <a:srgbClr val="E6E6E6"/>
    <a:srgbClr val="B4D495"/>
    <a:srgbClr val="0071BC"/>
    <a:srgbClr val="E8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066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9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8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519" y="984068"/>
            <a:ext cx="1136851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2">
                <a:lumMod val="25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smtClean="0">
                <a:solidFill>
                  <a:schemeClr val="bg1"/>
                </a:solidFill>
                <a:latin typeface="Arial Rounded MT Bold" panose="020F0704030504030204" pitchFamily="34" charset="0"/>
                <a:cs typeface="Arial-SGK-TV" pitchFamily="2" charset="0"/>
              </a:rPr>
              <a:t>14E</a:t>
            </a:r>
            <a:endParaRPr lang="en-US" sz="4000" b="1" dirty="0">
              <a:solidFill>
                <a:schemeClr val="bg1"/>
              </a:solidFill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4222" y="3004347"/>
            <a:ext cx="3435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oc   ôc</a:t>
            </a:r>
            <a:endParaRPr lang="en-US" sz="8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2952" y="328672"/>
            <a:ext cx="87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1" y="11974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939" y="306370"/>
            <a:ext cx="95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" y="1397000"/>
            <a:ext cx="880239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938" y="306370"/>
            <a:ext cx="90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32239" y="3737463"/>
            <a:ext cx="4123510" cy="181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3835" y="1173342"/>
            <a:ext cx="18341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smtClean="0">
                <a:solidFill>
                  <a:srgbClr val="0071BC"/>
                </a:solidFill>
                <a:latin typeface="Arial-SGK-TV" pitchFamily="2" charset="0"/>
                <a:cs typeface="Arial-SGK-TV" pitchFamily="2" charset="0"/>
              </a:rPr>
              <a:t>Hạt sương</a:t>
            </a:r>
            <a:endParaRPr lang="en-US" sz="2600" b="1" i="1" dirty="0">
              <a:solidFill>
                <a:srgbClr val="0071B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19" y="3664593"/>
            <a:ext cx="358417" cy="513454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260530" y="1756863"/>
            <a:ext cx="49071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600" smtClean="0">
                <a:latin typeface="Arial-SGK-TV" pitchFamily="2" charset="0"/>
                <a:cs typeface="Arial-SGK-TV" pitchFamily="2" charset="0"/>
              </a:rPr>
              <a:t>Hạt sương bé tí tẹo</a:t>
            </a:r>
          </a:p>
          <a:p>
            <a:pPr indent="274320" algn="just"/>
            <a:r>
              <a:rPr lang="en-US" sz="2600" smtClean="0">
                <a:latin typeface="Arial-SGK-TV" pitchFamily="2" charset="0"/>
                <a:cs typeface="Arial-SGK-TV" pitchFamily="2" charset="0"/>
              </a:rPr>
              <a:t>Đựng cả ông mặt trời</a:t>
            </a:r>
          </a:p>
          <a:p>
            <a:pPr indent="274320" algn="just"/>
            <a:r>
              <a:rPr lang="en-US" sz="2600" smtClean="0">
                <a:latin typeface="Arial-SGK-TV" pitchFamily="2" charset="0"/>
                <a:cs typeface="Arial-SGK-TV" pitchFamily="2" charset="0"/>
              </a:rPr>
              <a:t>Ai treo trên ngọn cỏ</a:t>
            </a:r>
          </a:p>
          <a:p>
            <a:pPr indent="274320" algn="just"/>
            <a:r>
              <a:rPr lang="en-US" sz="2600" smtClean="0">
                <a:latin typeface="Arial-SGK-TV" pitchFamily="2" charset="0"/>
                <a:cs typeface="Arial-SGK-TV" pitchFamily="2" charset="0"/>
              </a:rPr>
              <a:t>Lung linh mà không rơi.</a:t>
            </a:r>
          </a:p>
          <a:p>
            <a:pPr indent="274320" algn="just"/>
            <a:endParaRPr lang="en-US" sz="2600">
              <a:latin typeface="Arial-SGK-TV" pitchFamily="2" charset="0"/>
              <a:cs typeface="Arial-SGK-TV" pitchFamily="2" charset="0"/>
            </a:endParaRPr>
          </a:p>
          <a:p>
            <a:pPr indent="274320" algn="just"/>
            <a:r>
              <a:rPr lang="en-US" sz="2600" smtClean="0">
                <a:latin typeface="Arial-SGK-TV" pitchFamily="2" charset="0"/>
                <a:cs typeface="Arial-SGK-TV" pitchFamily="2" charset="0"/>
              </a:rPr>
              <a:t>Con nghé con theo mẹ</a:t>
            </a:r>
          </a:p>
          <a:p>
            <a:pPr indent="274320" algn="just"/>
            <a:r>
              <a:rPr lang="en-US" sz="2600" smtClean="0">
                <a:latin typeface="Arial-SGK-TV" pitchFamily="2" charset="0"/>
                <a:cs typeface="Arial-SGK-TV" pitchFamily="2" charset="0"/>
              </a:rPr>
              <a:t>Cứ lăng xa lăng xăng</a:t>
            </a:r>
          </a:p>
          <a:p>
            <a:pPr indent="274320" algn="just"/>
            <a:r>
              <a:rPr lang="en-US" sz="2600" smtClean="0">
                <a:latin typeface="Arial-SGK-TV" pitchFamily="2" charset="0"/>
                <a:cs typeface="Arial-SGK-TV" pitchFamily="2" charset="0"/>
              </a:rPr>
              <a:t>Làm hạt sương rụng mất</a:t>
            </a:r>
          </a:p>
          <a:p>
            <a:pPr indent="274320" algn="just"/>
            <a:r>
              <a:rPr lang="en-US" sz="2600" smtClean="0">
                <a:latin typeface="Arial-SGK-TV" pitchFamily="2" charset="0"/>
                <a:cs typeface="Arial-SGK-TV" pitchFamily="2" charset="0"/>
              </a:rPr>
              <a:t>Cỏ thương khóc ướt đầm.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0655" y="3859841"/>
            <a:ext cx="363913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smtClean="0">
                <a:latin typeface="Arial-SGK-TV" pitchFamily="2" charset="0"/>
                <a:cs typeface="Arial-SGK-TV" pitchFamily="2" charset="0"/>
              </a:rPr>
              <a:t>Ai làm hạt sương rụng?</a:t>
            </a:r>
          </a:p>
          <a:p>
            <a:r>
              <a:rPr lang="en-US" sz="2600" i="1" smtClean="0">
                <a:latin typeface="Arial-SGK-TV" pitchFamily="2" charset="0"/>
                <a:cs typeface="Arial-SGK-TV" pitchFamily="2" charset="0"/>
              </a:rPr>
              <a:t>a. ông mặt trời</a:t>
            </a:r>
          </a:p>
          <a:p>
            <a:r>
              <a:rPr lang="en-US" sz="2600" i="1" smtClean="0">
                <a:latin typeface="Arial-SGK-TV" pitchFamily="2" charset="0"/>
                <a:cs typeface="Arial-SGK-TV" pitchFamily="2" charset="0"/>
              </a:rPr>
              <a:t>b. mẹ nghé</a:t>
            </a:r>
          </a:p>
          <a:p>
            <a:r>
              <a:rPr lang="en-US" sz="2600" i="1" smtClean="0">
                <a:latin typeface="Arial-SGK-TV" pitchFamily="2" charset="0"/>
                <a:cs typeface="Arial-SGK-TV" pitchFamily="2" charset="0"/>
              </a:rPr>
              <a:t>c. nghé con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26" y="1174405"/>
            <a:ext cx="4949888" cy="2285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7111" y="5450182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-SGK-TV" pitchFamily="2" charset="0"/>
                <a:cs typeface="Arial-SGK-TV" pitchFamily="2" charset="0"/>
              </a:rPr>
              <a:t>(Phương Thảo)</a:t>
            </a:r>
            <a:endParaRPr lang="en-US" sz="2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55059" y="510257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2" grpId="0"/>
      <p:bldP spid="11" grpId="0"/>
      <p:bldP spid="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" y="9525"/>
            <a:ext cx="9138908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06940" y="306370"/>
            <a:ext cx="5221224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939" y="768035"/>
            <a:ext cx="5221224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260622" y="5293125"/>
            <a:ext cx="3081866" cy="1028653"/>
          </a:xfrm>
          <a:custGeom>
            <a:avLst/>
            <a:gdLst>
              <a:gd name="connsiteX0" fmla="*/ 0 w 3081866"/>
              <a:gd name="connsiteY0" fmla="*/ 138502 h 830997"/>
              <a:gd name="connsiteX1" fmla="*/ 138502 w 3081866"/>
              <a:gd name="connsiteY1" fmla="*/ 0 h 830997"/>
              <a:gd name="connsiteX2" fmla="*/ 513644 w 3081866"/>
              <a:gd name="connsiteY2" fmla="*/ 0 h 830997"/>
              <a:gd name="connsiteX3" fmla="*/ 96771 w 3081866"/>
              <a:gd name="connsiteY3" fmla="*/ -304336 h 830997"/>
              <a:gd name="connsiteX4" fmla="*/ 1284111 w 3081866"/>
              <a:gd name="connsiteY4" fmla="*/ 0 h 830997"/>
              <a:gd name="connsiteX5" fmla="*/ 2943364 w 3081866"/>
              <a:gd name="connsiteY5" fmla="*/ 0 h 830997"/>
              <a:gd name="connsiteX6" fmla="*/ 3081866 w 3081866"/>
              <a:gd name="connsiteY6" fmla="*/ 138502 h 830997"/>
              <a:gd name="connsiteX7" fmla="*/ 3081866 w 3081866"/>
              <a:gd name="connsiteY7" fmla="*/ 138500 h 830997"/>
              <a:gd name="connsiteX8" fmla="*/ 3081866 w 3081866"/>
              <a:gd name="connsiteY8" fmla="*/ 138500 h 830997"/>
              <a:gd name="connsiteX9" fmla="*/ 3081866 w 3081866"/>
              <a:gd name="connsiteY9" fmla="*/ 346249 h 830997"/>
              <a:gd name="connsiteX10" fmla="*/ 3081866 w 3081866"/>
              <a:gd name="connsiteY10" fmla="*/ 692495 h 830997"/>
              <a:gd name="connsiteX11" fmla="*/ 2943364 w 3081866"/>
              <a:gd name="connsiteY11" fmla="*/ 830997 h 830997"/>
              <a:gd name="connsiteX12" fmla="*/ 1284111 w 3081866"/>
              <a:gd name="connsiteY12" fmla="*/ 830997 h 830997"/>
              <a:gd name="connsiteX13" fmla="*/ 513644 w 3081866"/>
              <a:gd name="connsiteY13" fmla="*/ 830997 h 830997"/>
              <a:gd name="connsiteX14" fmla="*/ 513644 w 3081866"/>
              <a:gd name="connsiteY14" fmla="*/ 830997 h 830997"/>
              <a:gd name="connsiteX15" fmla="*/ 138502 w 3081866"/>
              <a:gd name="connsiteY15" fmla="*/ 830997 h 830997"/>
              <a:gd name="connsiteX16" fmla="*/ 0 w 3081866"/>
              <a:gd name="connsiteY16" fmla="*/ 692495 h 830997"/>
              <a:gd name="connsiteX17" fmla="*/ 0 w 3081866"/>
              <a:gd name="connsiteY17" fmla="*/ 346249 h 830997"/>
              <a:gd name="connsiteX18" fmla="*/ 0 w 3081866"/>
              <a:gd name="connsiteY18" fmla="*/ 138500 h 830997"/>
              <a:gd name="connsiteX19" fmla="*/ 0 w 3081866"/>
              <a:gd name="connsiteY19" fmla="*/ 138500 h 830997"/>
              <a:gd name="connsiteX20" fmla="*/ 0 w 3081866"/>
              <a:gd name="connsiteY20" fmla="*/ 138502 h 830997"/>
              <a:gd name="connsiteX0" fmla="*/ 0 w 3081866"/>
              <a:gd name="connsiteY0" fmla="*/ 442838 h 1135333"/>
              <a:gd name="connsiteX1" fmla="*/ 138502 w 3081866"/>
              <a:gd name="connsiteY1" fmla="*/ 304336 h 1135333"/>
              <a:gd name="connsiteX2" fmla="*/ 513644 w 3081866"/>
              <a:gd name="connsiteY2" fmla="*/ 304336 h 1135333"/>
              <a:gd name="connsiteX3" fmla="*/ 96771 w 3081866"/>
              <a:gd name="connsiteY3" fmla="*/ 0 h 1135333"/>
              <a:gd name="connsiteX4" fmla="*/ 776905 w 3081866"/>
              <a:gd name="connsiteY4" fmla="*/ 304336 h 1135333"/>
              <a:gd name="connsiteX5" fmla="*/ 2943364 w 3081866"/>
              <a:gd name="connsiteY5" fmla="*/ 304336 h 1135333"/>
              <a:gd name="connsiteX6" fmla="*/ 3081866 w 3081866"/>
              <a:gd name="connsiteY6" fmla="*/ 442838 h 1135333"/>
              <a:gd name="connsiteX7" fmla="*/ 3081866 w 3081866"/>
              <a:gd name="connsiteY7" fmla="*/ 442836 h 1135333"/>
              <a:gd name="connsiteX8" fmla="*/ 3081866 w 3081866"/>
              <a:gd name="connsiteY8" fmla="*/ 442836 h 1135333"/>
              <a:gd name="connsiteX9" fmla="*/ 3081866 w 3081866"/>
              <a:gd name="connsiteY9" fmla="*/ 650585 h 1135333"/>
              <a:gd name="connsiteX10" fmla="*/ 3081866 w 3081866"/>
              <a:gd name="connsiteY10" fmla="*/ 996831 h 1135333"/>
              <a:gd name="connsiteX11" fmla="*/ 2943364 w 3081866"/>
              <a:gd name="connsiteY11" fmla="*/ 1135333 h 1135333"/>
              <a:gd name="connsiteX12" fmla="*/ 1284111 w 3081866"/>
              <a:gd name="connsiteY12" fmla="*/ 1135333 h 1135333"/>
              <a:gd name="connsiteX13" fmla="*/ 513644 w 3081866"/>
              <a:gd name="connsiteY13" fmla="*/ 1135333 h 1135333"/>
              <a:gd name="connsiteX14" fmla="*/ 513644 w 3081866"/>
              <a:gd name="connsiteY14" fmla="*/ 1135333 h 1135333"/>
              <a:gd name="connsiteX15" fmla="*/ 138502 w 3081866"/>
              <a:gd name="connsiteY15" fmla="*/ 1135333 h 1135333"/>
              <a:gd name="connsiteX16" fmla="*/ 0 w 3081866"/>
              <a:gd name="connsiteY16" fmla="*/ 996831 h 1135333"/>
              <a:gd name="connsiteX17" fmla="*/ 0 w 3081866"/>
              <a:gd name="connsiteY17" fmla="*/ 650585 h 1135333"/>
              <a:gd name="connsiteX18" fmla="*/ 0 w 3081866"/>
              <a:gd name="connsiteY18" fmla="*/ 442836 h 1135333"/>
              <a:gd name="connsiteX19" fmla="*/ 0 w 3081866"/>
              <a:gd name="connsiteY19" fmla="*/ 442836 h 1135333"/>
              <a:gd name="connsiteX20" fmla="*/ 0 w 3081866"/>
              <a:gd name="connsiteY20" fmla="*/ 442838 h 1135333"/>
              <a:gd name="connsiteX0" fmla="*/ 0 w 3081866"/>
              <a:gd name="connsiteY0" fmla="*/ 336158 h 1028653"/>
              <a:gd name="connsiteX1" fmla="*/ 138502 w 3081866"/>
              <a:gd name="connsiteY1" fmla="*/ 197656 h 1028653"/>
              <a:gd name="connsiteX2" fmla="*/ 513644 w 3081866"/>
              <a:gd name="connsiteY2" fmla="*/ 197656 h 1028653"/>
              <a:gd name="connsiteX3" fmla="*/ 142491 w 3081866"/>
              <a:gd name="connsiteY3" fmla="*/ 0 h 1028653"/>
              <a:gd name="connsiteX4" fmla="*/ 776905 w 3081866"/>
              <a:gd name="connsiteY4" fmla="*/ 197656 h 1028653"/>
              <a:gd name="connsiteX5" fmla="*/ 2943364 w 3081866"/>
              <a:gd name="connsiteY5" fmla="*/ 197656 h 1028653"/>
              <a:gd name="connsiteX6" fmla="*/ 3081866 w 3081866"/>
              <a:gd name="connsiteY6" fmla="*/ 336158 h 1028653"/>
              <a:gd name="connsiteX7" fmla="*/ 3081866 w 3081866"/>
              <a:gd name="connsiteY7" fmla="*/ 336156 h 1028653"/>
              <a:gd name="connsiteX8" fmla="*/ 3081866 w 3081866"/>
              <a:gd name="connsiteY8" fmla="*/ 336156 h 1028653"/>
              <a:gd name="connsiteX9" fmla="*/ 3081866 w 3081866"/>
              <a:gd name="connsiteY9" fmla="*/ 543905 h 1028653"/>
              <a:gd name="connsiteX10" fmla="*/ 3081866 w 3081866"/>
              <a:gd name="connsiteY10" fmla="*/ 890151 h 1028653"/>
              <a:gd name="connsiteX11" fmla="*/ 2943364 w 3081866"/>
              <a:gd name="connsiteY11" fmla="*/ 1028653 h 1028653"/>
              <a:gd name="connsiteX12" fmla="*/ 1284111 w 3081866"/>
              <a:gd name="connsiteY12" fmla="*/ 1028653 h 1028653"/>
              <a:gd name="connsiteX13" fmla="*/ 513644 w 3081866"/>
              <a:gd name="connsiteY13" fmla="*/ 1028653 h 1028653"/>
              <a:gd name="connsiteX14" fmla="*/ 513644 w 3081866"/>
              <a:gd name="connsiteY14" fmla="*/ 1028653 h 1028653"/>
              <a:gd name="connsiteX15" fmla="*/ 138502 w 3081866"/>
              <a:gd name="connsiteY15" fmla="*/ 1028653 h 1028653"/>
              <a:gd name="connsiteX16" fmla="*/ 0 w 3081866"/>
              <a:gd name="connsiteY16" fmla="*/ 890151 h 1028653"/>
              <a:gd name="connsiteX17" fmla="*/ 0 w 3081866"/>
              <a:gd name="connsiteY17" fmla="*/ 543905 h 1028653"/>
              <a:gd name="connsiteX18" fmla="*/ 0 w 3081866"/>
              <a:gd name="connsiteY18" fmla="*/ 336156 h 1028653"/>
              <a:gd name="connsiteX19" fmla="*/ 0 w 3081866"/>
              <a:gd name="connsiteY19" fmla="*/ 336156 h 1028653"/>
              <a:gd name="connsiteX20" fmla="*/ 0 w 3081866"/>
              <a:gd name="connsiteY20" fmla="*/ 336158 h 102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1866" h="1028653">
                <a:moveTo>
                  <a:pt x="0" y="336158"/>
                </a:moveTo>
                <a:cubicBezTo>
                  <a:pt x="0" y="259665"/>
                  <a:pt x="62009" y="197656"/>
                  <a:pt x="138502" y="197656"/>
                </a:cubicBezTo>
                <a:lnTo>
                  <a:pt x="513644" y="197656"/>
                </a:lnTo>
                <a:lnTo>
                  <a:pt x="142491" y="0"/>
                </a:lnTo>
                <a:lnTo>
                  <a:pt x="776905" y="197656"/>
                </a:lnTo>
                <a:lnTo>
                  <a:pt x="2943364" y="197656"/>
                </a:lnTo>
                <a:cubicBezTo>
                  <a:pt x="3019857" y="197656"/>
                  <a:pt x="3081866" y="259665"/>
                  <a:pt x="3081866" y="336158"/>
                </a:cubicBezTo>
                <a:lnTo>
                  <a:pt x="3081866" y="336156"/>
                </a:lnTo>
                <a:lnTo>
                  <a:pt x="3081866" y="336156"/>
                </a:lnTo>
                <a:lnTo>
                  <a:pt x="3081866" y="543905"/>
                </a:lnTo>
                <a:lnTo>
                  <a:pt x="3081866" y="890151"/>
                </a:lnTo>
                <a:cubicBezTo>
                  <a:pt x="3081866" y="966644"/>
                  <a:pt x="3019857" y="1028653"/>
                  <a:pt x="2943364" y="1028653"/>
                </a:cubicBezTo>
                <a:lnTo>
                  <a:pt x="1284111" y="1028653"/>
                </a:lnTo>
                <a:lnTo>
                  <a:pt x="513644" y="1028653"/>
                </a:lnTo>
                <a:lnTo>
                  <a:pt x="513644" y="1028653"/>
                </a:lnTo>
                <a:lnTo>
                  <a:pt x="138502" y="1028653"/>
                </a:lnTo>
                <a:cubicBezTo>
                  <a:pt x="62009" y="1028653"/>
                  <a:pt x="0" y="966644"/>
                  <a:pt x="0" y="890151"/>
                </a:cubicBezTo>
                <a:lnTo>
                  <a:pt x="0" y="543905"/>
                </a:lnTo>
                <a:lnTo>
                  <a:pt x="0" y="336156"/>
                </a:lnTo>
                <a:lnTo>
                  <a:pt x="0" y="336156"/>
                </a:lnTo>
                <a:lnTo>
                  <a:pt x="0" y="336158"/>
                </a:lnTo>
                <a:close/>
              </a:path>
            </a:pathLst>
          </a:custGeom>
          <a:solidFill>
            <a:srgbClr val="9FD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9645" y="5490781"/>
            <a:ext cx="311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Anh sóc hay anh thỏ đi nhanh hơn?</a:t>
            </a:r>
            <a:endParaRPr lang="en-US" sz="2400" i="1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9" grpId="0" animBg="1"/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8929" y="1764264"/>
            <a:ext cx="251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atin typeface="Arial-SGK-TV" pitchFamily="2" charset="0"/>
                <a:cs typeface="Arial-SGK-TV" pitchFamily="2" charset="0"/>
              </a:rPr>
              <a:t>con s</a:t>
            </a:r>
            <a:r>
              <a:rPr lang="en-US" sz="4800" b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óc</a:t>
            </a:r>
            <a:endParaRPr lang="en-US" sz="4800" b="1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97957"/>
              </p:ext>
            </p:extLst>
          </p:nvPr>
        </p:nvGraphicFramePr>
        <p:xfrm>
          <a:off x="1255045" y="3088566"/>
          <a:ext cx="27432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632477" y="3106363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latin typeface="Arial-SGK-TV" pitchFamily="2" charset="0"/>
                <a:cs typeface="Arial-SGK-TV" pitchFamily="2" charset="0"/>
              </a:rPr>
              <a:t>s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2862989" y="3088566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en-US" sz="4800" dirty="0">
              <a:solidFill>
                <a:srgbClr val="F58220"/>
              </a:solidFill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 flipH="1">
            <a:off x="3210667" y="2817675"/>
            <a:ext cx="136917" cy="177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897" y="1764264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b="1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4800" b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ốc</a:t>
            </a:r>
            <a:endParaRPr lang="en-US" sz="4800" b="1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99438"/>
              </p:ext>
            </p:extLst>
          </p:nvPr>
        </p:nvGraphicFramePr>
        <p:xfrm>
          <a:off x="5154492" y="3076660"/>
          <a:ext cx="27432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7075666" y="2785589"/>
            <a:ext cx="136917" cy="177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94841" y="3072641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ôc</a:t>
            </a:r>
            <a:endParaRPr lang="en-US" sz="48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33" grpId="0" build="p"/>
      <p:bldP spid="2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3" y="369710"/>
            <a:ext cx="92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6545" y="1544471"/>
            <a:ext cx="309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con s</a:t>
            </a:r>
            <a:r>
              <a:rPr lang="en-US" sz="6000" b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óc</a:t>
            </a:r>
            <a:endParaRPr lang="en-US" sz="6000" b="1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3871"/>
              </p:ext>
            </p:extLst>
          </p:nvPr>
        </p:nvGraphicFramePr>
        <p:xfrm>
          <a:off x="2606040" y="3197402"/>
          <a:ext cx="393192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286930" y="3238210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s</a:t>
            </a:r>
            <a:endParaRPr lang="en-US" sz="6000" dirty="0"/>
          </a:p>
        </p:txBody>
      </p:sp>
      <p:sp>
        <p:nvSpPr>
          <p:cNvPr id="26" name="Rectangle 25"/>
          <p:cNvSpPr/>
          <p:nvPr/>
        </p:nvSpPr>
        <p:spPr>
          <a:xfrm>
            <a:off x="5098487" y="3224052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en-US" sz="6000" dirty="0">
              <a:solidFill>
                <a:srgbClr val="F58220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5327962" y="2875842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86930" y="3238210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s</a:t>
            </a:r>
            <a:endParaRPr lang="en-US" sz="6000" dirty="0"/>
          </a:p>
        </p:txBody>
      </p:sp>
      <p:sp>
        <p:nvSpPr>
          <p:cNvPr id="14" name="Rectangle 13"/>
          <p:cNvSpPr/>
          <p:nvPr/>
        </p:nvSpPr>
        <p:spPr>
          <a:xfrm>
            <a:off x="5098487" y="3224052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en-US" sz="6000" dirty="0">
              <a:solidFill>
                <a:srgbClr val="F5822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62" y="2887714"/>
            <a:ext cx="160385" cy="1668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80945" y="4616242"/>
            <a:ext cx="1382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óc</a:t>
            </a:r>
            <a:endParaRPr lang="en-US" sz="60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3.7037E-6 L 0.06511 0.2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2.96296E-6 L -0.09132 0.2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09115 0.27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  <p:bldP spid="14" grpId="1"/>
      <p:bldP spid="14" grpId="2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3" y="369710"/>
            <a:ext cx="92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40546" y="1544471"/>
            <a:ext cx="2662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b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ốc</a:t>
            </a:r>
            <a:endParaRPr lang="en-US" sz="6000" b="1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606040" y="3197402"/>
          <a:ext cx="393192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5098487" y="3224052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ôc</a:t>
            </a:r>
            <a:endParaRPr lang="en-US" sz="6000" dirty="0">
              <a:solidFill>
                <a:srgbClr val="F58220"/>
              </a:solidFill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5327962" y="2875842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98486" y="3225510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ôc</a:t>
            </a:r>
            <a:endParaRPr lang="en-US" sz="6000" dirty="0">
              <a:solidFill>
                <a:srgbClr val="F5822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62" y="2887714"/>
            <a:ext cx="160385" cy="1668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73306" y="4616242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ốc</a:t>
            </a:r>
            <a:endParaRPr lang="en-US" sz="60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4.44444E-6 L -0.11163 0.2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10035 0.26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131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8929" y="1764264"/>
            <a:ext cx="251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atin typeface="Arial-SGK-TV" pitchFamily="2" charset="0"/>
                <a:cs typeface="Arial-SGK-TV" pitchFamily="2" charset="0"/>
              </a:rPr>
              <a:t>con s</a:t>
            </a:r>
            <a:r>
              <a:rPr lang="en-US" sz="4800" b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óc</a:t>
            </a:r>
            <a:endParaRPr lang="en-US" sz="4800" b="1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255045" y="3088566"/>
          <a:ext cx="27432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632477" y="3106363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latin typeface="Arial-SGK-TV" pitchFamily="2" charset="0"/>
                <a:cs typeface="Arial-SGK-TV" pitchFamily="2" charset="0"/>
              </a:rPr>
              <a:t>s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2862989" y="3088566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en-US" sz="4800" dirty="0">
              <a:solidFill>
                <a:srgbClr val="F58220"/>
              </a:solidFill>
            </a:endParaRP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 flipH="1">
            <a:off x="3210667" y="2817675"/>
            <a:ext cx="136917" cy="177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897" y="1764264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b="1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4800" b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ốc</a:t>
            </a:r>
            <a:endParaRPr lang="en-US" sz="4800" b="1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154492" y="3076660"/>
          <a:ext cx="27432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7075666" y="2785589"/>
            <a:ext cx="136917" cy="177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94841" y="3072641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ôc</a:t>
            </a:r>
            <a:endParaRPr lang="en-US" sz="4800" dirty="0">
              <a:solidFill>
                <a:srgbClr val="F5822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5014" y="4412868"/>
            <a:ext cx="1143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5822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08349" y="4412868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ốc</a:t>
            </a:r>
            <a:endParaRPr lang="en-US" sz="48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Rounded Rectangle 10">
            <a:extLst>
              <a:ext uri="{FF2B5EF4-FFF2-40B4-BE49-F238E27FC236}">
                <a16:creationId xmlns:a16="http://schemas.microsoft.com/office/drawing/2014/main" id="{A429648D-1189-4334-86C9-CD8D70AC3234}"/>
              </a:ext>
            </a:extLst>
          </p:cNvPr>
          <p:cNvSpPr/>
          <p:nvPr/>
        </p:nvSpPr>
        <p:spPr>
          <a:xfrm>
            <a:off x="2178756" y="3965613"/>
            <a:ext cx="2572396" cy="832104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46746127-0EB0-492D-B4C5-75B0E23FEF3B}"/>
              </a:ext>
            </a:extLst>
          </p:cNvPr>
          <p:cNvSpPr/>
          <p:nvPr/>
        </p:nvSpPr>
        <p:spPr>
          <a:xfrm>
            <a:off x="4461011" y="2070147"/>
            <a:ext cx="2688548" cy="82773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CD1C3C10-EF29-4738-8F71-F5E6252F8C0C}"/>
              </a:ext>
            </a:extLst>
          </p:cNvPr>
          <p:cNvSpPr/>
          <p:nvPr/>
        </p:nvSpPr>
        <p:spPr>
          <a:xfrm>
            <a:off x="846667" y="2067661"/>
            <a:ext cx="2415047" cy="830217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18B7D2F3-1AA5-4751-A017-691902EE9670}"/>
              </a:ext>
            </a:extLst>
          </p:cNvPr>
          <p:cNvSpPr/>
          <p:nvPr/>
        </p:nvSpPr>
        <p:spPr>
          <a:xfrm>
            <a:off x="5974912" y="3965613"/>
            <a:ext cx="2347117" cy="82296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6768" y="2159603"/>
            <a:ext cx="1774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mtClean="0">
                <a:latin typeface="Arial-SGK-TV" pitchFamily="2" charset="0"/>
                <a:cs typeface="Arial-SGK-TV" pitchFamily="2" charset="0"/>
              </a:rPr>
              <a:t>con cóc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7865" y="2159603"/>
            <a:ext cx="1774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ốc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8947" y="4053927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mtClean="0">
                <a:latin typeface="Arial-SGK-TV" pitchFamily="2" charset="0"/>
                <a:cs typeface="Arial-SGK-TV" pitchFamily="2" charset="0"/>
              </a:rPr>
              <a:t>dốc núi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5402" y="4053926"/>
            <a:ext cx="182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mtClean="0">
                <a:latin typeface="Arial-SGK-TV" pitchFamily="2" charset="0"/>
                <a:cs typeface="Arial-SGK-TV" pitchFamily="2" charset="0"/>
              </a:rPr>
              <a:t>hạt thóc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095" y="2159602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óc</a:t>
            </a:r>
            <a:endParaRPr lang="en-US" sz="36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462" y="2162362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ốc</a:t>
            </a:r>
            <a:endParaRPr lang="en-US" sz="36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990" y="4053926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ốc</a:t>
            </a:r>
            <a:endParaRPr lang="en-US" sz="360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9565" y="4053926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óc</a:t>
            </a:r>
            <a:endParaRPr lang="en-US" sz="360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4" grpId="0" animBg="1"/>
      <p:bldP spid="5" grpId="0"/>
      <p:bldP spid="10" grpId="0"/>
      <p:bldP spid="11" grpId="0"/>
      <p:bldP spid="12" grpId="0"/>
      <p:bldP spid="6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48" y="1291631"/>
            <a:ext cx="4368997" cy="32054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93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398544"/>
            <a:ext cx="4179836" cy="3098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697" y="4603987"/>
            <a:ext cx="341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Bạn Ngọc học bài.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4328" y="4603987"/>
            <a:ext cx="461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Chú An làm nghề bốc vác.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9802</TotalTime>
  <Words>160</Words>
  <Application>Microsoft Office PowerPoint</Application>
  <PresentationFormat>On-screen Show (4:3)</PresentationFormat>
  <Paragraphs>68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1288</cp:revision>
  <dcterms:created xsi:type="dcterms:W3CDTF">2018-11-09T03:14:06Z</dcterms:created>
  <dcterms:modified xsi:type="dcterms:W3CDTF">2023-12-08T01:54:45Z</dcterms:modified>
</cp:coreProperties>
</file>