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sldIdLst>
    <p:sldId id="256" r:id="rId2"/>
    <p:sldId id="283" r:id="rId3"/>
    <p:sldId id="266" r:id="rId4"/>
    <p:sldId id="274" r:id="rId5"/>
    <p:sldId id="275" r:id="rId6"/>
    <p:sldId id="276" r:id="rId7"/>
    <p:sldId id="284" r:id="rId8"/>
    <p:sldId id="277" r:id="rId9"/>
    <p:sldId id="278" r:id="rId10"/>
    <p:sldId id="279" r:id="rId11"/>
    <p:sldId id="280" r:id="rId12"/>
    <p:sldId id="281" r:id="rId13"/>
    <p:sldId id="282" r:id="rId14"/>
    <p:sldId id="265" r:id="rId15"/>
  </p:sldIdLst>
  <p:sldSz cx="9144000" cy="6858000" type="screen4x3"/>
  <p:notesSz cx="6858000" cy="9144000"/>
  <p:embeddedFontLst>
    <p:embeddedFont>
      <p:font typeface="Calibri Light" panose="020F0302020204030204" pitchFamily="34" charset="0"/>
      <p:regular r:id="rId17"/>
      <p:italic r:id="rId18"/>
    </p:embeddedFont>
    <p:embeddedFont>
      <p:font typeface="Arial-SGK-TV" pitchFamily="2" charset="0"/>
      <p:regular r:id="rId19"/>
      <p:bold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Arial Rounded MT Bold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99"/>
    <a:srgbClr val="F5D3BF"/>
    <a:srgbClr val="079C42"/>
    <a:srgbClr val="FFFFFF"/>
    <a:srgbClr val="C6EAFA"/>
    <a:srgbClr val="FDD09E"/>
    <a:srgbClr val="78CDD1"/>
    <a:srgbClr val="0CAE4C"/>
    <a:srgbClr val="D3EAD4"/>
    <a:srgbClr val="1D9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85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5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6DF4EC-C5B4-4C54-955F-07C57CE0159C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ED969D-F59E-440E-85F9-B689AD8C5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177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05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1526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3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14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821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241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14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63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26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74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709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8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88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35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9144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2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8018" y="330159"/>
            <a:ext cx="611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-SGK-TV" pitchFamily="2" charset="0"/>
                <a:cs typeface="Arial-SGK-TV" pitchFamily="2" charset="0"/>
              </a:rPr>
              <a:t>Nghe – nói 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smtClean="0">
                <a:latin typeface="Arial-SGK-TV" pitchFamily="2" charset="0"/>
                <a:cs typeface="Arial-SGK-TV" pitchFamily="2" charset="0"/>
              </a:rPr>
              <a:t>Kể chuyện.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01460" y="779911"/>
            <a:ext cx="262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2400" b="1" i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400" b="1" i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2400" b="1" i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huyền</a:t>
            </a:r>
            <a:endParaRPr lang="en-US" sz="2400" b="1" i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3" y="2152650"/>
            <a:ext cx="8892634" cy="298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4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8018" y="330159"/>
            <a:ext cx="611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-SGK-TV" pitchFamily="2" charset="0"/>
                <a:cs typeface="Arial-SGK-TV" pitchFamily="2" charset="0"/>
              </a:rPr>
              <a:t>Nghe – nói 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smtClean="0">
                <a:latin typeface="Arial-SGK-TV" pitchFamily="2" charset="0"/>
                <a:cs typeface="Arial-SGK-TV" pitchFamily="2" charset="0"/>
              </a:rPr>
              <a:t>Kể chuyện.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79" y="1322857"/>
            <a:ext cx="7088642" cy="44217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01460" y="779911"/>
            <a:ext cx="262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2400" b="1" i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400" b="1" i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2400" b="1" i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huyền</a:t>
            </a:r>
            <a:endParaRPr lang="en-US" sz="2400" b="1" i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0998" y="5825905"/>
            <a:ext cx="4742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mtClean="0">
                <a:latin typeface="Arial-SGK-TV" pitchFamily="2" charset="0"/>
                <a:cs typeface="Arial-SGK-TV" pitchFamily="2" charset="0"/>
              </a:rPr>
              <a:t>1. Người mẹ cho bạn nhỏ quà gì?</a:t>
            </a:r>
            <a:endParaRPr lang="en-US" sz="240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5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8018" y="330159"/>
            <a:ext cx="611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-SGK-TV" pitchFamily="2" charset="0"/>
                <a:cs typeface="Arial-SGK-TV" pitchFamily="2" charset="0"/>
              </a:rPr>
              <a:t>Nghe – nói 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smtClean="0">
                <a:latin typeface="Arial-SGK-TV" pitchFamily="2" charset="0"/>
                <a:cs typeface="Arial-SGK-TV" pitchFamily="2" charset="0"/>
              </a:rPr>
              <a:t>Kể chuyện.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01460" y="779911"/>
            <a:ext cx="262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2400" b="1" i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400" b="1" i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2400" b="1" i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huyền</a:t>
            </a:r>
            <a:endParaRPr lang="en-US" sz="2400" b="1" i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18" y="1241576"/>
            <a:ext cx="7529764" cy="48819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01475" y="5701257"/>
            <a:ext cx="5941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-SGK-TV" pitchFamily="2" charset="0"/>
                <a:cs typeface="Arial-SGK-TV" pitchFamily="2" charset="0"/>
              </a:rPr>
              <a:t>2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đang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huyền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ai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ounded Rectangular Callout 2"/>
          <p:cNvSpPr/>
          <p:nvPr/>
        </p:nvSpPr>
        <p:spPr>
          <a:xfrm>
            <a:off x="5927886" y="1396053"/>
            <a:ext cx="2838888" cy="1440777"/>
          </a:xfrm>
          <a:custGeom>
            <a:avLst/>
            <a:gdLst>
              <a:gd name="connsiteX0" fmla="*/ 0 w 2182091"/>
              <a:gd name="connsiteY0" fmla="*/ 114698 h 688176"/>
              <a:gd name="connsiteX1" fmla="*/ 114698 w 2182091"/>
              <a:gd name="connsiteY1" fmla="*/ 0 h 688176"/>
              <a:gd name="connsiteX2" fmla="*/ 363682 w 2182091"/>
              <a:gd name="connsiteY2" fmla="*/ 0 h 688176"/>
              <a:gd name="connsiteX3" fmla="*/ 363682 w 2182091"/>
              <a:gd name="connsiteY3" fmla="*/ 0 h 688176"/>
              <a:gd name="connsiteX4" fmla="*/ 909205 w 2182091"/>
              <a:gd name="connsiteY4" fmla="*/ 0 h 688176"/>
              <a:gd name="connsiteX5" fmla="*/ 2067393 w 2182091"/>
              <a:gd name="connsiteY5" fmla="*/ 0 h 688176"/>
              <a:gd name="connsiteX6" fmla="*/ 2182091 w 2182091"/>
              <a:gd name="connsiteY6" fmla="*/ 114698 h 688176"/>
              <a:gd name="connsiteX7" fmla="*/ 2182091 w 2182091"/>
              <a:gd name="connsiteY7" fmla="*/ 401436 h 688176"/>
              <a:gd name="connsiteX8" fmla="*/ 2182091 w 2182091"/>
              <a:gd name="connsiteY8" fmla="*/ 401436 h 688176"/>
              <a:gd name="connsiteX9" fmla="*/ 2182091 w 2182091"/>
              <a:gd name="connsiteY9" fmla="*/ 573480 h 688176"/>
              <a:gd name="connsiteX10" fmla="*/ 2182091 w 2182091"/>
              <a:gd name="connsiteY10" fmla="*/ 573478 h 688176"/>
              <a:gd name="connsiteX11" fmla="*/ 2067393 w 2182091"/>
              <a:gd name="connsiteY11" fmla="*/ 688176 h 688176"/>
              <a:gd name="connsiteX12" fmla="*/ 909205 w 2182091"/>
              <a:gd name="connsiteY12" fmla="*/ 688176 h 688176"/>
              <a:gd name="connsiteX13" fmla="*/ 470197 w 2182091"/>
              <a:gd name="connsiteY13" fmla="*/ 1164483 h 688176"/>
              <a:gd name="connsiteX14" fmla="*/ 363682 w 2182091"/>
              <a:gd name="connsiteY14" fmla="*/ 688176 h 688176"/>
              <a:gd name="connsiteX15" fmla="*/ 114698 w 2182091"/>
              <a:gd name="connsiteY15" fmla="*/ 688176 h 688176"/>
              <a:gd name="connsiteX16" fmla="*/ 0 w 2182091"/>
              <a:gd name="connsiteY16" fmla="*/ 573478 h 688176"/>
              <a:gd name="connsiteX17" fmla="*/ 0 w 2182091"/>
              <a:gd name="connsiteY17" fmla="*/ 573480 h 688176"/>
              <a:gd name="connsiteX18" fmla="*/ 0 w 2182091"/>
              <a:gd name="connsiteY18" fmla="*/ 401436 h 688176"/>
              <a:gd name="connsiteX19" fmla="*/ 0 w 2182091"/>
              <a:gd name="connsiteY19" fmla="*/ 401436 h 688176"/>
              <a:gd name="connsiteX20" fmla="*/ 0 w 2182091"/>
              <a:gd name="connsiteY20" fmla="*/ 114698 h 688176"/>
              <a:gd name="connsiteX0" fmla="*/ 0 w 2182091"/>
              <a:gd name="connsiteY0" fmla="*/ 114698 h 1164483"/>
              <a:gd name="connsiteX1" fmla="*/ 114698 w 2182091"/>
              <a:gd name="connsiteY1" fmla="*/ 0 h 1164483"/>
              <a:gd name="connsiteX2" fmla="*/ 363682 w 2182091"/>
              <a:gd name="connsiteY2" fmla="*/ 0 h 1164483"/>
              <a:gd name="connsiteX3" fmla="*/ 363682 w 2182091"/>
              <a:gd name="connsiteY3" fmla="*/ 0 h 1164483"/>
              <a:gd name="connsiteX4" fmla="*/ 909205 w 2182091"/>
              <a:gd name="connsiteY4" fmla="*/ 0 h 1164483"/>
              <a:gd name="connsiteX5" fmla="*/ 2067393 w 2182091"/>
              <a:gd name="connsiteY5" fmla="*/ 0 h 1164483"/>
              <a:gd name="connsiteX6" fmla="*/ 2182091 w 2182091"/>
              <a:gd name="connsiteY6" fmla="*/ 114698 h 1164483"/>
              <a:gd name="connsiteX7" fmla="*/ 2182091 w 2182091"/>
              <a:gd name="connsiteY7" fmla="*/ 401436 h 1164483"/>
              <a:gd name="connsiteX8" fmla="*/ 2182091 w 2182091"/>
              <a:gd name="connsiteY8" fmla="*/ 401436 h 1164483"/>
              <a:gd name="connsiteX9" fmla="*/ 2182091 w 2182091"/>
              <a:gd name="connsiteY9" fmla="*/ 573480 h 1164483"/>
              <a:gd name="connsiteX10" fmla="*/ 2182091 w 2182091"/>
              <a:gd name="connsiteY10" fmla="*/ 573478 h 1164483"/>
              <a:gd name="connsiteX11" fmla="*/ 2067393 w 2182091"/>
              <a:gd name="connsiteY11" fmla="*/ 688176 h 1164483"/>
              <a:gd name="connsiteX12" fmla="*/ 909205 w 2182091"/>
              <a:gd name="connsiteY12" fmla="*/ 688176 h 1164483"/>
              <a:gd name="connsiteX13" fmla="*/ 470197 w 2182091"/>
              <a:gd name="connsiteY13" fmla="*/ 1164483 h 1164483"/>
              <a:gd name="connsiteX14" fmla="*/ 687532 w 2182091"/>
              <a:gd name="connsiteY14" fmla="*/ 688176 h 1164483"/>
              <a:gd name="connsiteX15" fmla="*/ 114698 w 2182091"/>
              <a:gd name="connsiteY15" fmla="*/ 688176 h 1164483"/>
              <a:gd name="connsiteX16" fmla="*/ 0 w 2182091"/>
              <a:gd name="connsiteY16" fmla="*/ 573478 h 1164483"/>
              <a:gd name="connsiteX17" fmla="*/ 0 w 2182091"/>
              <a:gd name="connsiteY17" fmla="*/ 573480 h 1164483"/>
              <a:gd name="connsiteX18" fmla="*/ 0 w 2182091"/>
              <a:gd name="connsiteY18" fmla="*/ 401436 h 1164483"/>
              <a:gd name="connsiteX19" fmla="*/ 0 w 2182091"/>
              <a:gd name="connsiteY19" fmla="*/ 401436 h 1164483"/>
              <a:gd name="connsiteX20" fmla="*/ 0 w 2182091"/>
              <a:gd name="connsiteY20" fmla="*/ 114698 h 1164483"/>
              <a:gd name="connsiteX0" fmla="*/ 0 w 2182091"/>
              <a:gd name="connsiteY0" fmla="*/ 114698 h 1139083"/>
              <a:gd name="connsiteX1" fmla="*/ 114698 w 2182091"/>
              <a:gd name="connsiteY1" fmla="*/ 0 h 1139083"/>
              <a:gd name="connsiteX2" fmla="*/ 363682 w 2182091"/>
              <a:gd name="connsiteY2" fmla="*/ 0 h 1139083"/>
              <a:gd name="connsiteX3" fmla="*/ 363682 w 2182091"/>
              <a:gd name="connsiteY3" fmla="*/ 0 h 1139083"/>
              <a:gd name="connsiteX4" fmla="*/ 909205 w 2182091"/>
              <a:gd name="connsiteY4" fmla="*/ 0 h 1139083"/>
              <a:gd name="connsiteX5" fmla="*/ 2067393 w 2182091"/>
              <a:gd name="connsiteY5" fmla="*/ 0 h 1139083"/>
              <a:gd name="connsiteX6" fmla="*/ 2182091 w 2182091"/>
              <a:gd name="connsiteY6" fmla="*/ 114698 h 1139083"/>
              <a:gd name="connsiteX7" fmla="*/ 2182091 w 2182091"/>
              <a:gd name="connsiteY7" fmla="*/ 401436 h 1139083"/>
              <a:gd name="connsiteX8" fmla="*/ 2182091 w 2182091"/>
              <a:gd name="connsiteY8" fmla="*/ 401436 h 1139083"/>
              <a:gd name="connsiteX9" fmla="*/ 2182091 w 2182091"/>
              <a:gd name="connsiteY9" fmla="*/ 573480 h 1139083"/>
              <a:gd name="connsiteX10" fmla="*/ 2182091 w 2182091"/>
              <a:gd name="connsiteY10" fmla="*/ 573478 h 1139083"/>
              <a:gd name="connsiteX11" fmla="*/ 2067393 w 2182091"/>
              <a:gd name="connsiteY11" fmla="*/ 688176 h 1139083"/>
              <a:gd name="connsiteX12" fmla="*/ 909205 w 2182091"/>
              <a:gd name="connsiteY12" fmla="*/ 688176 h 1139083"/>
              <a:gd name="connsiteX13" fmla="*/ 673397 w 2182091"/>
              <a:gd name="connsiteY13" fmla="*/ 1139083 h 1139083"/>
              <a:gd name="connsiteX14" fmla="*/ 687532 w 2182091"/>
              <a:gd name="connsiteY14" fmla="*/ 688176 h 1139083"/>
              <a:gd name="connsiteX15" fmla="*/ 114698 w 2182091"/>
              <a:gd name="connsiteY15" fmla="*/ 688176 h 1139083"/>
              <a:gd name="connsiteX16" fmla="*/ 0 w 2182091"/>
              <a:gd name="connsiteY16" fmla="*/ 573478 h 1139083"/>
              <a:gd name="connsiteX17" fmla="*/ 0 w 2182091"/>
              <a:gd name="connsiteY17" fmla="*/ 573480 h 1139083"/>
              <a:gd name="connsiteX18" fmla="*/ 0 w 2182091"/>
              <a:gd name="connsiteY18" fmla="*/ 401436 h 1139083"/>
              <a:gd name="connsiteX19" fmla="*/ 0 w 2182091"/>
              <a:gd name="connsiteY19" fmla="*/ 401436 h 1139083"/>
              <a:gd name="connsiteX20" fmla="*/ 0 w 2182091"/>
              <a:gd name="connsiteY20" fmla="*/ 114698 h 1139083"/>
              <a:gd name="connsiteX0" fmla="*/ 0 w 2182091"/>
              <a:gd name="connsiteY0" fmla="*/ 114698 h 1139083"/>
              <a:gd name="connsiteX1" fmla="*/ 114698 w 2182091"/>
              <a:gd name="connsiteY1" fmla="*/ 0 h 1139083"/>
              <a:gd name="connsiteX2" fmla="*/ 363682 w 2182091"/>
              <a:gd name="connsiteY2" fmla="*/ 0 h 1139083"/>
              <a:gd name="connsiteX3" fmla="*/ 363682 w 2182091"/>
              <a:gd name="connsiteY3" fmla="*/ 0 h 1139083"/>
              <a:gd name="connsiteX4" fmla="*/ 909205 w 2182091"/>
              <a:gd name="connsiteY4" fmla="*/ 0 h 1139083"/>
              <a:gd name="connsiteX5" fmla="*/ 2067393 w 2182091"/>
              <a:gd name="connsiteY5" fmla="*/ 0 h 1139083"/>
              <a:gd name="connsiteX6" fmla="*/ 2182091 w 2182091"/>
              <a:gd name="connsiteY6" fmla="*/ 114698 h 1139083"/>
              <a:gd name="connsiteX7" fmla="*/ 2182091 w 2182091"/>
              <a:gd name="connsiteY7" fmla="*/ 401436 h 1139083"/>
              <a:gd name="connsiteX8" fmla="*/ 2182091 w 2182091"/>
              <a:gd name="connsiteY8" fmla="*/ 401436 h 1139083"/>
              <a:gd name="connsiteX9" fmla="*/ 2182091 w 2182091"/>
              <a:gd name="connsiteY9" fmla="*/ 573480 h 1139083"/>
              <a:gd name="connsiteX10" fmla="*/ 2182091 w 2182091"/>
              <a:gd name="connsiteY10" fmla="*/ 573478 h 1139083"/>
              <a:gd name="connsiteX11" fmla="*/ 2067393 w 2182091"/>
              <a:gd name="connsiteY11" fmla="*/ 688176 h 1139083"/>
              <a:gd name="connsiteX12" fmla="*/ 909205 w 2182091"/>
              <a:gd name="connsiteY12" fmla="*/ 688176 h 1139083"/>
              <a:gd name="connsiteX13" fmla="*/ 673397 w 2182091"/>
              <a:gd name="connsiteY13" fmla="*/ 1139083 h 1139083"/>
              <a:gd name="connsiteX14" fmla="*/ 744682 w 2182091"/>
              <a:gd name="connsiteY14" fmla="*/ 688176 h 1139083"/>
              <a:gd name="connsiteX15" fmla="*/ 114698 w 2182091"/>
              <a:gd name="connsiteY15" fmla="*/ 688176 h 1139083"/>
              <a:gd name="connsiteX16" fmla="*/ 0 w 2182091"/>
              <a:gd name="connsiteY16" fmla="*/ 573478 h 1139083"/>
              <a:gd name="connsiteX17" fmla="*/ 0 w 2182091"/>
              <a:gd name="connsiteY17" fmla="*/ 573480 h 1139083"/>
              <a:gd name="connsiteX18" fmla="*/ 0 w 2182091"/>
              <a:gd name="connsiteY18" fmla="*/ 401436 h 1139083"/>
              <a:gd name="connsiteX19" fmla="*/ 0 w 2182091"/>
              <a:gd name="connsiteY19" fmla="*/ 401436 h 1139083"/>
              <a:gd name="connsiteX20" fmla="*/ 0 w 2182091"/>
              <a:gd name="connsiteY20" fmla="*/ 114698 h 1139083"/>
              <a:gd name="connsiteX0" fmla="*/ 0 w 2182091"/>
              <a:gd name="connsiteY0" fmla="*/ 114698 h 1139083"/>
              <a:gd name="connsiteX1" fmla="*/ 114698 w 2182091"/>
              <a:gd name="connsiteY1" fmla="*/ 0 h 1139083"/>
              <a:gd name="connsiteX2" fmla="*/ 363682 w 2182091"/>
              <a:gd name="connsiteY2" fmla="*/ 0 h 1139083"/>
              <a:gd name="connsiteX3" fmla="*/ 363682 w 2182091"/>
              <a:gd name="connsiteY3" fmla="*/ 0 h 1139083"/>
              <a:gd name="connsiteX4" fmla="*/ 909205 w 2182091"/>
              <a:gd name="connsiteY4" fmla="*/ 0 h 1139083"/>
              <a:gd name="connsiteX5" fmla="*/ 2067393 w 2182091"/>
              <a:gd name="connsiteY5" fmla="*/ 0 h 1139083"/>
              <a:gd name="connsiteX6" fmla="*/ 2182091 w 2182091"/>
              <a:gd name="connsiteY6" fmla="*/ 114698 h 1139083"/>
              <a:gd name="connsiteX7" fmla="*/ 2182091 w 2182091"/>
              <a:gd name="connsiteY7" fmla="*/ 401436 h 1139083"/>
              <a:gd name="connsiteX8" fmla="*/ 2182091 w 2182091"/>
              <a:gd name="connsiteY8" fmla="*/ 401436 h 1139083"/>
              <a:gd name="connsiteX9" fmla="*/ 2182091 w 2182091"/>
              <a:gd name="connsiteY9" fmla="*/ 573480 h 1139083"/>
              <a:gd name="connsiteX10" fmla="*/ 2182091 w 2182091"/>
              <a:gd name="connsiteY10" fmla="*/ 573478 h 1139083"/>
              <a:gd name="connsiteX11" fmla="*/ 2067393 w 2182091"/>
              <a:gd name="connsiteY11" fmla="*/ 688176 h 1139083"/>
              <a:gd name="connsiteX12" fmla="*/ 909205 w 2182091"/>
              <a:gd name="connsiteY12" fmla="*/ 688176 h 1139083"/>
              <a:gd name="connsiteX13" fmla="*/ 673397 w 2182091"/>
              <a:gd name="connsiteY13" fmla="*/ 1139083 h 1139083"/>
              <a:gd name="connsiteX14" fmla="*/ 744682 w 2182091"/>
              <a:gd name="connsiteY14" fmla="*/ 688176 h 1139083"/>
              <a:gd name="connsiteX15" fmla="*/ 114698 w 2182091"/>
              <a:gd name="connsiteY15" fmla="*/ 688176 h 1139083"/>
              <a:gd name="connsiteX16" fmla="*/ 0 w 2182091"/>
              <a:gd name="connsiteY16" fmla="*/ 573478 h 1139083"/>
              <a:gd name="connsiteX17" fmla="*/ 0 w 2182091"/>
              <a:gd name="connsiteY17" fmla="*/ 573480 h 1139083"/>
              <a:gd name="connsiteX18" fmla="*/ 0 w 2182091"/>
              <a:gd name="connsiteY18" fmla="*/ 401436 h 1139083"/>
              <a:gd name="connsiteX19" fmla="*/ 0 w 2182091"/>
              <a:gd name="connsiteY19" fmla="*/ 401436 h 1139083"/>
              <a:gd name="connsiteX20" fmla="*/ 0 w 2182091"/>
              <a:gd name="connsiteY20" fmla="*/ 114698 h 1139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82091" h="1139083">
                <a:moveTo>
                  <a:pt x="0" y="114698"/>
                </a:moveTo>
                <a:cubicBezTo>
                  <a:pt x="0" y="51352"/>
                  <a:pt x="51352" y="0"/>
                  <a:pt x="114698" y="0"/>
                </a:cubicBezTo>
                <a:lnTo>
                  <a:pt x="363682" y="0"/>
                </a:lnTo>
                <a:lnTo>
                  <a:pt x="363682" y="0"/>
                </a:lnTo>
                <a:lnTo>
                  <a:pt x="909205" y="0"/>
                </a:lnTo>
                <a:lnTo>
                  <a:pt x="2067393" y="0"/>
                </a:lnTo>
                <a:cubicBezTo>
                  <a:pt x="2130739" y="0"/>
                  <a:pt x="2182091" y="51352"/>
                  <a:pt x="2182091" y="114698"/>
                </a:cubicBezTo>
                <a:lnTo>
                  <a:pt x="2182091" y="401436"/>
                </a:lnTo>
                <a:lnTo>
                  <a:pt x="2182091" y="401436"/>
                </a:lnTo>
                <a:lnTo>
                  <a:pt x="2182091" y="573480"/>
                </a:lnTo>
                <a:lnTo>
                  <a:pt x="2182091" y="573478"/>
                </a:lnTo>
                <a:cubicBezTo>
                  <a:pt x="2182091" y="636824"/>
                  <a:pt x="2130739" y="688176"/>
                  <a:pt x="2067393" y="688176"/>
                </a:cubicBezTo>
                <a:lnTo>
                  <a:pt x="909205" y="688176"/>
                </a:lnTo>
                <a:lnTo>
                  <a:pt x="673397" y="1139083"/>
                </a:lnTo>
                <a:lnTo>
                  <a:pt x="744682" y="688176"/>
                </a:lnTo>
                <a:lnTo>
                  <a:pt x="114698" y="688176"/>
                </a:lnTo>
                <a:cubicBezTo>
                  <a:pt x="51352" y="688176"/>
                  <a:pt x="0" y="636824"/>
                  <a:pt x="0" y="573478"/>
                </a:cubicBezTo>
                <a:lnTo>
                  <a:pt x="0" y="573480"/>
                </a:lnTo>
                <a:lnTo>
                  <a:pt x="0" y="401436"/>
                </a:lnTo>
                <a:lnTo>
                  <a:pt x="0" y="401436"/>
                </a:lnTo>
                <a:lnTo>
                  <a:pt x="0" y="114698"/>
                </a:lnTo>
                <a:close/>
              </a:path>
            </a:pathLst>
          </a:cu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975511" y="1424628"/>
            <a:ext cx="2838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err="1">
                <a:latin typeface="Arial-SGK-TV" pitchFamily="2" charset="0"/>
                <a:cs typeface="Arial-SGK-TV" pitchFamily="2" charset="0"/>
              </a:rPr>
              <a:t>Cái</a:t>
            </a:r>
            <a:r>
              <a:rPr lang="en-US" sz="24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i="1" dirty="0" err="1">
                <a:latin typeface="Arial-SGK-TV" pitchFamily="2" charset="0"/>
                <a:cs typeface="Arial-SGK-TV" pitchFamily="2" charset="0"/>
              </a:rPr>
              <a:t>mốt</a:t>
            </a:r>
            <a:r>
              <a:rPr lang="en-US" sz="2400" i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i="1" dirty="0" err="1">
                <a:latin typeface="Arial-SGK-TV" pitchFamily="2" charset="0"/>
                <a:cs typeface="Arial-SGK-TV" pitchFamily="2" charset="0"/>
              </a:rPr>
              <a:t>cái</a:t>
            </a:r>
            <a:r>
              <a:rPr lang="en-US" sz="24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i="1" dirty="0" err="1">
                <a:latin typeface="Arial-SGK-TV" pitchFamily="2" charset="0"/>
                <a:cs typeface="Arial-SGK-TV" pitchFamily="2" charset="0"/>
              </a:rPr>
              <a:t>mai</a:t>
            </a:r>
            <a:r>
              <a:rPr lang="en-US" sz="2400" i="1" dirty="0">
                <a:latin typeface="Arial-SGK-TV" pitchFamily="2" charset="0"/>
                <a:cs typeface="Arial-SGK-TV" pitchFamily="2" charset="0"/>
              </a:rPr>
              <a:t>,</a:t>
            </a:r>
          </a:p>
          <a:p>
            <a:r>
              <a:rPr lang="en-US" sz="2400" i="1" dirty="0"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2400" i="1" dirty="0" err="1">
                <a:latin typeface="Arial-SGK-TV" pitchFamily="2" charset="0"/>
                <a:cs typeface="Arial-SGK-TV" pitchFamily="2" charset="0"/>
              </a:rPr>
              <a:t>trai</a:t>
            </a:r>
            <a:r>
              <a:rPr lang="en-US" sz="2400" i="1" dirty="0">
                <a:latin typeface="Arial-SGK-TV" pitchFamily="2" charset="0"/>
                <a:cs typeface="Arial-SGK-TV" pitchFamily="2" charset="0"/>
              </a:rPr>
              <a:t>, con </a:t>
            </a:r>
            <a:r>
              <a:rPr lang="en-US" sz="2400" i="1" dirty="0" err="1">
                <a:latin typeface="Arial-SGK-TV" pitchFamily="2" charset="0"/>
                <a:cs typeface="Arial-SGK-TV" pitchFamily="2" charset="0"/>
              </a:rPr>
              <a:t>hến</a:t>
            </a:r>
            <a:r>
              <a:rPr lang="en-US" sz="2400" i="1" dirty="0">
                <a:latin typeface="Arial-SGK-TV" pitchFamily="2" charset="0"/>
                <a:cs typeface="Arial-SGK-TV" pitchFamily="2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4607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8018" y="330159"/>
            <a:ext cx="611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-SGK-TV" pitchFamily="2" charset="0"/>
                <a:cs typeface="Arial-SGK-TV" pitchFamily="2" charset="0"/>
              </a:rPr>
              <a:t>Nghe – nói 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smtClean="0">
                <a:latin typeface="Arial-SGK-TV" pitchFamily="2" charset="0"/>
                <a:cs typeface="Arial-SGK-TV" pitchFamily="2" charset="0"/>
              </a:rPr>
              <a:t>Kể chuyện.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01460" y="779911"/>
            <a:ext cx="262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2400" b="1" i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400" b="1" i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2400" b="1" i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huyền</a:t>
            </a:r>
            <a:endParaRPr lang="en-US" sz="2400" b="1" i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3" y="1985377"/>
            <a:ext cx="8027767" cy="26911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2529" y="5101726"/>
            <a:ext cx="7378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3.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nữ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huyền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nam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46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3" y="9000"/>
            <a:ext cx="9140312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4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6562" y="984068"/>
            <a:ext cx="1162499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</a:t>
            </a:r>
            <a:endParaRPr lang="en-US" sz="4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-SGK-TV" pitchFamily="2" charset="0"/>
              </a:rPr>
              <a:t>13B</a:t>
            </a:r>
            <a:endParaRPr lang="en-US" sz="4000" b="1" dirty="0">
              <a:solidFill>
                <a:schemeClr val="bg1"/>
              </a:solidFill>
              <a:latin typeface="Arial Rounded MT Bold" panose="020F0704030504030204" pitchFamily="34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24942" y="2219297"/>
            <a:ext cx="30941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Ôn</a:t>
            </a:r>
            <a:r>
              <a:rPr lang="en-US" sz="7200" b="1" dirty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dirty="0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tập</a:t>
            </a:r>
            <a:endParaRPr lang="en-US" sz="7200" b="1" dirty="0">
              <a:solidFill>
                <a:schemeClr val="accent2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67B62D-7750-4B82-86E9-D75FD241E152}"/>
              </a:ext>
            </a:extLst>
          </p:cNvPr>
          <p:cNvSpPr/>
          <p:nvPr/>
        </p:nvSpPr>
        <p:spPr>
          <a:xfrm>
            <a:off x="1747811" y="3864022"/>
            <a:ext cx="2148492" cy="640080"/>
          </a:xfrm>
          <a:prstGeom prst="roundRect">
            <a:avLst/>
          </a:prstGeom>
          <a:solidFill>
            <a:srgbClr val="4DA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p</a:t>
            </a:r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ăp</a:t>
            </a:r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âp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C882C3-5CEE-42A5-87DC-2AD7713F8906}"/>
              </a:ext>
            </a:extLst>
          </p:cNvPr>
          <p:cNvSpPr/>
          <p:nvPr/>
        </p:nvSpPr>
        <p:spPr>
          <a:xfrm>
            <a:off x="5216235" y="3864022"/>
            <a:ext cx="2086495" cy="640080"/>
          </a:xfrm>
          <a:prstGeom prst="roundRect">
            <a:avLst/>
          </a:prstGeom>
          <a:solidFill>
            <a:srgbClr val="4DA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-SGK-TV" pitchFamily="2" charset="0"/>
                <a:cs typeface="Arial-SGK-TV" pitchFamily="2" charset="0"/>
              </a:rPr>
              <a:t>o</a:t>
            </a:r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p </a:t>
            </a:r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ôp</a:t>
            </a:r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ơp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5C27BFD-12E7-4BD5-99A5-5F0F962528B4}"/>
              </a:ext>
            </a:extLst>
          </p:cNvPr>
          <p:cNvSpPr/>
          <p:nvPr/>
        </p:nvSpPr>
        <p:spPr>
          <a:xfrm>
            <a:off x="1747811" y="4995502"/>
            <a:ext cx="2148492" cy="640080"/>
          </a:xfrm>
          <a:prstGeom prst="roundRect">
            <a:avLst/>
          </a:prstGeom>
          <a:solidFill>
            <a:srgbClr val="4DA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ep </a:t>
            </a:r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êp</a:t>
            </a:r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ip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C5486C0-3FD3-4662-BEE9-44794E091935}"/>
              </a:ext>
            </a:extLst>
          </p:cNvPr>
          <p:cNvSpPr/>
          <p:nvPr/>
        </p:nvSpPr>
        <p:spPr>
          <a:xfrm>
            <a:off x="4841836" y="4995502"/>
            <a:ext cx="2835291" cy="640080"/>
          </a:xfrm>
          <a:prstGeom prst="roundRect">
            <a:avLst/>
          </a:prstGeom>
          <a:solidFill>
            <a:srgbClr val="4DA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up </a:t>
            </a:r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ươp</a:t>
            </a:r>
            <a:r>
              <a:rPr lang="en-US" sz="36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latin typeface="Arial-SGK-TV" pitchFamily="2" charset="0"/>
                <a:cs typeface="Arial-SGK-TV" pitchFamily="2" charset="0"/>
              </a:rPr>
              <a:t>iêp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2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8018" y="330159"/>
            <a:ext cx="611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smtClean="0">
                <a:latin typeface="Arial-SGK-TV" pitchFamily="2" charset="0"/>
                <a:cs typeface="Arial-SGK-TV" pitchFamily="2" charset="0"/>
              </a:rPr>
              <a:t>a) Thi ghép tiếng thành từ ngữ.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998736" y="1909166"/>
            <a:ext cx="1745949" cy="640080"/>
          </a:xfrm>
          <a:prstGeom prst="roundRect">
            <a:avLst>
              <a:gd name="adj" fmla="val 46599"/>
            </a:avLst>
          </a:prstGeom>
          <a:solidFill>
            <a:srgbClr val="F5D3BF"/>
          </a:solidFill>
          <a:ln w="3175">
            <a:solidFill>
              <a:srgbClr val="F5D3B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đạp</a:t>
            </a:r>
            <a:endParaRPr lang="en-US" sz="300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998736" y="2977216"/>
            <a:ext cx="1745949" cy="640080"/>
          </a:xfrm>
          <a:prstGeom prst="roundRect">
            <a:avLst>
              <a:gd name="adj" fmla="val 46599"/>
            </a:avLst>
          </a:prstGeom>
          <a:solidFill>
            <a:srgbClr val="F5D3BF"/>
          </a:solidFill>
          <a:ln w="3175">
            <a:solidFill>
              <a:srgbClr val="F5D3B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30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ướp</a:t>
            </a:r>
            <a:endParaRPr lang="en-US" sz="300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998736" y="4045266"/>
            <a:ext cx="1745949" cy="640080"/>
          </a:xfrm>
          <a:prstGeom prst="roundRect">
            <a:avLst>
              <a:gd name="adj" fmla="val 46599"/>
            </a:avLst>
          </a:prstGeom>
          <a:solidFill>
            <a:srgbClr val="F5D3BF"/>
          </a:solidFill>
          <a:ln w="3175">
            <a:solidFill>
              <a:srgbClr val="F5D3B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tiếp</a:t>
            </a:r>
            <a:endParaRPr lang="en-US" sz="300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998736" y="5113316"/>
            <a:ext cx="1745949" cy="640080"/>
          </a:xfrm>
          <a:prstGeom prst="roundRect">
            <a:avLst>
              <a:gd name="adj" fmla="val 46599"/>
            </a:avLst>
          </a:prstGeom>
          <a:solidFill>
            <a:srgbClr val="F5D3BF"/>
          </a:solidFill>
          <a:ln w="3175">
            <a:solidFill>
              <a:srgbClr val="F5D3B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họp</a:t>
            </a:r>
            <a:endParaRPr lang="en-US" sz="300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516999" y="1909166"/>
            <a:ext cx="1745949" cy="640080"/>
          </a:xfrm>
          <a:prstGeom prst="roundRect">
            <a:avLst>
              <a:gd name="adj" fmla="val 46599"/>
            </a:avLst>
          </a:prstGeom>
          <a:solidFill>
            <a:srgbClr val="F5D3BF"/>
          </a:solidFill>
          <a:ln w="3175">
            <a:solidFill>
              <a:srgbClr val="F5D3B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lớp</a:t>
            </a:r>
            <a:endParaRPr lang="en-US" sz="300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516999" y="2977216"/>
            <a:ext cx="1745949" cy="640080"/>
          </a:xfrm>
          <a:prstGeom prst="roundRect">
            <a:avLst>
              <a:gd name="adj" fmla="val 46599"/>
            </a:avLst>
          </a:prstGeom>
          <a:solidFill>
            <a:srgbClr val="F5D3BF"/>
          </a:solidFill>
          <a:ln w="3175">
            <a:solidFill>
              <a:srgbClr val="F5D3B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bạn</a:t>
            </a:r>
            <a:endParaRPr lang="en-US" sz="300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516999" y="4045266"/>
            <a:ext cx="1745949" cy="640080"/>
          </a:xfrm>
          <a:prstGeom prst="roundRect">
            <a:avLst>
              <a:gd name="adj" fmla="val 46599"/>
            </a:avLst>
          </a:prstGeom>
          <a:solidFill>
            <a:srgbClr val="F5D3BF"/>
          </a:solidFill>
          <a:ln w="3175">
            <a:solidFill>
              <a:srgbClr val="F5D3B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cờ</a:t>
            </a:r>
            <a:endParaRPr lang="en-US" sz="300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516999" y="5113316"/>
            <a:ext cx="1745949" cy="640080"/>
          </a:xfrm>
          <a:prstGeom prst="roundRect">
            <a:avLst>
              <a:gd name="adj" fmla="val 46599"/>
            </a:avLst>
          </a:prstGeom>
          <a:solidFill>
            <a:srgbClr val="F5D3BF"/>
          </a:solidFill>
          <a:ln w="3175">
            <a:solidFill>
              <a:srgbClr val="F5D3B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xe</a:t>
            </a:r>
            <a:endParaRPr lang="en-US" sz="300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22" name="Straight Connector 21"/>
          <p:cNvCxnSpPr>
            <a:stCxn id="7" idx="3"/>
            <a:endCxn id="21" idx="1"/>
          </p:cNvCxnSpPr>
          <p:nvPr/>
        </p:nvCxnSpPr>
        <p:spPr>
          <a:xfrm>
            <a:off x="3744685" y="2229206"/>
            <a:ext cx="1772314" cy="3204150"/>
          </a:xfrm>
          <a:prstGeom prst="line">
            <a:avLst/>
          </a:prstGeom>
          <a:ln w="3810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5" idx="3"/>
            <a:endCxn id="20" idx="1"/>
          </p:cNvCxnSpPr>
          <p:nvPr/>
        </p:nvCxnSpPr>
        <p:spPr>
          <a:xfrm>
            <a:off x="3744685" y="3297256"/>
            <a:ext cx="1772314" cy="1068050"/>
          </a:xfrm>
          <a:prstGeom prst="line">
            <a:avLst/>
          </a:prstGeom>
          <a:ln w="3810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6" idx="3"/>
            <a:endCxn id="19" idx="1"/>
          </p:cNvCxnSpPr>
          <p:nvPr/>
        </p:nvCxnSpPr>
        <p:spPr>
          <a:xfrm flipV="1">
            <a:off x="3744685" y="3297256"/>
            <a:ext cx="1772314" cy="1068050"/>
          </a:xfrm>
          <a:prstGeom prst="line">
            <a:avLst/>
          </a:prstGeom>
          <a:ln w="3810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7" idx="3"/>
            <a:endCxn id="18" idx="1"/>
          </p:cNvCxnSpPr>
          <p:nvPr/>
        </p:nvCxnSpPr>
        <p:spPr>
          <a:xfrm flipV="1">
            <a:off x="3744685" y="2229206"/>
            <a:ext cx="1772314" cy="3204150"/>
          </a:xfrm>
          <a:prstGeom prst="line">
            <a:avLst/>
          </a:prstGeom>
          <a:ln w="38100">
            <a:solidFill>
              <a:srgbClr val="079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87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8018" y="330159"/>
            <a:ext cx="611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smtClean="0">
                <a:latin typeface="Arial-SGK-TV" pitchFamily="2" charset="0"/>
                <a:cs typeface="Arial-SGK-TV" pitchFamily="2" charset="0"/>
              </a:rPr>
              <a:t>b) Đọc vần, từ ngữ.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8" y="1272086"/>
            <a:ext cx="8336065" cy="370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20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8018" y="330159"/>
            <a:ext cx="611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2400" smtClean="0">
                <a:latin typeface="Arial-SGK-TV" pitchFamily="2" charset="0"/>
                <a:cs typeface="Arial-SGK-TV" pitchFamily="2" charset="0"/>
              </a:rPr>
              <a:t>) Đọc đoạn thơ.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85" y="1161156"/>
            <a:ext cx="5912915" cy="43911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6056" y="3554361"/>
            <a:ext cx="5059682" cy="2294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Ầm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ầm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sấm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chớp</a:t>
            </a:r>
            <a:endParaRPr lang="en-US" sz="2400" dirty="0" smtClean="0"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ts val="3500"/>
              </a:lnSpc>
            </a:pP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cuốn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mây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về</a:t>
            </a:r>
            <a:endParaRPr lang="en-US" sz="2400" dirty="0" smtClean="0"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ts val="3500"/>
              </a:lnSpc>
            </a:pP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Mưa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rơi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lộp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độp</a:t>
            </a:r>
            <a:endParaRPr lang="en-US" sz="2400" dirty="0" smtClean="0"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ts val="3500"/>
              </a:lnSpc>
            </a:pP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Mưa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trườn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 qua </a:t>
            </a:r>
            <a:r>
              <a:rPr lang="en-US" sz="2400" dirty="0" err="1" smtClean="0">
                <a:latin typeface="Arial-SGK-TV" pitchFamily="2" charset="0"/>
                <a:cs typeface="Arial-SGK-TV" pitchFamily="2" charset="0"/>
              </a:rPr>
              <a:t>đê</a:t>
            </a: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…</a:t>
            </a:r>
          </a:p>
          <a:p>
            <a:pPr>
              <a:lnSpc>
                <a:spcPts val="3500"/>
              </a:lnSpc>
            </a:pP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	 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(</a:t>
            </a:r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Nguyễn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Lãm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 smtClean="0">
                <a:latin typeface="Arial-SGK-TV" pitchFamily="2" charset="0"/>
                <a:cs typeface="Arial-SGK-TV" pitchFamily="2" charset="0"/>
              </a:rPr>
              <a:t>Thắng</a:t>
            </a:r>
            <a:r>
              <a:rPr lang="en-US" sz="2000" dirty="0" smtClean="0">
                <a:latin typeface="Arial-SGK-TV" pitchFamily="2" charset="0"/>
                <a:cs typeface="Arial-SGK-TV" pitchFamily="2" charset="0"/>
              </a:rPr>
              <a:t>)</a:t>
            </a:r>
            <a:endParaRPr lang="en-US" sz="20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2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8018" y="330159"/>
            <a:ext cx="611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-SGK-TV" pitchFamily="2" charset="0"/>
                <a:cs typeface="Arial-SGK-TV" pitchFamily="2" charset="0"/>
              </a:rPr>
              <a:t>Nghe – nói 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smtClean="0">
                <a:latin typeface="Arial-SGK-TV" pitchFamily="2" charset="0"/>
                <a:cs typeface="Arial-SGK-TV" pitchFamily="2" charset="0"/>
              </a:rPr>
              <a:t>Kể chuyện.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159" y="3971109"/>
            <a:ext cx="6721683" cy="22532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44" y="1543476"/>
            <a:ext cx="3278892" cy="20453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01460" y="779911"/>
            <a:ext cx="262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2400" b="1" i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400" b="1" i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2400" b="1" i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huyền</a:t>
            </a:r>
            <a:endParaRPr lang="en-US" sz="2400" b="1" i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077" y="1647516"/>
            <a:ext cx="3278892" cy="1925221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6451761" y="1010743"/>
            <a:ext cx="2182091" cy="1139083"/>
          </a:xfrm>
          <a:custGeom>
            <a:avLst/>
            <a:gdLst>
              <a:gd name="connsiteX0" fmla="*/ 0 w 2182091"/>
              <a:gd name="connsiteY0" fmla="*/ 114698 h 688176"/>
              <a:gd name="connsiteX1" fmla="*/ 114698 w 2182091"/>
              <a:gd name="connsiteY1" fmla="*/ 0 h 688176"/>
              <a:gd name="connsiteX2" fmla="*/ 363682 w 2182091"/>
              <a:gd name="connsiteY2" fmla="*/ 0 h 688176"/>
              <a:gd name="connsiteX3" fmla="*/ 363682 w 2182091"/>
              <a:gd name="connsiteY3" fmla="*/ 0 h 688176"/>
              <a:gd name="connsiteX4" fmla="*/ 909205 w 2182091"/>
              <a:gd name="connsiteY4" fmla="*/ 0 h 688176"/>
              <a:gd name="connsiteX5" fmla="*/ 2067393 w 2182091"/>
              <a:gd name="connsiteY5" fmla="*/ 0 h 688176"/>
              <a:gd name="connsiteX6" fmla="*/ 2182091 w 2182091"/>
              <a:gd name="connsiteY6" fmla="*/ 114698 h 688176"/>
              <a:gd name="connsiteX7" fmla="*/ 2182091 w 2182091"/>
              <a:gd name="connsiteY7" fmla="*/ 401436 h 688176"/>
              <a:gd name="connsiteX8" fmla="*/ 2182091 w 2182091"/>
              <a:gd name="connsiteY8" fmla="*/ 401436 h 688176"/>
              <a:gd name="connsiteX9" fmla="*/ 2182091 w 2182091"/>
              <a:gd name="connsiteY9" fmla="*/ 573480 h 688176"/>
              <a:gd name="connsiteX10" fmla="*/ 2182091 w 2182091"/>
              <a:gd name="connsiteY10" fmla="*/ 573478 h 688176"/>
              <a:gd name="connsiteX11" fmla="*/ 2067393 w 2182091"/>
              <a:gd name="connsiteY11" fmla="*/ 688176 h 688176"/>
              <a:gd name="connsiteX12" fmla="*/ 909205 w 2182091"/>
              <a:gd name="connsiteY12" fmla="*/ 688176 h 688176"/>
              <a:gd name="connsiteX13" fmla="*/ 470197 w 2182091"/>
              <a:gd name="connsiteY13" fmla="*/ 1164483 h 688176"/>
              <a:gd name="connsiteX14" fmla="*/ 363682 w 2182091"/>
              <a:gd name="connsiteY14" fmla="*/ 688176 h 688176"/>
              <a:gd name="connsiteX15" fmla="*/ 114698 w 2182091"/>
              <a:gd name="connsiteY15" fmla="*/ 688176 h 688176"/>
              <a:gd name="connsiteX16" fmla="*/ 0 w 2182091"/>
              <a:gd name="connsiteY16" fmla="*/ 573478 h 688176"/>
              <a:gd name="connsiteX17" fmla="*/ 0 w 2182091"/>
              <a:gd name="connsiteY17" fmla="*/ 573480 h 688176"/>
              <a:gd name="connsiteX18" fmla="*/ 0 w 2182091"/>
              <a:gd name="connsiteY18" fmla="*/ 401436 h 688176"/>
              <a:gd name="connsiteX19" fmla="*/ 0 w 2182091"/>
              <a:gd name="connsiteY19" fmla="*/ 401436 h 688176"/>
              <a:gd name="connsiteX20" fmla="*/ 0 w 2182091"/>
              <a:gd name="connsiteY20" fmla="*/ 114698 h 688176"/>
              <a:gd name="connsiteX0" fmla="*/ 0 w 2182091"/>
              <a:gd name="connsiteY0" fmla="*/ 114698 h 1164483"/>
              <a:gd name="connsiteX1" fmla="*/ 114698 w 2182091"/>
              <a:gd name="connsiteY1" fmla="*/ 0 h 1164483"/>
              <a:gd name="connsiteX2" fmla="*/ 363682 w 2182091"/>
              <a:gd name="connsiteY2" fmla="*/ 0 h 1164483"/>
              <a:gd name="connsiteX3" fmla="*/ 363682 w 2182091"/>
              <a:gd name="connsiteY3" fmla="*/ 0 h 1164483"/>
              <a:gd name="connsiteX4" fmla="*/ 909205 w 2182091"/>
              <a:gd name="connsiteY4" fmla="*/ 0 h 1164483"/>
              <a:gd name="connsiteX5" fmla="*/ 2067393 w 2182091"/>
              <a:gd name="connsiteY5" fmla="*/ 0 h 1164483"/>
              <a:gd name="connsiteX6" fmla="*/ 2182091 w 2182091"/>
              <a:gd name="connsiteY6" fmla="*/ 114698 h 1164483"/>
              <a:gd name="connsiteX7" fmla="*/ 2182091 w 2182091"/>
              <a:gd name="connsiteY7" fmla="*/ 401436 h 1164483"/>
              <a:gd name="connsiteX8" fmla="*/ 2182091 w 2182091"/>
              <a:gd name="connsiteY8" fmla="*/ 401436 h 1164483"/>
              <a:gd name="connsiteX9" fmla="*/ 2182091 w 2182091"/>
              <a:gd name="connsiteY9" fmla="*/ 573480 h 1164483"/>
              <a:gd name="connsiteX10" fmla="*/ 2182091 w 2182091"/>
              <a:gd name="connsiteY10" fmla="*/ 573478 h 1164483"/>
              <a:gd name="connsiteX11" fmla="*/ 2067393 w 2182091"/>
              <a:gd name="connsiteY11" fmla="*/ 688176 h 1164483"/>
              <a:gd name="connsiteX12" fmla="*/ 909205 w 2182091"/>
              <a:gd name="connsiteY12" fmla="*/ 688176 h 1164483"/>
              <a:gd name="connsiteX13" fmla="*/ 470197 w 2182091"/>
              <a:gd name="connsiteY13" fmla="*/ 1164483 h 1164483"/>
              <a:gd name="connsiteX14" fmla="*/ 687532 w 2182091"/>
              <a:gd name="connsiteY14" fmla="*/ 688176 h 1164483"/>
              <a:gd name="connsiteX15" fmla="*/ 114698 w 2182091"/>
              <a:gd name="connsiteY15" fmla="*/ 688176 h 1164483"/>
              <a:gd name="connsiteX16" fmla="*/ 0 w 2182091"/>
              <a:gd name="connsiteY16" fmla="*/ 573478 h 1164483"/>
              <a:gd name="connsiteX17" fmla="*/ 0 w 2182091"/>
              <a:gd name="connsiteY17" fmla="*/ 573480 h 1164483"/>
              <a:gd name="connsiteX18" fmla="*/ 0 w 2182091"/>
              <a:gd name="connsiteY18" fmla="*/ 401436 h 1164483"/>
              <a:gd name="connsiteX19" fmla="*/ 0 w 2182091"/>
              <a:gd name="connsiteY19" fmla="*/ 401436 h 1164483"/>
              <a:gd name="connsiteX20" fmla="*/ 0 w 2182091"/>
              <a:gd name="connsiteY20" fmla="*/ 114698 h 1164483"/>
              <a:gd name="connsiteX0" fmla="*/ 0 w 2182091"/>
              <a:gd name="connsiteY0" fmla="*/ 114698 h 1139083"/>
              <a:gd name="connsiteX1" fmla="*/ 114698 w 2182091"/>
              <a:gd name="connsiteY1" fmla="*/ 0 h 1139083"/>
              <a:gd name="connsiteX2" fmla="*/ 363682 w 2182091"/>
              <a:gd name="connsiteY2" fmla="*/ 0 h 1139083"/>
              <a:gd name="connsiteX3" fmla="*/ 363682 w 2182091"/>
              <a:gd name="connsiteY3" fmla="*/ 0 h 1139083"/>
              <a:gd name="connsiteX4" fmla="*/ 909205 w 2182091"/>
              <a:gd name="connsiteY4" fmla="*/ 0 h 1139083"/>
              <a:gd name="connsiteX5" fmla="*/ 2067393 w 2182091"/>
              <a:gd name="connsiteY5" fmla="*/ 0 h 1139083"/>
              <a:gd name="connsiteX6" fmla="*/ 2182091 w 2182091"/>
              <a:gd name="connsiteY6" fmla="*/ 114698 h 1139083"/>
              <a:gd name="connsiteX7" fmla="*/ 2182091 w 2182091"/>
              <a:gd name="connsiteY7" fmla="*/ 401436 h 1139083"/>
              <a:gd name="connsiteX8" fmla="*/ 2182091 w 2182091"/>
              <a:gd name="connsiteY8" fmla="*/ 401436 h 1139083"/>
              <a:gd name="connsiteX9" fmla="*/ 2182091 w 2182091"/>
              <a:gd name="connsiteY9" fmla="*/ 573480 h 1139083"/>
              <a:gd name="connsiteX10" fmla="*/ 2182091 w 2182091"/>
              <a:gd name="connsiteY10" fmla="*/ 573478 h 1139083"/>
              <a:gd name="connsiteX11" fmla="*/ 2067393 w 2182091"/>
              <a:gd name="connsiteY11" fmla="*/ 688176 h 1139083"/>
              <a:gd name="connsiteX12" fmla="*/ 909205 w 2182091"/>
              <a:gd name="connsiteY12" fmla="*/ 688176 h 1139083"/>
              <a:gd name="connsiteX13" fmla="*/ 673397 w 2182091"/>
              <a:gd name="connsiteY13" fmla="*/ 1139083 h 1139083"/>
              <a:gd name="connsiteX14" fmla="*/ 687532 w 2182091"/>
              <a:gd name="connsiteY14" fmla="*/ 688176 h 1139083"/>
              <a:gd name="connsiteX15" fmla="*/ 114698 w 2182091"/>
              <a:gd name="connsiteY15" fmla="*/ 688176 h 1139083"/>
              <a:gd name="connsiteX16" fmla="*/ 0 w 2182091"/>
              <a:gd name="connsiteY16" fmla="*/ 573478 h 1139083"/>
              <a:gd name="connsiteX17" fmla="*/ 0 w 2182091"/>
              <a:gd name="connsiteY17" fmla="*/ 573480 h 1139083"/>
              <a:gd name="connsiteX18" fmla="*/ 0 w 2182091"/>
              <a:gd name="connsiteY18" fmla="*/ 401436 h 1139083"/>
              <a:gd name="connsiteX19" fmla="*/ 0 w 2182091"/>
              <a:gd name="connsiteY19" fmla="*/ 401436 h 1139083"/>
              <a:gd name="connsiteX20" fmla="*/ 0 w 2182091"/>
              <a:gd name="connsiteY20" fmla="*/ 114698 h 1139083"/>
              <a:gd name="connsiteX0" fmla="*/ 0 w 2182091"/>
              <a:gd name="connsiteY0" fmla="*/ 114698 h 1139083"/>
              <a:gd name="connsiteX1" fmla="*/ 114698 w 2182091"/>
              <a:gd name="connsiteY1" fmla="*/ 0 h 1139083"/>
              <a:gd name="connsiteX2" fmla="*/ 363682 w 2182091"/>
              <a:gd name="connsiteY2" fmla="*/ 0 h 1139083"/>
              <a:gd name="connsiteX3" fmla="*/ 363682 w 2182091"/>
              <a:gd name="connsiteY3" fmla="*/ 0 h 1139083"/>
              <a:gd name="connsiteX4" fmla="*/ 909205 w 2182091"/>
              <a:gd name="connsiteY4" fmla="*/ 0 h 1139083"/>
              <a:gd name="connsiteX5" fmla="*/ 2067393 w 2182091"/>
              <a:gd name="connsiteY5" fmla="*/ 0 h 1139083"/>
              <a:gd name="connsiteX6" fmla="*/ 2182091 w 2182091"/>
              <a:gd name="connsiteY6" fmla="*/ 114698 h 1139083"/>
              <a:gd name="connsiteX7" fmla="*/ 2182091 w 2182091"/>
              <a:gd name="connsiteY7" fmla="*/ 401436 h 1139083"/>
              <a:gd name="connsiteX8" fmla="*/ 2182091 w 2182091"/>
              <a:gd name="connsiteY8" fmla="*/ 401436 h 1139083"/>
              <a:gd name="connsiteX9" fmla="*/ 2182091 w 2182091"/>
              <a:gd name="connsiteY9" fmla="*/ 573480 h 1139083"/>
              <a:gd name="connsiteX10" fmla="*/ 2182091 w 2182091"/>
              <a:gd name="connsiteY10" fmla="*/ 573478 h 1139083"/>
              <a:gd name="connsiteX11" fmla="*/ 2067393 w 2182091"/>
              <a:gd name="connsiteY11" fmla="*/ 688176 h 1139083"/>
              <a:gd name="connsiteX12" fmla="*/ 909205 w 2182091"/>
              <a:gd name="connsiteY12" fmla="*/ 688176 h 1139083"/>
              <a:gd name="connsiteX13" fmla="*/ 673397 w 2182091"/>
              <a:gd name="connsiteY13" fmla="*/ 1139083 h 1139083"/>
              <a:gd name="connsiteX14" fmla="*/ 744682 w 2182091"/>
              <a:gd name="connsiteY14" fmla="*/ 688176 h 1139083"/>
              <a:gd name="connsiteX15" fmla="*/ 114698 w 2182091"/>
              <a:gd name="connsiteY15" fmla="*/ 688176 h 1139083"/>
              <a:gd name="connsiteX16" fmla="*/ 0 w 2182091"/>
              <a:gd name="connsiteY16" fmla="*/ 573478 h 1139083"/>
              <a:gd name="connsiteX17" fmla="*/ 0 w 2182091"/>
              <a:gd name="connsiteY17" fmla="*/ 573480 h 1139083"/>
              <a:gd name="connsiteX18" fmla="*/ 0 w 2182091"/>
              <a:gd name="connsiteY18" fmla="*/ 401436 h 1139083"/>
              <a:gd name="connsiteX19" fmla="*/ 0 w 2182091"/>
              <a:gd name="connsiteY19" fmla="*/ 401436 h 1139083"/>
              <a:gd name="connsiteX20" fmla="*/ 0 w 2182091"/>
              <a:gd name="connsiteY20" fmla="*/ 114698 h 1139083"/>
              <a:gd name="connsiteX0" fmla="*/ 0 w 2182091"/>
              <a:gd name="connsiteY0" fmla="*/ 114698 h 1139083"/>
              <a:gd name="connsiteX1" fmla="*/ 114698 w 2182091"/>
              <a:gd name="connsiteY1" fmla="*/ 0 h 1139083"/>
              <a:gd name="connsiteX2" fmla="*/ 363682 w 2182091"/>
              <a:gd name="connsiteY2" fmla="*/ 0 h 1139083"/>
              <a:gd name="connsiteX3" fmla="*/ 363682 w 2182091"/>
              <a:gd name="connsiteY3" fmla="*/ 0 h 1139083"/>
              <a:gd name="connsiteX4" fmla="*/ 909205 w 2182091"/>
              <a:gd name="connsiteY4" fmla="*/ 0 h 1139083"/>
              <a:gd name="connsiteX5" fmla="*/ 2067393 w 2182091"/>
              <a:gd name="connsiteY5" fmla="*/ 0 h 1139083"/>
              <a:gd name="connsiteX6" fmla="*/ 2182091 w 2182091"/>
              <a:gd name="connsiteY6" fmla="*/ 114698 h 1139083"/>
              <a:gd name="connsiteX7" fmla="*/ 2182091 w 2182091"/>
              <a:gd name="connsiteY7" fmla="*/ 401436 h 1139083"/>
              <a:gd name="connsiteX8" fmla="*/ 2182091 w 2182091"/>
              <a:gd name="connsiteY8" fmla="*/ 401436 h 1139083"/>
              <a:gd name="connsiteX9" fmla="*/ 2182091 w 2182091"/>
              <a:gd name="connsiteY9" fmla="*/ 573480 h 1139083"/>
              <a:gd name="connsiteX10" fmla="*/ 2182091 w 2182091"/>
              <a:gd name="connsiteY10" fmla="*/ 573478 h 1139083"/>
              <a:gd name="connsiteX11" fmla="*/ 2067393 w 2182091"/>
              <a:gd name="connsiteY11" fmla="*/ 688176 h 1139083"/>
              <a:gd name="connsiteX12" fmla="*/ 909205 w 2182091"/>
              <a:gd name="connsiteY12" fmla="*/ 688176 h 1139083"/>
              <a:gd name="connsiteX13" fmla="*/ 673397 w 2182091"/>
              <a:gd name="connsiteY13" fmla="*/ 1139083 h 1139083"/>
              <a:gd name="connsiteX14" fmla="*/ 744682 w 2182091"/>
              <a:gd name="connsiteY14" fmla="*/ 688176 h 1139083"/>
              <a:gd name="connsiteX15" fmla="*/ 114698 w 2182091"/>
              <a:gd name="connsiteY15" fmla="*/ 688176 h 1139083"/>
              <a:gd name="connsiteX16" fmla="*/ 0 w 2182091"/>
              <a:gd name="connsiteY16" fmla="*/ 573478 h 1139083"/>
              <a:gd name="connsiteX17" fmla="*/ 0 w 2182091"/>
              <a:gd name="connsiteY17" fmla="*/ 573480 h 1139083"/>
              <a:gd name="connsiteX18" fmla="*/ 0 w 2182091"/>
              <a:gd name="connsiteY18" fmla="*/ 401436 h 1139083"/>
              <a:gd name="connsiteX19" fmla="*/ 0 w 2182091"/>
              <a:gd name="connsiteY19" fmla="*/ 401436 h 1139083"/>
              <a:gd name="connsiteX20" fmla="*/ 0 w 2182091"/>
              <a:gd name="connsiteY20" fmla="*/ 114698 h 1139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82091" h="1139083">
                <a:moveTo>
                  <a:pt x="0" y="114698"/>
                </a:moveTo>
                <a:cubicBezTo>
                  <a:pt x="0" y="51352"/>
                  <a:pt x="51352" y="0"/>
                  <a:pt x="114698" y="0"/>
                </a:cubicBezTo>
                <a:lnTo>
                  <a:pt x="363682" y="0"/>
                </a:lnTo>
                <a:lnTo>
                  <a:pt x="363682" y="0"/>
                </a:lnTo>
                <a:lnTo>
                  <a:pt x="909205" y="0"/>
                </a:lnTo>
                <a:lnTo>
                  <a:pt x="2067393" y="0"/>
                </a:lnTo>
                <a:cubicBezTo>
                  <a:pt x="2130739" y="0"/>
                  <a:pt x="2182091" y="51352"/>
                  <a:pt x="2182091" y="114698"/>
                </a:cubicBezTo>
                <a:lnTo>
                  <a:pt x="2182091" y="401436"/>
                </a:lnTo>
                <a:lnTo>
                  <a:pt x="2182091" y="401436"/>
                </a:lnTo>
                <a:lnTo>
                  <a:pt x="2182091" y="573480"/>
                </a:lnTo>
                <a:lnTo>
                  <a:pt x="2182091" y="573478"/>
                </a:lnTo>
                <a:cubicBezTo>
                  <a:pt x="2182091" y="636824"/>
                  <a:pt x="2130739" y="688176"/>
                  <a:pt x="2067393" y="688176"/>
                </a:cubicBezTo>
                <a:lnTo>
                  <a:pt x="909205" y="688176"/>
                </a:lnTo>
                <a:lnTo>
                  <a:pt x="673397" y="1139083"/>
                </a:lnTo>
                <a:lnTo>
                  <a:pt x="744682" y="688176"/>
                </a:lnTo>
                <a:lnTo>
                  <a:pt x="114698" y="688176"/>
                </a:lnTo>
                <a:cubicBezTo>
                  <a:pt x="51352" y="688176"/>
                  <a:pt x="0" y="636824"/>
                  <a:pt x="0" y="573478"/>
                </a:cubicBezTo>
                <a:lnTo>
                  <a:pt x="0" y="573480"/>
                </a:lnTo>
                <a:lnTo>
                  <a:pt x="0" y="401436"/>
                </a:lnTo>
                <a:lnTo>
                  <a:pt x="0" y="401436"/>
                </a:lnTo>
                <a:lnTo>
                  <a:pt x="0" y="114698"/>
                </a:lnTo>
                <a:close/>
              </a:path>
            </a:pathLst>
          </a:cu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475578" y="1001185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>
                <a:latin typeface="Arial-SGK-TV" pitchFamily="2" charset="0"/>
                <a:cs typeface="Arial-SGK-TV" pitchFamily="2" charset="0"/>
              </a:rPr>
              <a:t>Cái</a:t>
            </a:r>
            <a:r>
              <a:rPr lang="en-US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i="1" dirty="0" err="1">
                <a:latin typeface="Arial-SGK-TV" pitchFamily="2" charset="0"/>
                <a:cs typeface="Arial-SGK-TV" pitchFamily="2" charset="0"/>
              </a:rPr>
              <a:t>mốt</a:t>
            </a:r>
            <a:r>
              <a:rPr lang="en-US" i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i="1" dirty="0" err="1">
                <a:latin typeface="Arial-SGK-TV" pitchFamily="2" charset="0"/>
                <a:cs typeface="Arial-SGK-TV" pitchFamily="2" charset="0"/>
              </a:rPr>
              <a:t>cái</a:t>
            </a:r>
            <a:r>
              <a:rPr lang="en-US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i="1" dirty="0" err="1">
                <a:latin typeface="Arial-SGK-TV" pitchFamily="2" charset="0"/>
                <a:cs typeface="Arial-SGK-TV" pitchFamily="2" charset="0"/>
              </a:rPr>
              <a:t>mai</a:t>
            </a:r>
            <a:r>
              <a:rPr lang="en-US" i="1" dirty="0">
                <a:latin typeface="Arial-SGK-TV" pitchFamily="2" charset="0"/>
                <a:cs typeface="Arial-SGK-TV" pitchFamily="2" charset="0"/>
              </a:rPr>
              <a:t>,</a:t>
            </a:r>
          </a:p>
          <a:p>
            <a:r>
              <a:rPr lang="en-US" i="1" dirty="0"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i="1" dirty="0" err="1">
                <a:latin typeface="Arial-SGK-TV" pitchFamily="2" charset="0"/>
                <a:cs typeface="Arial-SGK-TV" pitchFamily="2" charset="0"/>
              </a:rPr>
              <a:t>trai</a:t>
            </a:r>
            <a:r>
              <a:rPr lang="en-US" i="1" dirty="0">
                <a:latin typeface="Arial-SGK-TV" pitchFamily="2" charset="0"/>
                <a:cs typeface="Arial-SGK-TV" pitchFamily="2" charset="0"/>
              </a:rPr>
              <a:t>, con </a:t>
            </a:r>
            <a:r>
              <a:rPr lang="en-US" i="1" dirty="0" err="1">
                <a:latin typeface="Arial-SGK-TV" pitchFamily="2" charset="0"/>
                <a:cs typeface="Arial-SGK-TV" pitchFamily="2" charset="0"/>
              </a:rPr>
              <a:t>hến</a:t>
            </a:r>
            <a:r>
              <a:rPr lang="en-US" i="1" dirty="0">
                <a:latin typeface="Arial-SGK-TV" pitchFamily="2" charset="0"/>
                <a:cs typeface="Arial-SGK-TV" pitchFamily="2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74271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1" grpId="0"/>
      <p:bldP spid="3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y2mate.com - Tập chơi chuyền  Tiếng Việt 1 tập 1  Cùng học để phát triển năng lực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8018" y="330159"/>
            <a:ext cx="611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-SGK-TV" pitchFamily="2" charset="0"/>
                <a:cs typeface="Arial-SGK-TV" pitchFamily="2" charset="0"/>
              </a:rPr>
              <a:t>Nghe – nói 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smtClean="0">
                <a:latin typeface="Arial-SGK-TV" pitchFamily="2" charset="0"/>
                <a:cs typeface="Arial-SGK-TV" pitchFamily="2" charset="0"/>
              </a:rPr>
              <a:t>Kể chuyện.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79" y="1404139"/>
            <a:ext cx="7088642" cy="44217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01460" y="779911"/>
            <a:ext cx="262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2400" b="1" i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400" b="1" i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chuyền</a:t>
            </a:r>
            <a:endParaRPr lang="en-US" sz="2400" b="1" i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48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8018" y="330159"/>
            <a:ext cx="611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-SGK-TV" pitchFamily="2" charset="0"/>
                <a:cs typeface="Arial-SGK-TV" pitchFamily="2" charset="0"/>
              </a:rPr>
              <a:t>Nghe – nói 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smtClean="0">
                <a:latin typeface="Arial-SGK-TV" pitchFamily="2" charset="0"/>
                <a:cs typeface="Arial-SGK-TV" pitchFamily="2" charset="0"/>
              </a:rPr>
              <a:t>Kể chuyện.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01460" y="779911"/>
            <a:ext cx="262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2400" b="1" i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400" b="1" i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2400" b="1" i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huyền</a:t>
            </a:r>
            <a:endParaRPr lang="en-US" sz="2400" b="1" i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44" y="1610908"/>
            <a:ext cx="7008556" cy="4544009"/>
          </a:xfrm>
          <a:prstGeom prst="rect">
            <a:avLst/>
          </a:prstGeom>
        </p:spPr>
      </p:pic>
      <p:sp>
        <p:nvSpPr>
          <p:cNvPr id="9" name="Rounded Rectangular Callout 2"/>
          <p:cNvSpPr/>
          <p:nvPr/>
        </p:nvSpPr>
        <p:spPr>
          <a:xfrm>
            <a:off x="5489736" y="1691328"/>
            <a:ext cx="2838888" cy="1440777"/>
          </a:xfrm>
          <a:custGeom>
            <a:avLst/>
            <a:gdLst>
              <a:gd name="connsiteX0" fmla="*/ 0 w 2182091"/>
              <a:gd name="connsiteY0" fmla="*/ 114698 h 688176"/>
              <a:gd name="connsiteX1" fmla="*/ 114698 w 2182091"/>
              <a:gd name="connsiteY1" fmla="*/ 0 h 688176"/>
              <a:gd name="connsiteX2" fmla="*/ 363682 w 2182091"/>
              <a:gd name="connsiteY2" fmla="*/ 0 h 688176"/>
              <a:gd name="connsiteX3" fmla="*/ 363682 w 2182091"/>
              <a:gd name="connsiteY3" fmla="*/ 0 h 688176"/>
              <a:gd name="connsiteX4" fmla="*/ 909205 w 2182091"/>
              <a:gd name="connsiteY4" fmla="*/ 0 h 688176"/>
              <a:gd name="connsiteX5" fmla="*/ 2067393 w 2182091"/>
              <a:gd name="connsiteY5" fmla="*/ 0 h 688176"/>
              <a:gd name="connsiteX6" fmla="*/ 2182091 w 2182091"/>
              <a:gd name="connsiteY6" fmla="*/ 114698 h 688176"/>
              <a:gd name="connsiteX7" fmla="*/ 2182091 w 2182091"/>
              <a:gd name="connsiteY7" fmla="*/ 401436 h 688176"/>
              <a:gd name="connsiteX8" fmla="*/ 2182091 w 2182091"/>
              <a:gd name="connsiteY8" fmla="*/ 401436 h 688176"/>
              <a:gd name="connsiteX9" fmla="*/ 2182091 w 2182091"/>
              <a:gd name="connsiteY9" fmla="*/ 573480 h 688176"/>
              <a:gd name="connsiteX10" fmla="*/ 2182091 w 2182091"/>
              <a:gd name="connsiteY10" fmla="*/ 573478 h 688176"/>
              <a:gd name="connsiteX11" fmla="*/ 2067393 w 2182091"/>
              <a:gd name="connsiteY11" fmla="*/ 688176 h 688176"/>
              <a:gd name="connsiteX12" fmla="*/ 909205 w 2182091"/>
              <a:gd name="connsiteY12" fmla="*/ 688176 h 688176"/>
              <a:gd name="connsiteX13" fmla="*/ 470197 w 2182091"/>
              <a:gd name="connsiteY13" fmla="*/ 1164483 h 688176"/>
              <a:gd name="connsiteX14" fmla="*/ 363682 w 2182091"/>
              <a:gd name="connsiteY14" fmla="*/ 688176 h 688176"/>
              <a:gd name="connsiteX15" fmla="*/ 114698 w 2182091"/>
              <a:gd name="connsiteY15" fmla="*/ 688176 h 688176"/>
              <a:gd name="connsiteX16" fmla="*/ 0 w 2182091"/>
              <a:gd name="connsiteY16" fmla="*/ 573478 h 688176"/>
              <a:gd name="connsiteX17" fmla="*/ 0 w 2182091"/>
              <a:gd name="connsiteY17" fmla="*/ 573480 h 688176"/>
              <a:gd name="connsiteX18" fmla="*/ 0 w 2182091"/>
              <a:gd name="connsiteY18" fmla="*/ 401436 h 688176"/>
              <a:gd name="connsiteX19" fmla="*/ 0 w 2182091"/>
              <a:gd name="connsiteY19" fmla="*/ 401436 h 688176"/>
              <a:gd name="connsiteX20" fmla="*/ 0 w 2182091"/>
              <a:gd name="connsiteY20" fmla="*/ 114698 h 688176"/>
              <a:gd name="connsiteX0" fmla="*/ 0 w 2182091"/>
              <a:gd name="connsiteY0" fmla="*/ 114698 h 1164483"/>
              <a:gd name="connsiteX1" fmla="*/ 114698 w 2182091"/>
              <a:gd name="connsiteY1" fmla="*/ 0 h 1164483"/>
              <a:gd name="connsiteX2" fmla="*/ 363682 w 2182091"/>
              <a:gd name="connsiteY2" fmla="*/ 0 h 1164483"/>
              <a:gd name="connsiteX3" fmla="*/ 363682 w 2182091"/>
              <a:gd name="connsiteY3" fmla="*/ 0 h 1164483"/>
              <a:gd name="connsiteX4" fmla="*/ 909205 w 2182091"/>
              <a:gd name="connsiteY4" fmla="*/ 0 h 1164483"/>
              <a:gd name="connsiteX5" fmla="*/ 2067393 w 2182091"/>
              <a:gd name="connsiteY5" fmla="*/ 0 h 1164483"/>
              <a:gd name="connsiteX6" fmla="*/ 2182091 w 2182091"/>
              <a:gd name="connsiteY6" fmla="*/ 114698 h 1164483"/>
              <a:gd name="connsiteX7" fmla="*/ 2182091 w 2182091"/>
              <a:gd name="connsiteY7" fmla="*/ 401436 h 1164483"/>
              <a:gd name="connsiteX8" fmla="*/ 2182091 w 2182091"/>
              <a:gd name="connsiteY8" fmla="*/ 401436 h 1164483"/>
              <a:gd name="connsiteX9" fmla="*/ 2182091 w 2182091"/>
              <a:gd name="connsiteY9" fmla="*/ 573480 h 1164483"/>
              <a:gd name="connsiteX10" fmla="*/ 2182091 w 2182091"/>
              <a:gd name="connsiteY10" fmla="*/ 573478 h 1164483"/>
              <a:gd name="connsiteX11" fmla="*/ 2067393 w 2182091"/>
              <a:gd name="connsiteY11" fmla="*/ 688176 h 1164483"/>
              <a:gd name="connsiteX12" fmla="*/ 909205 w 2182091"/>
              <a:gd name="connsiteY12" fmla="*/ 688176 h 1164483"/>
              <a:gd name="connsiteX13" fmla="*/ 470197 w 2182091"/>
              <a:gd name="connsiteY13" fmla="*/ 1164483 h 1164483"/>
              <a:gd name="connsiteX14" fmla="*/ 687532 w 2182091"/>
              <a:gd name="connsiteY14" fmla="*/ 688176 h 1164483"/>
              <a:gd name="connsiteX15" fmla="*/ 114698 w 2182091"/>
              <a:gd name="connsiteY15" fmla="*/ 688176 h 1164483"/>
              <a:gd name="connsiteX16" fmla="*/ 0 w 2182091"/>
              <a:gd name="connsiteY16" fmla="*/ 573478 h 1164483"/>
              <a:gd name="connsiteX17" fmla="*/ 0 w 2182091"/>
              <a:gd name="connsiteY17" fmla="*/ 573480 h 1164483"/>
              <a:gd name="connsiteX18" fmla="*/ 0 w 2182091"/>
              <a:gd name="connsiteY18" fmla="*/ 401436 h 1164483"/>
              <a:gd name="connsiteX19" fmla="*/ 0 w 2182091"/>
              <a:gd name="connsiteY19" fmla="*/ 401436 h 1164483"/>
              <a:gd name="connsiteX20" fmla="*/ 0 w 2182091"/>
              <a:gd name="connsiteY20" fmla="*/ 114698 h 1164483"/>
              <a:gd name="connsiteX0" fmla="*/ 0 w 2182091"/>
              <a:gd name="connsiteY0" fmla="*/ 114698 h 1139083"/>
              <a:gd name="connsiteX1" fmla="*/ 114698 w 2182091"/>
              <a:gd name="connsiteY1" fmla="*/ 0 h 1139083"/>
              <a:gd name="connsiteX2" fmla="*/ 363682 w 2182091"/>
              <a:gd name="connsiteY2" fmla="*/ 0 h 1139083"/>
              <a:gd name="connsiteX3" fmla="*/ 363682 w 2182091"/>
              <a:gd name="connsiteY3" fmla="*/ 0 h 1139083"/>
              <a:gd name="connsiteX4" fmla="*/ 909205 w 2182091"/>
              <a:gd name="connsiteY4" fmla="*/ 0 h 1139083"/>
              <a:gd name="connsiteX5" fmla="*/ 2067393 w 2182091"/>
              <a:gd name="connsiteY5" fmla="*/ 0 h 1139083"/>
              <a:gd name="connsiteX6" fmla="*/ 2182091 w 2182091"/>
              <a:gd name="connsiteY6" fmla="*/ 114698 h 1139083"/>
              <a:gd name="connsiteX7" fmla="*/ 2182091 w 2182091"/>
              <a:gd name="connsiteY7" fmla="*/ 401436 h 1139083"/>
              <a:gd name="connsiteX8" fmla="*/ 2182091 w 2182091"/>
              <a:gd name="connsiteY8" fmla="*/ 401436 h 1139083"/>
              <a:gd name="connsiteX9" fmla="*/ 2182091 w 2182091"/>
              <a:gd name="connsiteY9" fmla="*/ 573480 h 1139083"/>
              <a:gd name="connsiteX10" fmla="*/ 2182091 w 2182091"/>
              <a:gd name="connsiteY10" fmla="*/ 573478 h 1139083"/>
              <a:gd name="connsiteX11" fmla="*/ 2067393 w 2182091"/>
              <a:gd name="connsiteY11" fmla="*/ 688176 h 1139083"/>
              <a:gd name="connsiteX12" fmla="*/ 909205 w 2182091"/>
              <a:gd name="connsiteY12" fmla="*/ 688176 h 1139083"/>
              <a:gd name="connsiteX13" fmla="*/ 673397 w 2182091"/>
              <a:gd name="connsiteY13" fmla="*/ 1139083 h 1139083"/>
              <a:gd name="connsiteX14" fmla="*/ 687532 w 2182091"/>
              <a:gd name="connsiteY14" fmla="*/ 688176 h 1139083"/>
              <a:gd name="connsiteX15" fmla="*/ 114698 w 2182091"/>
              <a:gd name="connsiteY15" fmla="*/ 688176 h 1139083"/>
              <a:gd name="connsiteX16" fmla="*/ 0 w 2182091"/>
              <a:gd name="connsiteY16" fmla="*/ 573478 h 1139083"/>
              <a:gd name="connsiteX17" fmla="*/ 0 w 2182091"/>
              <a:gd name="connsiteY17" fmla="*/ 573480 h 1139083"/>
              <a:gd name="connsiteX18" fmla="*/ 0 w 2182091"/>
              <a:gd name="connsiteY18" fmla="*/ 401436 h 1139083"/>
              <a:gd name="connsiteX19" fmla="*/ 0 w 2182091"/>
              <a:gd name="connsiteY19" fmla="*/ 401436 h 1139083"/>
              <a:gd name="connsiteX20" fmla="*/ 0 w 2182091"/>
              <a:gd name="connsiteY20" fmla="*/ 114698 h 1139083"/>
              <a:gd name="connsiteX0" fmla="*/ 0 w 2182091"/>
              <a:gd name="connsiteY0" fmla="*/ 114698 h 1139083"/>
              <a:gd name="connsiteX1" fmla="*/ 114698 w 2182091"/>
              <a:gd name="connsiteY1" fmla="*/ 0 h 1139083"/>
              <a:gd name="connsiteX2" fmla="*/ 363682 w 2182091"/>
              <a:gd name="connsiteY2" fmla="*/ 0 h 1139083"/>
              <a:gd name="connsiteX3" fmla="*/ 363682 w 2182091"/>
              <a:gd name="connsiteY3" fmla="*/ 0 h 1139083"/>
              <a:gd name="connsiteX4" fmla="*/ 909205 w 2182091"/>
              <a:gd name="connsiteY4" fmla="*/ 0 h 1139083"/>
              <a:gd name="connsiteX5" fmla="*/ 2067393 w 2182091"/>
              <a:gd name="connsiteY5" fmla="*/ 0 h 1139083"/>
              <a:gd name="connsiteX6" fmla="*/ 2182091 w 2182091"/>
              <a:gd name="connsiteY6" fmla="*/ 114698 h 1139083"/>
              <a:gd name="connsiteX7" fmla="*/ 2182091 w 2182091"/>
              <a:gd name="connsiteY7" fmla="*/ 401436 h 1139083"/>
              <a:gd name="connsiteX8" fmla="*/ 2182091 w 2182091"/>
              <a:gd name="connsiteY8" fmla="*/ 401436 h 1139083"/>
              <a:gd name="connsiteX9" fmla="*/ 2182091 w 2182091"/>
              <a:gd name="connsiteY9" fmla="*/ 573480 h 1139083"/>
              <a:gd name="connsiteX10" fmla="*/ 2182091 w 2182091"/>
              <a:gd name="connsiteY10" fmla="*/ 573478 h 1139083"/>
              <a:gd name="connsiteX11" fmla="*/ 2067393 w 2182091"/>
              <a:gd name="connsiteY11" fmla="*/ 688176 h 1139083"/>
              <a:gd name="connsiteX12" fmla="*/ 909205 w 2182091"/>
              <a:gd name="connsiteY12" fmla="*/ 688176 h 1139083"/>
              <a:gd name="connsiteX13" fmla="*/ 673397 w 2182091"/>
              <a:gd name="connsiteY13" fmla="*/ 1139083 h 1139083"/>
              <a:gd name="connsiteX14" fmla="*/ 744682 w 2182091"/>
              <a:gd name="connsiteY14" fmla="*/ 688176 h 1139083"/>
              <a:gd name="connsiteX15" fmla="*/ 114698 w 2182091"/>
              <a:gd name="connsiteY15" fmla="*/ 688176 h 1139083"/>
              <a:gd name="connsiteX16" fmla="*/ 0 w 2182091"/>
              <a:gd name="connsiteY16" fmla="*/ 573478 h 1139083"/>
              <a:gd name="connsiteX17" fmla="*/ 0 w 2182091"/>
              <a:gd name="connsiteY17" fmla="*/ 573480 h 1139083"/>
              <a:gd name="connsiteX18" fmla="*/ 0 w 2182091"/>
              <a:gd name="connsiteY18" fmla="*/ 401436 h 1139083"/>
              <a:gd name="connsiteX19" fmla="*/ 0 w 2182091"/>
              <a:gd name="connsiteY19" fmla="*/ 401436 h 1139083"/>
              <a:gd name="connsiteX20" fmla="*/ 0 w 2182091"/>
              <a:gd name="connsiteY20" fmla="*/ 114698 h 1139083"/>
              <a:gd name="connsiteX0" fmla="*/ 0 w 2182091"/>
              <a:gd name="connsiteY0" fmla="*/ 114698 h 1139083"/>
              <a:gd name="connsiteX1" fmla="*/ 114698 w 2182091"/>
              <a:gd name="connsiteY1" fmla="*/ 0 h 1139083"/>
              <a:gd name="connsiteX2" fmla="*/ 363682 w 2182091"/>
              <a:gd name="connsiteY2" fmla="*/ 0 h 1139083"/>
              <a:gd name="connsiteX3" fmla="*/ 363682 w 2182091"/>
              <a:gd name="connsiteY3" fmla="*/ 0 h 1139083"/>
              <a:gd name="connsiteX4" fmla="*/ 909205 w 2182091"/>
              <a:gd name="connsiteY4" fmla="*/ 0 h 1139083"/>
              <a:gd name="connsiteX5" fmla="*/ 2067393 w 2182091"/>
              <a:gd name="connsiteY5" fmla="*/ 0 h 1139083"/>
              <a:gd name="connsiteX6" fmla="*/ 2182091 w 2182091"/>
              <a:gd name="connsiteY6" fmla="*/ 114698 h 1139083"/>
              <a:gd name="connsiteX7" fmla="*/ 2182091 w 2182091"/>
              <a:gd name="connsiteY7" fmla="*/ 401436 h 1139083"/>
              <a:gd name="connsiteX8" fmla="*/ 2182091 w 2182091"/>
              <a:gd name="connsiteY8" fmla="*/ 401436 h 1139083"/>
              <a:gd name="connsiteX9" fmla="*/ 2182091 w 2182091"/>
              <a:gd name="connsiteY9" fmla="*/ 573480 h 1139083"/>
              <a:gd name="connsiteX10" fmla="*/ 2182091 w 2182091"/>
              <a:gd name="connsiteY10" fmla="*/ 573478 h 1139083"/>
              <a:gd name="connsiteX11" fmla="*/ 2067393 w 2182091"/>
              <a:gd name="connsiteY11" fmla="*/ 688176 h 1139083"/>
              <a:gd name="connsiteX12" fmla="*/ 909205 w 2182091"/>
              <a:gd name="connsiteY12" fmla="*/ 688176 h 1139083"/>
              <a:gd name="connsiteX13" fmla="*/ 673397 w 2182091"/>
              <a:gd name="connsiteY13" fmla="*/ 1139083 h 1139083"/>
              <a:gd name="connsiteX14" fmla="*/ 744682 w 2182091"/>
              <a:gd name="connsiteY14" fmla="*/ 688176 h 1139083"/>
              <a:gd name="connsiteX15" fmla="*/ 114698 w 2182091"/>
              <a:gd name="connsiteY15" fmla="*/ 688176 h 1139083"/>
              <a:gd name="connsiteX16" fmla="*/ 0 w 2182091"/>
              <a:gd name="connsiteY16" fmla="*/ 573478 h 1139083"/>
              <a:gd name="connsiteX17" fmla="*/ 0 w 2182091"/>
              <a:gd name="connsiteY17" fmla="*/ 573480 h 1139083"/>
              <a:gd name="connsiteX18" fmla="*/ 0 w 2182091"/>
              <a:gd name="connsiteY18" fmla="*/ 401436 h 1139083"/>
              <a:gd name="connsiteX19" fmla="*/ 0 w 2182091"/>
              <a:gd name="connsiteY19" fmla="*/ 401436 h 1139083"/>
              <a:gd name="connsiteX20" fmla="*/ 0 w 2182091"/>
              <a:gd name="connsiteY20" fmla="*/ 114698 h 1139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82091" h="1139083">
                <a:moveTo>
                  <a:pt x="0" y="114698"/>
                </a:moveTo>
                <a:cubicBezTo>
                  <a:pt x="0" y="51352"/>
                  <a:pt x="51352" y="0"/>
                  <a:pt x="114698" y="0"/>
                </a:cubicBezTo>
                <a:lnTo>
                  <a:pt x="363682" y="0"/>
                </a:lnTo>
                <a:lnTo>
                  <a:pt x="363682" y="0"/>
                </a:lnTo>
                <a:lnTo>
                  <a:pt x="909205" y="0"/>
                </a:lnTo>
                <a:lnTo>
                  <a:pt x="2067393" y="0"/>
                </a:lnTo>
                <a:cubicBezTo>
                  <a:pt x="2130739" y="0"/>
                  <a:pt x="2182091" y="51352"/>
                  <a:pt x="2182091" y="114698"/>
                </a:cubicBezTo>
                <a:lnTo>
                  <a:pt x="2182091" y="401436"/>
                </a:lnTo>
                <a:lnTo>
                  <a:pt x="2182091" y="401436"/>
                </a:lnTo>
                <a:lnTo>
                  <a:pt x="2182091" y="573480"/>
                </a:lnTo>
                <a:lnTo>
                  <a:pt x="2182091" y="573478"/>
                </a:lnTo>
                <a:cubicBezTo>
                  <a:pt x="2182091" y="636824"/>
                  <a:pt x="2130739" y="688176"/>
                  <a:pt x="2067393" y="688176"/>
                </a:cubicBezTo>
                <a:lnTo>
                  <a:pt x="909205" y="688176"/>
                </a:lnTo>
                <a:lnTo>
                  <a:pt x="673397" y="1139083"/>
                </a:lnTo>
                <a:lnTo>
                  <a:pt x="744682" y="688176"/>
                </a:lnTo>
                <a:lnTo>
                  <a:pt x="114698" y="688176"/>
                </a:lnTo>
                <a:cubicBezTo>
                  <a:pt x="51352" y="688176"/>
                  <a:pt x="0" y="636824"/>
                  <a:pt x="0" y="573478"/>
                </a:cubicBezTo>
                <a:lnTo>
                  <a:pt x="0" y="573480"/>
                </a:lnTo>
                <a:lnTo>
                  <a:pt x="0" y="401436"/>
                </a:lnTo>
                <a:lnTo>
                  <a:pt x="0" y="401436"/>
                </a:lnTo>
                <a:lnTo>
                  <a:pt x="0" y="114698"/>
                </a:lnTo>
                <a:close/>
              </a:path>
            </a:pathLst>
          </a:cu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537361" y="1719903"/>
            <a:ext cx="2838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err="1">
                <a:latin typeface="Arial-SGK-TV" pitchFamily="2" charset="0"/>
                <a:cs typeface="Arial-SGK-TV" pitchFamily="2" charset="0"/>
              </a:rPr>
              <a:t>Cái</a:t>
            </a:r>
            <a:r>
              <a:rPr lang="en-US" sz="24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i="1" dirty="0" err="1">
                <a:latin typeface="Arial-SGK-TV" pitchFamily="2" charset="0"/>
                <a:cs typeface="Arial-SGK-TV" pitchFamily="2" charset="0"/>
              </a:rPr>
              <a:t>mốt</a:t>
            </a:r>
            <a:r>
              <a:rPr lang="en-US" sz="2400" i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i="1" dirty="0" err="1">
                <a:latin typeface="Arial-SGK-TV" pitchFamily="2" charset="0"/>
                <a:cs typeface="Arial-SGK-TV" pitchFamily="2" charset="0"/>
              </a:rPr>
              <a:t>cái</a:t>
            </a:r>
            <a:r>
              <a:rPr lang="en-US" sz="24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i="1" dirty="0" err="1">
                <a:latin typeface="Arial-SGK-TV" pitchFamily="2" charset="0"/>
                <a:cs typeface="Arial-SGK-TV" pitchFamily="2" charset="0"/>
              </a:rPr>
              <a:t>mai</a:t>
            </a:r>
            <a:r>
              <a:rPr lang="en-US" sz="2400" i="1" dirty="0">
                <a:latin typeface="Arial-SGK-TV" pitchFamily="2" charset="0"/>
                <a:cs typeface="Arial-SGK-TV" pitchFamily="2" charset="0"/>
              </a:rPr>
              <a:t>,</a:t>
            </a:r>
          </a:p>
          <a:p>
            <a:r>
              <a:rPr lang="en-US" sz="2400" i="1" dirty="0"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2400" i="1" dirty="0" err="1">
                <a:latin typeface="Arial-SGK-TV" pitchFamily="2" charset="0"/>
                <a:cs typeface="Arial-SGK-TV" pitchFamily="2" charset="0"/>
              </a:rPr>
              <a:t>trai</a:t>
            </a:r>
            <a:r>
              <a:rPr lang="en-US" sz="2400" i="1" dirty="0">
                <a:latin typeface="Arial-SGK-TV" pitchFamily="2" charset="0"/>
                <a:cs typeface="Arial-SGK-TV" pitchFamily="2" charset="0"/>
              </a:rPr>
              <a:t>, con </a:t>
            </a:r>
            <a:r>
              <a:rPr lang="en-US" sz="2400" i="1" dirty="0" err="1">
                <a:latin typeface="Arial-SGK-TV" pitchFamily="2" charset="0"/>
                <a:cs typeface="Arial-SGK-TV" pitchFamily="2" charset="0"/>
              </a:rPr>
              <a:t>hến</a:t>
            </a:r>
            <a:r>
              <a:rPr lang="en-US" sz="2400" i="1" dirty="0">
                <a:latin typeface="Arial-SGK-TV" pitchFamily="2" charset="0"/>
                <a:cs typeface="Arial-SGK-TV" pitchFamily="2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4543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2762</TotalTime>
  <Words>203</Words>
  <Application>Microsoft Office PowerPoint</Application>
  <PresentationFormat>On-screen Show (4:3)</PresentationFormat>
  <Paragraphs>57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Calibri Light</vt:lpstr>
      <vt:lpstr>Arial-SGK-TV</vt:lpstr>
      <vt:lpstr>Calibri</vt:lpstr>
      <vt:lpstr>Arial Rounded MT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HuyenTT</dc:creator>
  <cp:lastModifiedBy>pc</cp:lastModifiedBy>
  <cp:revision>258</cp:revision>
  <dcterms:created xsi:type="dcterms:W3CDTF">2019-12-10T02:20:27Z</dcterms:created>
  <dcterms:modified xsi:type="dcterms:W3CDTF">2023-11-28T03:09:29Z</dcterms:modified>
</cp:coreProperties>
</file>