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sldIdLst>
    <p:sldId id="342" r:id="rId2"/>
    <p:sldId id="256" r:id="rId3"/>
    <p:sldId id="332" r:id="rId4"/>
    <p:sldId id="266" r:id="rId5"/>
    <p:sldId id="259" r:id="rId6"/>
    <p:sldId id="337" r:id="rId7"/>
    <p:sldId id="335" r:id="rId8"/>
    <p:sldId id="339" r:id="rId9"/>
    <p:sldId id="338" r:id="rId10"/>
    <p:sldId id="260" r:id="rId11"/>
    <p:sldId id="340" r:id="rId12"/>
    <p:sldId id="341" r:id="rId13"/>
    <p:sldId id="262" r:id="rId14"/>
    <p:sldId id="263" r:id="rId15"/>
    <p:sldId id="334" r:id="rId16"/>
    <p:sldId id="265" r:id="rId17"/>
  </p:sldIdLst>
  <p:sldSz cx="9144000" cy="6858000" type="screen4x3"/>
  <p:notesSz cx="6858000" cy="9144000"/>
  <p:embeddedFontLst>
    <p:embeddedFont>
      <p:font typeface="Arial-SGK-TV" pitchFamily="2" charset="0"/>
      <p:regular r:id="rId19"/>
      <p:bold r:id="rId20"/>
      <p:italic r:id="rId21"/>
    </p:embeddedFont>
    <p:embeddedFont>
      <p:font typeface="Arial Rounded MT Bold" panose="020B0604020202020204" charset="0"/>
      <p:regular r:id="rId22"/>
    </p:embeddedFont>
    <p:embeddedFont>
      <p:font typeface="Calibri Light" panose="020F0302020204030204" pitchFamily="34" charset="0"/>
      <p:regular r:id="rId23"/>
      <p:italic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220"/>
    <a:srgbClr val="E8F6F4"/>
    <a:srgbClr val="DFF0E1"/>
    <a:srgbClr val="B5E1DD"/>
    <a:srgbClr val="96D09D"/>
    <a:srgbClr val="F7931C"/>
    <a:srgbClr val="00CC99"/>
    <a:srgbClr val="FFFF66"/>
    <a:srgbClr val="00CC66"/>
    <a:srgbClr val="00DA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12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6FDFB0-C2C5-4BF1-B54B-D28454E1B1F5}" type="datetimeFigureOut">
              <a:rPr lang="en-US" smtClean="0"/>
              <a:t>11/14/2023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780EF-8C96-4E40-A55B-397D51B9FEDC}" type="slidenum">
              <a:rPr lang="en-US" smtClean="0"/>
              <a:t>‹#›</a:t>
            </a:fld>
            <a:endParaRPr lang="en-US"/>
          </a:p>
        </p:txBody>
      </p:sp>
    </p:spTree>
    <p:extLst>
      <p:ext uri="{BB962C8B-B14F-4D97-AF65-F5344CB8AC3E}">
        <p14:creationId xmlns:p14="http://schemas.microsoft.com/office/powerpoint/2010/main" val="203013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EC8A8A-6F8B-4AF7-A924-9DFE5A330B20}" type="slidenum">
              <a:rPr lang="en-US" smtClean="0"/>
              <a:t>3</a:t>
            </a:fld>
            <a:endParaRPr lang="en-US"/>
          </a:p>
        </p:txBody>
      </p:sp>
    </p:spTree>
    <p:extLst>
      <p:ext uri="{BB962C8B-B14F-4D97-AF65-F5344CB8AC3E}">
        <p14:creationId xmlns:p14="http://schemas.microsoft.com/office/powerpoint/2010/main" val="2906716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526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81A189B-8FC2-49C8-B672-E11AC4F9A842}" type="datetimeFigureOut">
              <a:rPr lang="en-US" smtClean="0"/>
              <a:t>11/14/2023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B96B7F9-2554-41AD-B077-E7C7FC30147E}" type="slidenum">
              <a:rPr lang="en-US" smtClean="0"/>
              <a:t>‹#›</a:t>
            </a:fld>
            <a:endParaRPr lang="en-US"/>
          </a:p>
        </p:txBody>
      </p:sp>
    </p:spTree>
    <p:extLst>
      <p:ext uri="{BB962C8B-B14F-4D97-AF65-F5344CB8AC3E}">
        <p14:creationId xmlns:p14="http://schemas.microsoft.com/office/powerpoint/2010/main" val="353603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81A189B-8FC2-49C8-B672-E11AC4F9A842}" type="datetimeFigureOut">
              <a:rPr lang="en-US" smtClean="0"/>
              <a:t>11/14/2023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B96B7F9-2554-41AD-B077-E7C7FC30147E}" type="slidenum">
              <a:rPr lang="en-US" smtClean="0"/>
              <a:t>‹#›</a:t>
            </a:fld>
            <a:endParaRPr lang="en-US"/>
          </a:p>
        </p:txBody>
      </p:sp>
    </p:spTree>
    <p:extLst>
      <p:ext uri="{BB962C8B-B14F-4D97-AF65-F5344CB8AC3E}">
        <p14:creationId xmlns:p14="http://schemas.microsoft.com/office/powerpoint/2010/main" val="3168114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864D30-42DC-4542-81D3-4F58E777823E}"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FA429-E65A-414F-8F01-96CAD2782B19}" type="slidenum">
              <a:rPr lang="en-US" smtClean="0"/>
              <a:t>‹#›</a:t>
            </a:fld>
            <a:endParaRPr lang="en-US"/>
          </a:p>
        </p:txBody>
      </p:sp>
    </p:spTree>
    <p:extLst>
      <p:ext uri="{BB962C8B-B14F-4D97-AF65-F5344CB8AC3E}">
        <p14:creationId xmlns:p14="http://schemas.microsoft.com/office/powerpoint/2010/main" val="2426206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20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241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81A189B-8FC2-49C8-B672-E11AC4F9A842}" type="datetimeFigureOut">
              <a:rPr lang="en-US" smtClean="0"/>
              <a:t>11/14/2023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B96B7F9-2554-41AD-B077-E7C7FC30147E}" type="slidenum">
              <a:rPr lang="en-US" smtClean="0"/>
              <a:t>‹#›</a:t>
            </a:fld>
            <a:endParaRPr lang="en-US"/>
          </a:p>
        </p:txBody>
      </p:sp>
    </p:spTree>
    <p:extLst>
      <p:ext uri="{BB962C8B-B14F-4D97-AF65-F5344CB8AC3E}">
        <p14:creationId xmlns:p14="http://schemas.microsoft.com/office/powerpoint/2010/main" val="1806814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81A189B-8FC2-49C8-B672-E11AC4F9A842}" type="datetimeFigureOut">
              <a:rPr lang="en-US" smtClean="0"/>
              <a:t>11/14/2023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B96B7F9-2554-41AD-B077-E7C7FC30147E}" type="slidenum">
              <a:rPr lang="en-US" smtClean="0"/>
              <a:t>‹#›</a:t>
            </a:fld>
            <a:endParaRPr lang="en-US"/>
          </a:p>
        </p:txBody>
      </p:sp>
    </p:spTree>
    <p:extLst>
      <p:ext uri="{BB962C8B-B14F-4D97-AF65-F5344CB8AC3E}">
        <p14:creationId xmlns:p14="http://schemas.microsoft.com/office/powerpoint/2010/main" val="2741163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C81A189B-8FC2-49C8-B672-E11AC4F9A842}" type="datetimeFigureOut">
              <a:rPr lang="en-US" smtClean="0"/>
              <a:t>11/14/2023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7B96B7F9-2554-41AD-B077-E7C7FC30147E}" type="slidenum">
              <a:rPr lang="en-US" smtClean="0"/>
              <a:t>‹#›</a:t>
            </a:fld>
            <a:endParaRPr lang="en-US"/>
          </a:p>
        </p:txBody>
      </p:sp>
    </p:spTree>
    <p:extLst>
      <p:ext uri="{BB962C8B-B14F-4D97-AF65-F5344CB8AC3E}">
        <p14:creationId xmlns:p14="http://schemas.microsoft.com/office/powerpoint/2010/main" val="351802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81A189B-8FC2-49C8-B672-E11AC4F9A842}" type="datetimeFigureOut">
              <a:rPr lang="en-US" smtClean="0"/>
              <a:t>11/14/2023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7B96B7F9-2554-41AD-B077-E7C7FC30147E}" type="slidenum">
              <a:rPr lang="en-US" smtClean="0"/>
              <a:t>‹#›</a:t>
            </a:fld>
            <a:endParaRPr lang="en-US"/>
          </a:p>
        </p:txBody>
      </p:sp>
    </p:spTree>
    <p:extLst>
      <p:ext uri="{BB962C8B-B14F-4D97-AF65-F5344CB8AC3E}">
        <p14:creationId xmlns:p14="http://schemas.microsoft.com/office/powerpoint/2010/main" val="3191274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C81A189B-8FC2-49C8-B672-E11AC4F9A842}" type="datetimeFigureOut">
              <a:rPr lang="en-US" smtClean="0"/>
              <a:t>11/14/2023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7B96B7F9-2554-41AD-B077-E7C7FC30147E}" type="slidenum">
              <a:rPr lang="en-US" smtClean="0"/>
              <a:t>‹#›</a:t>
            </a:fld>
            <a:endParaRPr lang="en-US"/>
          </a:p>
        </p:txBody>
      </p:sp>
    </p:spTree>
    <p:extLst>
      <p:ext uri="{BB962C8B-B14F-4D97-AF65-F5344CB8AC3E}">
        <p14:creationId xmlns:p14="http://schemas.microsoft.com/office/powerpoint/2010/main" val="388070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81A189B-8FC2-49C8-B672-E11AC4F9A842}" type="datetimeFigureOut">
              <a:rPr lang="en-US" smtClean="0"/>
              <a:t>11/14/2023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B96B7F9-2554-41AD-B077-E7C7FC30147E}" type="slidenum">
              <a:rPr lang="en-US" smtClean="0"/>
              <a:t>‹#›</a:t>
            </a:fld>
            <a:endParaRPr lang="en-US"/>
          </a:p>
        </p:txBody>
      </p:sp>
    </p:spTree>
    <p:extLst>
      <p:ext uri="{BB962C8B-B14F-4D97-AF65-F5344CB8AC3E}">
        <p14:creationId xmlns:p14="http://schemas.microsoft.com/office/powerpoint/2010/main" val="8742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81A189B-8FC2-49C8-B672-E11AC4F9A842}" type="datetimeFigureOut">
              <a:rPr lang="en-US" smtClean="0"/>
              <a:t>11/14/2023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B96B7F9-2554-41AD-B077-E7C7FC30147E}" type="slidenum">
              <a:rPr lang="en-US" smtClean="0"/>
              <a:t>‹#›</a:t>
            </a:fld>
            <a:endParaRPr lang="en-US"/>
          </a:p>
        </p:txBody>
      </p:sp>
    </p:spTree>
    <p:extLst>
      <p:ext uri="{BB962C8B-B14F-4D97-AF65-F5344CB8AC3E}">
        <p14:creationId xmlns:p14="http://schemas.microsoft.com/office/powerpoint/2010/main" val="769288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2335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3" y="365126"/>
            <a:ext cx="8791303" cy="5944234"/>
          </a:xfrm>
        </p:spPr>
        <p:txBody>
          <a:bodyPr/>
          <a:lstStyle/>
          <a:p>
            <a:pPr lvl="0" indent="274320">
              <a:lnSpc>
                <a:spcPct val="110000"/>
              </a:lnSpc>
              <a:spcBef>
                <a:spcPts val="0"/>
              </a:spcBef>
              <a:spcAft>
                <a:spcPts val="600"/>
              </a:spcAft>
            </a:pPr>
            <a:r>
              <a:rPr lang="en-US" sz="4000" dirty="0">
                <a:solidFill>
                  <a:prstClr val="black"/>
                </a:solidFill>
                <a:latin typeface="Arial-SGK-TV" pitchFamily="2" charset="0"/>
                <a:ea typeface="+mn-ea"/>
                <a:cs typeface="Arial-SGK-TV" pitchFamily="2" charset="0"/>
              </a:rPr>
              <a:t>Tấm mồ côi mẹ, phải ở với mẹ kế là mẹ của Cám.</a:t>
            </a:r>
            <a:br>
              <a:rPr lang="en-US" sz="4000" dirty="0">
                <a:solidFill>
                  <a:prstClr val="black"/>
                </a:solidFill>
                <a:latin typeface="Arial-SGK-TV" pitchFamily="2" charset="0"/>
                <a:ea typeface="+mn-ea"/>
                <a:cs typeface="Arial-SGK-TV" pitchFamily="2" charset="0"/>
              </a:rPr>
            </a:br>
            <a:r>
              <a:rPr lang="en-US" sz="4000" dirty="0">
                <a:solidFill>
                  <a:prstClr val="black"/>
                </a:solidFill>
                <a:latin typeface="Arial-SGK-TV" pitchFamily="2" charset="0"/>
                <a:ea typeface="+mn-ea"/>
                <a:cs typeface="Arial-SGK-TV" pitchFamily="2" charset="0"/>
              </a:rPr>
              <a:t>Tấm rất chăm chỉ. Ngày ngày, Tấm mò cua, bắt cá, chăn trâu, cắt cỏ,… Còn Cám ham chơi, chả chịu làm gì. Có lần, cả hai đi bắt cá. Cám nghĩ kế lấy hết cá ở giỏ của Tấm để mẹ khen.</a:t>
            </a:r>
            <a:br>
              <a:rPr lang="en-US" sz="4000" dirty="0">
                <a:solidFill>
                  <a:prstClr val="black"/>
                </a:solidFill>
                <a:latin typeface="Arial-SGK-TV" pitchFamily="2" charset="0"/>
                <a:ea typeface="+mn-ea"/>
                <a:cs typeface="Arial-SGK-TV" pitchFamily="2" charset="0"/>
              </a:rPr>
            </a:br>
            <a:endParaRPr lang="en-US" sz="4000" dirty="0"/>
          </a:p>
        </p:txBody>
      </p:sp>
    </p:spTree>
    <p:extLst>
      <p:ext uri="{BB962C8B-B14F-4D97-AF65-F5344CB8AC3E}">
        <p14:creationId xmlns:p14="http://schemas.microsoft.com/office/powerpoint/2010/main" val="2786765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04" y="989274"/>
            <a:ext cx="625583" cy="60350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117000"/>
            <a:ext cx="714375" cy="714375"/>
          </a:xfrm>
          <a:prstGeom prst="rect">
            <a:avLst/>
          </a:prstGeom>
        </p:spPr>
      </p:pic>
      <p:sp>
        <p:nvSpPr>
          <p:cNvPr id="4" name="TextBox 3"/>
          <p:cNvSpPr txBox="1"/>
          <p:nvPr/>
        </p:nvSpPr>
        <p:spPr>
          <a:xfrm>
            <a:off x="1040794" y="369710"/>
            <a:ext cx="830340" cy="461665"/>
          </a:xfrm>
          <a:prstGeom prst="rect">
            <a:avLst/>
          </a:prstGeom>
          <a:noFill/>
        </p:spPr>
        <p:txBody>
          <a:bodyPr wrap="square" rtlCol="0">
            <a:spAutoFit/>
          </a:bodyPr>
          <a:lstStyle/>
          <a:p>
            <a:r>
              <a:rPr lang="en-US" sz="2400" b="1" dirty="0" err="1">
                <a:latin typeface="Arial-SGK-TV" pitchFamily="2" charset="0"/>
                <a:cs typeface="Arial-SGK-TV" pitchFamily="2" charset="0"/>
              </a:rPr>
              <a:t>Đọc</a:t>
            </a:r>
            <a:endParaRPr lang="en-US" sz="2400" dirty="0">
              <a:latin typeface="Arial-SGK-TV" pitchFamily="2" charset="0"/>
              <a:cs typeface="Arial-SGK-TV" pitchFamily="2" charset="0"/>
            </a:endParaRPr>
          </a:p>
        </p:txBody>
      </p:sp>
      <p:sp>
        <p:nvSpPr>
          <p:cNvPr id="40" name="Rounded Rectangle 10">
            <a:extLst>
              <a:ext uri="{FF2B5EF4-FFF2-40B4-BE49-F238E27FC236}">
                <a16:creationId xmlns:a16="http://schemas.microsoft.com/office/drawing/2014/main" id="{A429648D-1189-4334-86C9-CD8D70AC3234}"/>
              </a:ext>
            </a:extLst>
          </p:cNvPr>
          <p:cNvSpPr/>
          <p:nvPr/>
        </p:nvSpPr>
        <p:spPr>
          <a:xfrm>
            <a:off x="2299354" y="3965613"/>
            <a:ext cx="2271431" cy="832104"/>
          </a:xfrm>
          <a:prstGeom prst="roundRect">
            <a:avLst/>
          </a:prstGeom>
          <a:noFill/>
          <a:ln>
            <a:solidFill>
              <a:srgbClr val="0CAE4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Arial-SGK-TV" pitchFamily="2" charset="0"/>
              <a:cs typeface="Arial-SGK-TV" pitchFamily="2" charset="0"/>
            </a:endParaRPr>
          </a:p>
        </p:txBody>
      </p:sp>
      <p:sp>
        <p:nvSpPr>
          <p:cNvPr id="41" name="Rounded Rectangle 11">
            <a:extLst>
              <a:ext uri="{FF2B5EF4-FFF2-40B4-BE49-F238E27FC236}">
                <a16:creationId xmlns:a16="http://schemas.microsoft.com/office/drawing/2014/main" id="{46746127-0EB0-492D-B4C5-75B0E23FEF3B}"/>
              </a:ext>
            </a:extLst>
          </p:cNvPr>
          <p:cNvSpPr/>
          <p:nvPr/>
        </p:nvSpPr>
        <p:spPr>
          <a:xfrm>
            <a:off x="4461011" y="2070147"/>
            <a:ext cx="2688548" cy="827732"/>
          </a:xfrm>
          <a:prstGeom prst="roundRect">
            <a:avLst/>
          </a:prstGeom>
          <a:noFill/>
          <a:ln>
            <a:solidFill>
              <a:srgbClr val="0CAE4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7931C"/>
              </a:solidFill>
              <a:latin typeface="Arial-SGK-TV" pitchFamily="2" charset="0"/>
              <a:cs typeface="Arial-SGK-TV" pitchFamily="2" charset="0"/>
            </a:endParaRPr>
          </a:p>
        </p:txBody>
      </p:sp>
      <p:sp>
        <p:nvSpPr>
          <p:cNvPr id="42" name="Rounded Rectangle 9">
            <a:extLst>
              <a:ext uri="{FF2B5EF4-FFF2-40B4-BE49-F238E27FC236}">
                <a16:creationId xmlns:a16="http://schemas.microsoft.com/office/drawing/2014/main" id="{CD1C3C10-EF29-4738-8F71-F5E6252F8C0C}"/>
              </a:ext>
            </a:extLst>
          </p:cNvPr>
          <p:cNvSpPr/>
          <p:nvPr/>
        </p:nvSpPr>
        <p:spPr>
          <a:xfrm>
            <a:off x="928687" y="2067661"/>
            <a:ext cx="2333027" cy="830217"/>
          </a:xfrm>
          <a:prstGeom prst="roundRect">
            <a:avLst/>
          </a:prstGeom>
          <a:noFill/>
          <a:ln>
            <a:solidFill>
              <a:srgbClr val="0CAE4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Arial-SGK-TV" pitchFamily="2" charset="0"/>
              <a:cs typeface="Arial-SGK-TV" pitchFamily="2" charset="0"/>
            </a:endParaRPr>
          </a:p>
        </p:txBody>
      </p:sp>
      <p:sp>
        <p:nvSpPr>
          <p:cNvPr id="44" name="Rounded Rectangle 10">
            <a:extLst>
              <a:ext uri="{FF2B5EF4-FFF2-40B4-BE49-F238E27FC236}">
                <a16:creationId xmlns:a16="http://schemas.microsoft.com/office/drawing/2014/main" id="{18B7D2F3-1AA5-4751-A017-691902EE9670}"/>
              </a:ext>
            </a:extLst>
          </p:cNvPr>
          <p:cNvSpPr/>
          <p:nvPr/>
        </p:nvSpPr>
        <p:spPr>
          <a:xfrm>
            <a:off x="6098188" y="3965613"/>
            <a:ext cx="2100561" cy="822960"/>
          </a:xfrm>
          <a:prstGeom prst="roundRect">
            <a:avLst/>
          </a:prstGeom>
          <a:noFill/>
          <a:ln>
            <a:solidFill>
              <a:srgbClr val="0CAE4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7931C"/>
              </a:solidFill>
              <a:latin typeface="Arial-SGK-TV" pitchFamily="2" charset="0"/>
              <a:cs typeface="Arial-SGK-TV" pitchFamily="2" charset="0"/>
            </a:endParaRPr>
          </a:p>
        </p:txBody>
      </p:sp>
      <p:sp>
        <p:nvSpPr>
          <p:cNvPr id="5" name="Rectangle 4"/>
          <p:cNvSpPr/>
          <p:nvPr/>
        </p:nvSpPr>
        <p:spPr>
          <a:xfrm>
            <a:off x="1118009" y="2159603"/>
            <a:ext cx="1954382" cy="646331"/>
          </a:xfrm>
          <a:prstGeom prst="rect">
            <a:avLst/>
          </a:prstGeom>
        </p:spPr>
        <p:txBody>
          <a:bodyPr wrap="none">
            <a:spAutoFit/>
          </a:bodyPr>
          <a:lstStyle/>
          <a:p>
            <a:pPr algn="ctr"/>
            <a:r>
              <a:rPr lang="en-US" sz="3600">
                <a:latin typeface="Arial-SGK-TV" pitchFamily="2" charset="0"/>
                <a:cs typeface="Arial-SGK-TV" pitchFamily="2" charset="0"/>
              </a:rPr>
              <a:t>c</a:t>
            </a:r>
            <a:r>
              <a:rPr lang="en-US" sz="3600" smtClean="0">
                <a:latin typeface="Arial-SGK-TV" pitchFamily="2" charset="0"/>
                <a:cs typeface="Arial-SGK-TV" pitchFamily="2" charset="0"/>
              </a:rPr>
              <a:t>an đảm</a:t>
            </a:r>
            <a:endParaRPr lang="en-US" sz="3600" dirty="0">
              <a:latin typeface="Arial-SGK-TV" pitchFamily="2" charset="0"/>
              <a:cs typeface="Arial-SGK-TV" pitchFamily="2" charset="0"/>
            </a:endParaRPr>
          </a:p>
        </p:txBody>
      </p:sp>
      <p:sp>
        <p:nvSpPr>
          <p:cNvPr id="10" name="Rectangle 9"/>
          <p:cNvSpPr/>
          <p:nvPr/>
        </p:nvSpPr>
        <p:spPr>
          <a:xfrm>
            <a:off x="4789622" y="2159603"/>
            <a:ext cx="2031326" cy="646331"/>
          </a:xfrm>
          <a:prstGeom prst="rect">
            <a:avLst/>
          </a:prstGeom>
        </p:spPr>
        <p:txBody>
          <a:bodyPr wrap="none">
            <a:spAutoFit/>
          </a:bodyPr>
          <a:lstStyle/>
          <a:p>
            <a:pPr algn="ctr"/>
            <a:r>
              <a:rPr lang="en-US" sz="3600" smtClean="0">
                <a:latin typeface="Arial-SGK-TV" pitchFamily="2" charset="0"/>
                <a:cs typeface="Arial-SGK-TV" pitchFamily="2" charset="0"/>
              </a:rPr>
              <a:t>chăm chỉ</a:t>
            </a:r>
            <a:endParaRPr lang="en-US" sz="3600" dirty="0">
              <a:latin typeface="Arial-SGK-TV" pitchFamily="2" charset="0"/>
              <a:cs typeface="Arial-SGK-TV" pitchFamily="2" charset="0"/>
            </a:endParaRPr>
          </a:p>
        </p:txBody>
      </p:sp>
      <p:sp>
        <p:nvSpPr>
          <p:cNvPr id="11" name="Rectangle 10"/>
          <p:cNvSpPr/>
          <p:nvPr/>
        </p:nvSpPr>
        <p:spPr>
          <a:xfrm>
            <a:off x="2509174" y="4053927"/>
            <a:ext cx="1851790" cy="646331"/>
          </a:xfrm>
          <a:prstGeom prst="rect">
            <a:avLst/>
          </a:prstGeom>
        </p:spPr>
        <p:txBody>
          <a:bodyPr wrap="none">
            <a:spAutoFit/>
          </a:bodyPr>
          <a:lstStyle/>
          <a:p>
            <a:pPr algn="ctr"/>
            <a:r>
              <a:rPr lang="en-US" sz="3600" smtClean="0">
                <a:latin typeface="Arial-SGK-TV" pitchFamily="2" charset="0"/>
                <a:cs typeface="Arial-SGK-TV" pitchFamily="2" charset="0"/>
              </a:rPr>
              <a:t>thì thầm</a:t>
            </a:r>
            <a:endParaRPr lang="en-US" sz="3600" dirty="0">
              <a:latin typeface="Arial-SGK-TV" pitchFamily="2" charset="0"/>
              <a:cs typeface="Arial-SGK-TV" pitchFamily="2" charset="0"/>
            </a:endParaRPr>
          </a:p>
        </p:txBody>
      </p:sp>
      <p:sp>
        <p:nvSpPr>
          <p:cNvPr id="12" name="Rectangle 11"/>
          <p:cNvSpPr/>
          <p:nvPr/>
        </p:nvSpPr>
        <p:spPr>
          <a:xfrm>
            <a:off x="6261045" y="4053926"/>
            <a:ext cx="1774846" cy="646331"/>
          </a:xfrm>
          <a:prstGeom prst="rect">
            <a:avLst/>
          </a:prstGeom>
        </p:spPr>
        <p:txBody>
          <a:bodyPr wrap="none">
            <a:spAutoFit/>
          </a:bodyPr>
          <a:lstStyle/>
          <a:p>
            <a:pPr algn="ctr"/>
            <a:r>
              <a:rPr lang="en-US" sz="3600">
                <a:latin typeface="Arial-SGK-TV" pitchFamily="2" charset="0"/>
                <a:cs typeface="Arial-SGK-TV" pitchFamily="2" charset="0"/>
              </a:rPr>
              <a:t>r</a:t>
            </a:r>
            <a:r>
              <a:rPr lang="en-US" sz="3600" smtClean="0">
                <a:latin typeface="Arial-SGK-TV" pitchFamily="2" charset="0"/>
                <a:cs typeface="Arial-SGK-TV" pitchFamily="2" charset="0"/>
              </a:rPr>
              <a:t>âm ran</a:t>
            </a:r>
            <a:endParaRPr lang="en-US" sz="3600" dirty="0">
              <a:latin typeface="Arial-SGK-TV" pitchFamily="2" charset="0"/>
              <a:cs typeface="Arial-SGK-TV" pitchFamily="2" charset="0"/>
            </a:endParaRPr>
          </a:p>
        </p:txBody>
      </p:sp>
      <p:sp>
        <p:nvSpPr>
          <p:cNvPr id="6" name="TextBox 5"/>
          <p:cNvSpPr txBox="1"/>
          <p:nvPr/>
        </p:nvSpPr>
        <p:spPr>
          <a:xfrm>
            <a:off x="2245871" y="2159603"/>
            <a:ext cx="825867" cy="646331"/>
          </a:xfrm>
          <a:prstGeom prst="rect">
            <a:avLst/>
          </a:prstGeom>
          <a:noFill/>
        </p:spPr>
        <p:txBody>
          <a:bodyPr wrap="none" rtlCol="0">
            <a:spAutoFit/>
          </a:bodyPr>
          <a:lstStyle/>
          <a:p>
            <a:r>
              <a:rPr lang="en-US" sz="3600" smtClean="0">
                <a:solidFill>
                  <a:srgbClr val="F58220"/>
                </a:solidFill>
                <a:latin typeface="Arial-SGK-TV" pitchFamily="2" charset="0"/>
                <a:cs typeface="Arial-SGK-TV" pitchFamily="2" charset="0"/>
              </a:rPr>
              <a:t>ảm</a:t>
            </a:r>
            <a:endParaRPr lang="en-US" sz="3600">
              <a:solidFill>
                <a:srgbClr val="F58220"/>
              </a:solidFill>
              <a:latin typeface="Arial-SGK-TV" pitchFamily="2" charset="0"/>
              <a:cs typeface="Arial-SGK-TV" pitchFamily="2" charset="0"/>
            </a:endParaRPr>
          </a:p>
        </p:txBody>
      </p:sp>
      <p:sp>
        <p:nvSpPr>
          <p:cNvPr id="14" name="TextBox 13"/>
          <p:cNvSpPr txBox="1"/>
          <p:nvPr/>
        </p:nvSpPr>
        <p:spPr>
          <a:xfrm>
            <a:off x="5281846" y="2159467"/>
            <a:ext cx="825867" cy="646331"/>
          </a:xfrm>
          <a:prstGeom prst="rect">
            <a:avLst/>
          </a:prstGeom>
          <a:noFill/>
        </p:spPr>
        <p:txBody>
          <a:bodyPr wrap="none" rtlCol="0">
            <a:spAutoFit/>
          </a:bodyPr>
          <a:lstStyle/>
          <a:p>
            <a:r>
              <a:rPr lang="en-US" sz="3600" smtClean="0">
                <a:solidFill>
                  <a:srgbClr val="F58220"/>
                </a:solidFill>
                <a:latin typeface="Arial-SGK-TV" pitchFamily="2" charset="0"/>
                <a:cs typeface="Arial-SGK-TV" pitchFamily="2" charset="0"/>
              </a:rPr>
              <a:t>ăm</a:t>
            </a:r>
            <a:endParaRPr lang="en-US" sz="3600">
              <a:solidFill>
                <a:srgbClr val="F58220"/>
              </a:solidFill>
              <a:latin typeface="Arial-SGK-TV" pitchFamily="2" charset="0"/>
              <a:cs typeface="Arial-SGK-TV" pitchFamily="2" charset="0"/>
            </a:endParaRPr>
          </a:p>
        </p:txBody>
      </p:sp>
      <p:sp>
        <p:nvSpPr>
          <p:cNvPr id="15" name="TextBox 14"/>
          <p:cNvSpPr txBox="1"/>
          <p:nvPr/>
        </p:nvSpPr>
        <p:spPr>
          <a:xfrm>
            <a:off x="3535097" y="4053925"/>
            <a:ext cx="825867" cy="646331"/>
          </a:xfrm>
          <a:prstGeom prst="rect">
            <a:avLst/>
          </a:prstGeom>
          <a:noFill/>
        </p:spPr>
        <p:txBody>
          <a:bodyPr wrap="none" rtlCol="0">
            <a:spAutoFit/>
          </a:bodyPr>
          <a:lstStyle/>
          <a:p>
            <a:r>
              <a:rPr lang="en-US" sz="3600" smtClean="0">
                <a:solidFill>
                  <a:srgbClr val="F58220"/>
                </a:solidFill>
                <a:latin typeface="Arial-SGK-TV" pitchFamily="2" charset="0"/>
                <a:cs typeface="Arial-SGK-TV" pitchFamily="2" charset="0"/>
              </a:rPr>
              <a:t>ầm</a:t>
            </a:r>
            <a:endParaRPr lang="en-US" sz="3600">
              <a:solidFill>
                <a:srgbClr val="F58220"/>
              </a:solidFill>
              <a:latin typeface="Arial-SGK-TV" pitchFamily="2" charset="0"/>
              <a:cs typeface="Arial-SGK-TV" pitchFamily="2" charset="0"/>
            </a:endParaRPr>
          </a:p>
        </p:txBody>
      </p:sp>
      <p:sp>
        <p:nvSpPr>
          <p:cNvPr id="16" name="TextBox 15"/>
          <p:cNvSpPr txBox="1"/>
          <p:nvPr/>
        </p:nvSpPr>
        <p:spPr>
          <a:xfrm>
            <a:off x="6421699" y="4053924"/>
            <a:ext cx="825867" cy="646331"/>
          </a:xfrm>
          <a:prstGeom prst="rect">
            <a:avLst/>
          </a:prstGeom>
          <a:noFill/>
        </p:spPr>
        <p:txBody>
          <a:bodyPr wrap="none" rtlCol="0">
            <a:spAutoFit/>
          </a:bodyPr>
          <a:lstStyle/>
          <a:p>
            <a:r>
              <a:rPr lang="en-US" sz="3600" smtClean="0">
                <a:solidFill>
                  <a:srgbClr val="F58220"/>
                </a:solidFill>
                <a:latin typeface="Arial-SGK-TV" pitchFamily="2" charset="0"/>
                <a:cs typeface="Arial-SGK-TV" pitchFamily="2" charset="0"/>
              </a:rPr>
              <a:t>âm</a:t>
            </a:r>
            <a:endParaRPr lang="en-US" sz="3600">
              <a:solidFill>
                <a:srgbClr val="F58220"/>
              </a:solidFill>
              <a:latin typeface="Arial-SGK-TV" pitchFamily="2" charset="0"/>
              <a:cs typeface="Arial-SGK-TV" pitchFamily="2" charset="0"/>
            </a:endParaRPr>
          </a:p>
        </p:txBody>
      </p:sp>
    </p:spTree>
    <p:extLst>
      <p:ext uri="{BB962C8B-B14F-4D97-AF65-F5344CB8AC3E}">
        <p14:creationId xmlns:p14="http://schemas.microsoft.com/office/powerpoint/2010/main" val="294354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4" grpId="0" animBg="1"/>
      <p:bldP spid="5" grpId="0"/>
      <p:bldP spid="10" grpId="0"/>
      <p:bldP spid="11" grpId="0"/>
      <p:bldP spid="12" grpId="0"/>
      <p:bldP spid="6"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03" y="989274"/>
            <a:ext cx="625584" cy="603504"/>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117000"/>
            <a:ext cx="714375" cy="714375"/>
          </a:xfrm>
          <a:prstGeom prst="rect">
            <a:avLst/>
          </a:prstGeom>
        </p:spPr>
      </p:pic>
      <p:sp>
        <p:nvSpPr>
          <p:cNvPr id="35" name="TextBox 34">
            <a:extLst>
              <a:ext uri="{FF2B5EF4-FFF2-40B4-BE49-F238E27FC236}">
                <a16:creationId xmlns:a16="http://schemas.microsoft.com/office/drawing/2014/main" id="{91E140A7-BDB5-4240-B285-75ADF33E1363}"/>
              </a:ext>
            </a:extLst>
          </p:cNvPr>
          <p:cNvSpPr txBox="1"/>
          <p:nvPr/>
        </p:nvSpPr>
        <p:spPr>
          <a:xfrm>
            <a:off x="1040794" y="369710"/>
            <a:ext cx="830340" cy="461665"/>
          </a:xfrm>
          <a:prstGeom prst="rect">
            <a:avLst/>
          </a:prstGeom>
          <a:noFill/>
        </p:spPr>
        <p:txBody>
          <a:bodyPr wrap="square" rtlCol="0">
            <a:spAutoFit/>
          </a:bodyPr>
          <a:lstStyle/>
          <a:p>
            <a:r>
              <a:rPr lang="en-US" sz="2400" b="1" dirty="0" err="1">
                <a:latin typeface="Arial-SGK-TV" pitchFamily="2" charset="0"/>
                <a:cs typeface="Arial-SGK-TV" pitchFamily="2" charset="0"/>
              </a:rPr>
              <a:t>Đọc</a:t>
            </a:r>
            <a:endParaRPr lang="en-US" sz="2400" dirty="0">
              <a:latin typeface="Arial-SGK-TV" pitchFamily="2" charset="0"/>
              <a:cs typeface="Arial-SGK-TV"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2152" y="3930217"/>
            <a:ext cx="2538843" cy="146731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4892" y="989274"/>
            <a:ext cx="2554279" cy="1969242"/>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2556" y="1117600"/>
            <a:ext cx="1119488" cy="1621452"/>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393" y="4046204"/>
            <a:ext cx="3333276" cy="1351329"/>
          </a:xfrm>
          <a:prstGeom prst="rect">
            <a:avLst/>
          </a:prstGeom>
        </p:spPr>
      </p:pic>
      <p:sp>
        <p:nvSpPr>
          <p:cNvPr id="39" name="Rounded Rectangle 9">
            <a:extLst>
              <a:ext uri="{FF2B5EF4-FFF2-40B4-BE49-F238E27FC236}">
                <a16:creationId xmlns:a16="http://schemas.microsoft.com/office/drawing/2014/main" id="{CD1C3C10-EF29-4738-8F71-F5E6252F8C0C}"/>
              </a:ext>
            </a:extLst>
          </p:cNvPr>
          <p:cNvSpPr/>
          <p:nvPr/>
        </p:nvSpPr>
        <p:spPr>
          <a:xfrm>
            <a:off x="1625369" y="3116415"/>
            <a:ext cx="2084186" cy="640080"/>
          </a:xfrm>
          <a:prstGeom prst="roundRect">
            <a:avLst/>
          </a:prstGeom>
          <a:noFill/>
          <a:ln>
            <a:solidFill>
              <a:srgbClr val="0CAE4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Arial-SGK-TV" pitchFamily="2" charset="0"/>
                <a:cs typeface="Arial-SGK-TV" pitchFamily="2" charset="0"/>
              </a:rPr>
              <a:t>gặm</a:t>
            </a:r>
            <a:r>
              <a:rPr lang="en-US" sz="3200" dirty="0" smtClean="0">
                <a:solidFill>
                  <a:schemeClr val="tx1"/>
                </a:solidFill>
                <a:latin typeface="Arial-SGK-TV" pitchFamily="2" charset="0"/>
                <a:cs typeface="Arial-SGK-TV" pitchFamily="2" charset="0"/>
              </a:rPr>
              <a:t> </a:t>
            </a:r>
            <a:r>
              <a:rPr lang="en-US" sz="3200" dirty="0" err="1" smtClean="0">
                <a:solidFill>
                  <a:schemeClr val="tx1"/>
                </a:solidFill>
                <a:latin typeface="Arial-SGK-TV" pitchFamily="2" charset="0"/>
                <a:cs typeface="Arial-SGK-TV" pitchFamily="2" charset="0"/>
              </a:rPr>
              <a:t>cỏ</a:t>
            </a:r>
            <a:endParaRPr lang="en-US" sz="3200" dirty="0">
              <a:solidFill>
                <a:schemeClr val="tx1"/>
              </a:solidFill>
              <a:latin typeface="Arial-SGK-TV" pitchFamily="2" charset="0"/>
              <a:cs typeface="Arial-SGK-TV" pitchFamily="2" charset="0"/>
            </a:endParaRPr>
          </a:p>
        </p:txBody>
      </p:sp>
      <p:sp>
        <p:nvSpPr>
          <p:cNvPr id="40" name="Rounded Rectangle 9">
            <a:extLst>
              <a:ext uri="{FF2B5EF4-FFF2-40B4-BE49-F238E27FC236}">
                <a16:creationId xmlns:a16="http://schemas.microsoft.com/office/drawing/2014/main" id="{CD1C3C10-EF29-4738-8F71-F5E6252F8C0C}"/>
              </a:ext>
            </a:extLst>
          </p:cNvPr>
          <p:cNvSpPr/>
          <p:nvPr/>
        </p:nvSpPr>
        <p:spPr>
          <a:xfrm>
            <a:off x="5625638" y="3079819"/>
            <a:ext cx="2093324" cy="640080"/>
          </a:xfrm>
          <a:prstGeom prst="roundRect">
            <a:avLst/>
          </a:prstGeom>
          <a:noFill/>
          <a:ln>
            <a:solidFill>
              <a:srgbClr val="0CAE4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SGK-TV" pitchFamily="2" charset="0"/>
                <a:cs typeface="Arial-SGK-TV" pitchFamily="2" charset="0"/>
              </a:rPr>
              <a:t>số năm</a:t>
            </a:r>
            <a:endParaRPr lang="en-US" sz="3200" dirty="0">
              <a:solidFill>
                <a:schemeClr val="tx1"/>
              </a:solidFill>
              <a:latin typeface="Arial-SGK-TV" pitchFamily="2" charset="0"/>
              <a:cs typeface="Arial-SGK-TV" pitchFamily="2" charset="0"/>
            </a:endParaRPr>
          </a:p>
        </p:txBody>
      </p:sp>
      <p:sp>
        <p:nvSpPr>
          <p:cNvPr id="42" name="Rounded Rectangle 9">
            <a:extLst>
              <a:ext uri="{FF2B5EF4-FFF2-40B4-BE49-F238E27FC236}">
                <a16:creationId xmlns:a16="http://schemas.microsoft.com/office/drawing/2014/main" id="{CD1C3C10-EF29-4738-8F71-F5E6252F8C0C}"/>
              </a:ext>
            </a:extLst>
          </p:cNvPr>
          <p:cNvSpPr/>
          <p:nvPr/>
        </p:nvSpPr>
        <p:spPr>
          <a:xfrm>
            <a:off x="1390441" y="5544262"/>
            <a:ext cx="2459737" cy="640080"/>
          </a:xfrm>
          <a:prstGeom prst="roundRect">
            <a:avLst/>
          </a:prstGeom>
          <a:noFill/>
          <a:ln>
            <a:solidFill>
              <a:srgbClr val="0CAE4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SGK-TV" pitchFamily="2" charset="0"/>
                <a:cs typeface="Arial-SGK-TV" pitchFamily="2" charset="0"/>
              </a:rPr>
              <a:t>t</a:t>
            </a:r>
            <a:r>
              <a:rPr lang="en-US" sz="3200" smtClean="0">
                <a:solidFill>
                  <a:schemeClr val="tx1"/>
                </a:solidFill>
                <a:latin typeface="Arial-SGK-TV" pitchFamily="2" charset="0"/>
                <a:cs typeface="Arial-SGK-TV" pitchFamily="2" charset="0"/>
              </a:rPr>
              <a:t>hảm lem</a:t>
            </a:r>
            <a:endParaRPr lang="en-US" sz="3200" dirty="0">
              <a:solidFill>
                <a:schemeClr val="tx1"/>
              </a:solidFill>
              <a:latin typeface="Arial-SGK-TV" pitchFamily="2" charset="0"/>
              <a:cs typeface="Arial-SGK-TV" pitchFamily="2" charset="0"/>
            </a:endParaRPr>
          </a:p>
        </p:txBody>
      </p:sp>
      <p:sp>
        <p:nvSpPr>
          <p:cNvPr id="44" name="Rounded Rectangle 9">
            <a:extLst>
              <a:ext uri="{FF2B5EF4-FFF2-40B4-BE49-F238E27FC236}">
                <a16:creationId xmlns:a16="http://schemas.microsoft.com/office/drawing/2014/main" id="{CD1C3C10-EF29-4738-8F71-F5E6252F8C0C}"/>
              </a:ext>
            </a:extLst>
          </p:cNvPr>
          <p:cNvSpPr/>
          <p:nvPr/>
        </p:nvSpPr>
        <p:spPr>
          <a:xfrm>
            <a:off x="5625638" y="5544261"/>
            <a:ext cx="2093324" cy="640080"/>
          </a:xfrm>
          <a:prstGeom prst="roundRect">
            <a:avLst/>
          </a:prstGeom>
          <a:noFill/>
          <a:ln>
            <a:solidFill>
              <a:srgbClr val="0CAE4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SGK-TV" pitchFamily="2" charset="0"/>
                <a:cs typeface="Arial-SGK-TV" pitchFamily="2" charset="0"/>
              </a:rPr>
              <a:t>cái mâm</a:t>
            </a:r>
            <a:endParaRPr lang="en-US" sz="3200" dirty="0">
              <a:solidFill>
                <a:schemeClr val="tx1"/>
              </a:solidFill>
              <a:latin typeface="Arial-SGK-TV" pitchFamily="2" charset="0"/>
              <a:cs typeface="Arial-SGK-TV" pitchFamily="2" charset="0"/>
            </a:endParaRPr>
          </a:p>
        </p:txBody>
      </p:sp>
    </p:spTree>
    <p:extLst>
      <p:ext uri="{BB962C8B-B14F-4D97-AF65-F5344CB8AC3E}">
        <p14:creationId xmlns:p14="http://schemas.microsoft.com/office/powerpoint/2010/main" val="166332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629398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301" y="349872"/>
            <a:ext cx="764724" cy="461665"/>
          </a:xfrm>
          <a:prstGeom prst="rect">
            <a:avLst/>
          </a:prstGeom>
          <a:noFill/>
        </p:spPr>
        <p:txBody>
          <a:bodyPr wrap="square" rtlCol="0">
            <a:spAutoFit/>
          </a:bodyPr>
          <a:lstStyle/>
          <a:p>
            <a:r>
              <a:rPr lang="en-US" sz="2400" b="1" dirty="0" err="1">
                <a:latin typeface="Arial-SGK-TV" pitchFamily="2" charset="0"/>
                <a:cs typeface="Arial-SGK-TV" pitchFamily="2" charset="0"/>
              </a:rPr>
              <a:t>Viết</a:t>
            </a:r>
            <a:endParaRPr lang="en-US" sz="2400" b="1" dirty="0">
              <a:latin typeface="Arial-SGK-TV" pitchFamily="2" charset="0"/>
              <a:cs typeface="Arial-SGK-TV"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66" y="107322"/>
            <a:ext cx="714375" cy="714375"/>
          </a:xfrm>
          <a:prstGeom prst="rect">
            <a:avLst/>
          </a:prstGeom>
        </p:spPr>
      </p:pic>
    </p:spTree>
    <p:extLst>
      <p:ext uri="{BB962C8B-B14F-4D97-AF65-F5344CB8AC3E}">
        <p14:creationId xmlns:p14="http://schemas.microsoft.com/office/powerpoint/2010/main" val="331949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left)">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56" y="625218"/>
            <a:ext cx="7873644" cy="5895974"/>
          </a:xfrm>
          <a:prstGeom prst="roundRect">
            <a:avLst/>
          </a:prstGeom>
        </p:spPr>
      </p:pic>
      <p:sp>
        <p:nvSpPr>
          <p:cNvPr id="2" name="TextBox 1"/>
          <p:cNvSpPr txBox="1"/>
          <p:nvPr/>
        </p:nvSpPr>
        <p:spPr>
          <a:xfrm>
            <a:off x="923244" y="394386"/>
            <a:ext cx="821874" cy="461665"/>
          </a:xfrm>
          <a:prstGeom prst="rect">
            <a:avLst/>
          </a:prstGeom>
          <a:noFill/>
        </p:spPr>
        <p:txBody>
          <a:bodyPr wrap="square" rtlCol="0">
            <a:spAutoFit/>
          </a:bodyPr>
          <a:lstStyle/>
          <a:p>
            <a:r>
              <a:rPr lang="en-US" sz="2400" b="1" dirty="0" err="1">
                <a:latin typeface="Arial" panose="020B0604020202020204" pitchFamily="34" charset="0"/>
                <a:cs typeface="Arial" panose="020B0604020202020204" pitchFamily="34" charset="0"/>
              </a:rPr>
              <a:t>Đọc</a:t>
            </a:r>
            <a:endParaRPr lang="en-US" sz="24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69" y="110898"/>
            <a:ext cx="714375" cy="714375"/>
          </a:xfrm>
          <a:prstGeom prst="rect">
            <a:avLst/>
          </a:prstGeom>
        </p:spPr>
      </p:pic>
    </p:spTree>
    <p:extLst>
      <p:ext uri="{BB962C8B-B14F-4D97-AF65-F5344CB8AC3E}">
        <p14:creationId xmlns:p14="http://schemas.microsoft.com/office/powerpoint/2010/main" val="387511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left)">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A6E26-FB23-4BC0-A54C-DF72B7786402}"/>
              </a:ext>
            </a:extLst>
          </p:cNvPr>
          <p:cNvSpPr txBox="1"/>
          <p:nvPr/>
        </p:nvSpPr>
        <p:spPr>
          <a:xfrm>
            <a:off x="1722484" y="1225287"/>
            <a:ext cx="1571264" cy="461665"/>
          </a:xfrm>
          <a:prstGeom prst="rect">
            <a:avLst/>
          </a:prstGeom>
          <a:noFill/>
        </p:spPr>
        <p:txBody>
          <a:bodyPr wrap="none" rtlCol="0">
            <a:spAutoFit/>
          </a:bodyPr>
          <a:lstStyle/>
          <a:p>
            <a:r>
              <a:rPr lang="en-US" sz="2400" b="1" i="1" smtClean="0">
                <a:solidFill>
                  <a:srgbClr val="0070C0"/>
                </a:solidFill>
                <a:latin typeface="Arial-SGK-TV" pitchFamily="2" charset="0"/>
                <a:cs typeface="Arial-SGK-TV" pitchFamily="2" charset="0"/>
              </a:rPr>
              <a:t>Tấm Cám</a:t>
            </a:r>
            <a:endParaRPr lang="en-US" sz="2400" b="1" i="1" dirty="0">
              <a:solidFill>
                <a:srgbClr val="0070C0"/>
              </a:solidFill>
              <a:latin typeface="Arial-SGK-TV" pitchFamily="2" charset="0"/>
              <a:cs typeface="Arial-SGK-TV" pitchFamily="2" charset="0"/>
            </a:endParaRPr>
          </a:p>
        </p:txBody>
      </p:sp>
      <p:sp>
        <p:nvSpPr>
          <p:cNvPr id="3" name="TextBox 2">
            <a:extLst>
              <a:ext uri="{FF2B5EF4-FFF2-40B4-BE49-F238E27FC236}">
                <a16:creationId xmlns:a16="http://schemas.microsoft.com/office/drawing/2014/main" id="{A8FDDA73-CD70-4AE4-A048-0FFE56BA84B5}"/>
              </a:ext>
            </a:extLst>
          </p:cNvPr>
          <p:cNvSpPr txBox="1"/>
          <p:nvPr/>
        </p:nvSpPr>
        <p:spPr>
          <a:xfrm>
            <a:off x="299904" y="1688981"/>
            <a:ext cx="4551496" cy="3419398"/>
          </a:xfrm>
          <a:prstGeom prst="rect">
            <a:avLst/>
          </a:prstGeom>
          <a:noFill/>
        </p:spPr>
        <p:txBody>
          <a:bodyPr wrap="square" rtlCol="0">
            <a:spAutoFit/>
          </a:bodyPr>
          <a:lstStyle/>
          <a:p>
            <a:pPr indent="274320" algn="just">
              <a:lnSpc>
                <a:spcPct val="110000"/>
              </a:lnSpc>
              <a:spcAft>
                <a:spcPts val="600"/>
              </a:spcAft>
            </a:pPr>
            <a:r>
              <a:rPr lang="en-US" sz="2400" dirty="0" smtClean="0">
                <a:latin typeface="Arial-SGK-TV" pitchFamily="2" charset="0"/>
                <a:cs typeface="Arial-SGK-TV" pitchFamily="2" charset="0"/>
              </a:rPr>
              <a:t>Tấm mồ côi mẹ, phải ở với mẹ kế là mẹ của Cám.</a:t>
            </a:r>
          </a:p>
          <a:p>
            <a:pPr indent="274320" algn="just">
              <a:lnSpc>
                <a:spcPct val="110000"/>
              </a:lnSpc>
              <a:spcAft>
                <a:spcPts val="600"/>
              </a:spcAft>
            </a:pPr>
            <a:r>
              <a:rPr lang="en-US" sz="2400" dirty="0" smtClean="0">
                <a:latin typeface="Arial-SGK-TV" pitchFamily="2" charset="0"/>
                <a:cs typeface="Arial-SGK-TV" pitchFamily="2" charset="0"/>
              </a:rPr>
              <a:t>Tấm rất chăm chỉ. Ngày ngày, Tấm mò cua, bắt cá, chăn trâu, cắt cỏ,… Còn Cám ham chơi, chả chịu làm gì. Có lần, cả hai đi bắt cá. Cám nghĩ kế lấy hết cá ở giỏ của Tấm để mẹ khen.</a:t>
            </a:r>
            <a:endParaRPr lang="en-US" sz="2400" dirty="0">
              <a:latin typeface="Arial-SGK-TV" pitchFamily="2" charset="0"/>
              <a:cs typeface="Arial-SGK-TV" pitchFamily="2" charset="0"/>
            </a:endParaRPr>
          </a:p>
        </p:txBody>
      </p:sp>
      <p:sp>
        <p:nvSpPr>
          <p:cNvPr id="4" name="Rounded Rectangle 11">
            <a:extLst>
              <a:ext uri="{FF2B5EF4-FFF2-40B4-BE49-F238E27FC236}">
                <a16:creationId xmlns:a16="http://schemas.microsoft.com/office/drawing/2014/main" id="{0C83C4E1-E0C7-48EE-8AFD-F61531D1DF4A}"/>
              </a:ext>
            </a:extLst>
          </p:cNvPr>
          <p:cNvSpPr/>
          <p:nvPr/>
        </p:nvSpPr>
        <p:spPr>
          <a:xfrm>
            <a:off x="2624860" y="5341240"/>
            <a:ext cx="3839440" cy="751185"/>
          </a:xfrm>
          <a:prstGeom prst="roundRect">
            <a:avLst/>
          </a:prstGeom>
          <a:solidFill>
            <a:srgbClr val="D3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dirty="0">
              <a:solidFill>
                <a:schemeClr val="tx1"/>
              </a:solidFill>
              <a:latin typeface="Arial-SGK-TV" pitchFamily="2" charset="0"/>
              <a:cs typeface="Arial-SGK-TV" pitchFamily="2" charset="0"/>
            </a:endParaRPr>
          </a:p>
        </p:txBody>
      </p:sp>
      <p:pic>
        <p:nvPicPr>
          <p:cNvPr id="5" name="Picture 4">
            <a:extLst>
              <a:ext uri="{FF2B5EF4-FFF2-40B4-BE49-F238E27FC236}">
                <a16:creationId xmlns:a16="http://schemas.microsoft.com/office/drawing/2014/main" id="{E6DE6B70-810A-4ECD-B110-4F52276B00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8116" y="5243630"/>
            <a:ext cx="333744" cy="423903"/>
          </a:xfrm>
          <a:prstGeom prst="rect">
            <a:avLst/>
          </a:prstGeom>
          <a:effectLst>
            <a:glow rad="38100">
              <a:srgbClr val="FFFFFF"/>
            </a:glow>
          </a:effectLst>
        </p:spPr>
      </p:pic>
      <p:sp>
        <p:nvSpPr>
          <p:cNvPr id="6" name="Rectangle 5">
            <a:extLst>
              <a:ext uri="{FF2B5EF4-FFF2-40B4-BE49-F238E27FC236}">
                <a16:creationId xmlns:a16="http://schemas.microsoft.com/office/drawing/2014/main" id="{FB942B71-6B46-4DE1-A349-06DB1C6DFD47}"/>
              </a:ext>
            </a:extLst>
          </p:cNvPr>
          <p:cNvSpPr/>
          <p:nvPr/>
        </p:nvSpPr>
        <p:spPr>
          <a:xfrm>
            <a:off x="2778565" y="5473129"/>
            <a:ext cx="3538148" cy="461665"/>
          </a:xfrm>
          <a:prstGeom prst="rect">
            <a:avLst/>
          </a:prstGeom>
        </p:spPr>
        <p:txBody>
          <a:bodyPr wrap="none">
            <a:spAutoFit/>
          </a:bodyPr>
          <a:lstStyle/>
          <a:p>
            <a:r>
              <a:rPr lang="en-US" sz="2400" i="1" smtClean="0">
                <a:latin typeface="Arial-SGK-TV" pitchFamily="2" charset="0"/>
                <a:cs typeface="Arial-SGK-TV" pitchFamily="2" charset="0"/>
              </a:rPr>
              <a:t>Ngày ngày, Tấm làm gì?</a:t>
            </a:r>
            <a:endParaRPr lang="en-US" sz="2400" i="1" dirty="0">
              <a:latin typeface="Arial-SGK-TV" pitchFamily="2" charset="0"/>
              <a:cs typeface="Arial-SGK-TV" pitchFamily="2" charset="0"/>
            </a:endParaRPr>
          </a:p>
        </p:txBody>
      </p:sp>
      <p:sp>
        <p:nvSpPr>
          <p:cNvPr id="7" name="TextBox 6">
            <a:extLst>
              <a:ext uri="{FF2B5EF4-FFF2-40B4-BE49-F238E27FC236}">
                <a16:creationId xmlns:a16="http://schemas.microsoft.com/office/drawing/2014/main" id="{4EB21BAF-43CA-4435-A6C0-703E5026D7A5}"/>
              </a:ext>
            </a:extLst>
          </p:cNvPr>
          <p:cNvSpPr txBox="1"/>
          <p:nvPr/>
        </p:nvSpPr>
        <p:spPr>
          <a:xfrm>
            <a:off x="923244" y="394386"/>
            <a:ext cx="821874" cy="461665"/>
          </a:xfrm>
          <a:prstGeom prst="rect">
            <a:avLst/>
          </a:prstGeom>
          <a:noFill/>
        </p:spPr>
        <p:txBody>
          <a:bodyPr wrap="square" rtlCol="0">
            <a:spAutoFit/>
          </a:bodyPr>
          <a:lstStyle/>
          <a:p>
            <a:r>
              <a:rPr lang="en-US" sz="2400" b="1" dirty="0" err="1">
                <a:latin typeface="Arial" panose="020B0604020202020204" pitchFamily="34" charset="0"/>
                <a:cs typeface="Arial" panose="020B0604020202020204" pitchFamily="34" charset="0"/>
              </a:rPr>
              <a:t>Đọc</a:t>
            </a:r>
            <a:endParaRPr lang="en-US" sz="24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C644DE0-7401-497E-8A9D-ADBD631B2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69" y="110898"/>
            <a:ext cx="714375" cy="714375"/>
          </a:xfrm>
          <a:prstGeom prst="rect">
            <a:avLst/>
          </a:prstGeom>
        </p:spPr>
      </p:pic>
      <p:pic>
        <p:nvPicPr>
          <p:cNvPr id="10" name="Picture 9">
            <a:extLst>
              <a:ext uri="{FF2B5EF4-FFF2-40B4-BE49-F238E27FC236}">
                <a16:creationId xmlns:a16="http://schemas.microsoft.com/office/drawing/2014/main" id="{B99CE0D0-BCAD-4642-8968-144BD5BDA4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1400" y="2082801"/>
            <a:ext cx="3852524" cy="2884862"/>
          </a:xfrm>
          <a:prstGeom prst="rect">
            <a:avLst/>
          </a:prstGeom>
        </p:spPr>
      </p:pic>
    </p:spTree>
    <p:extLst>
      <p:ext uri="{BB962C8B-B14F-4D97-AF65-F5344CB8AC3E}">
        <p14:creationId xmlns:p14="http://schemas.microsoft.com/office/powerpoint/2010/main" val="392529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P spid="4"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43" y="9000"/>
            <a:ext cx="9140312" cy="6840000"/>
          </a:xfrm>
          <a:prstGeom prst="rect">
            <a:avLst/>
          </a:prstGeom>
        </p:spPr>
      </p:pic>
    </p:spTree>
    <p:extLst>
      <p:ext uri="{BB962C8B-B14F-4D97-AF65-F5344CB8AC3E}">
        <p14:creationId xmlns:p14="http://schemas.microsoft.com/office/powerpoint/2010/main" val="2084140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9144000" cy="6838950"/>
          </a:xfrm>
          <a:prstGeom prst="rect">
            <a:avLst/>
          </a:prstGeom>
        </p:spPr>
      </p:pic>
    </p:spTree>
    <p:extLst>
      <p:ext uri="{BB962C8B-B14F-4D97-AF65-F5344CB8AC3E}">
        <p14:creationId xmlns:p14="http://schemas.microsoft.com/office/powerpoint/2010/main" val="2646425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151946" y="1002541"/>
            <a:ext cx="1162498" cy="1323439"/>
          </a:xfrm>
          <a:prstGeom prst="rect">
            <a:avLst/>
          </a:prstGeom>
          <a:noFill/>
        </p:spPr>
        <p:txBody>
          <a:bodyPr wrap="none" rtlCol="0">
            <a:spAutoFit/>
          </a:bodyPr>
          <a:lstStyle/>
          <a:p>
            <a:pPr algn="ctr"/>
            <a:r>
              <a:rPr lang="en-US" sz="4000" b="1" dirty="0" err="1">
                <a:solidFill>
                  <a:schemeClr val="bg1"/>
                </a:solidFill>
                <a:effectLst>
                  <a:outerShdw blurRad="50800" dist="38100" dir="2700000" algn="tl" rotWithShape="0">
                    <a:prstClr val="black">
                      <a:alpha val="80000"/>
                    </a:prstClr>
                  </a:outerShdw>
                </a:effectLst>
                <a:latin typeface="Arial-SGK-TV" pitchFamily="2" charset="0"/>
                <a:cs typeface="Arial-SGK-TV" pitchFamily="2" charset="0"/>
              </a:rPr>
              <a:t>Bài</a:t>
            </a:r>
            <a:endParaRPr lang="en-US" sz="4000" b="1" dirty="0">
              <a:solidFill>
                <a:schemeClr val="bg1"/>
              </a:solidFill>
              <a:effectLst>
                <a:outerShdw blurRad="50800" dist="38100" dir="2700000" algn="tl" rotWithShape="0">
                  <a:prstClr val="black">
                    <a:alpha val="80000"/>
                  </a:prstClr>
                </a:outerShdw>
              </a:effectLst>
              <a:latin typeface="Arial-SGK-TV" pitchFamily="2" charset="0"/>
              <a:cs typeface="Arial-SGK-TV" pitchFamily="2" charset="0"/>
            </a:endParaRPr>
          </a:p>
          <a:p>
            <a:pPr algn="ctr"/>
            <a:r>
              <a:rPr lang="en-US" sz="4000" b="1" dirty="0">
                <a:solidFill>
                  <a:schemeClr val="bg1"/>
                </a:solidFill>
                <a:effectLst>
                  <a:outerShdw blurRad="50800" dist="38100" dir="2700000" algn="tl" rotWithShape="0">
                    <a:prstClr val="black">
                      <a:alpha val="80000"/>
                    </a:prstClr>
                  </a:outerShdw>
                </a:effectLst>
                <a:latin typeface="Arial Rounded MT Bold" panose="020F0704030504030204" pitchFamily="34" charset="0"/>
                <a:cs typeface="Arial-SGK-TV" pitchFamily="2" charset="0"/>
              </a:rPr>
              <a:t>11B</a:t>
            </a:r>
          </a:p>
        </p:txBody>
      </p:sp>
      <p:sp>
        <p:nvSpPr>
          <p:cNvPr id="4" name="TextBox 3"/>
          <p:cNvSpPr txBox="1"/>
          <p:nvPr/>
        </p:nvSpPr>
        <p:spPr>
          <a:xfrm>
            <a:off x="1160649" y="2875079"/>
            <a:ext cx="6822702" cy="1569660"/>
          </a:xfrm>
          <a:prstGeom prst="rect">
            <a:avLst/>
          </a:prstGeom>
          <a:noFill/>
        </p:spPr>
        <p:txBody>
          <a:bodyPr wrap="none" rtlCol="0">
            <a:spAutoFit/>
          </a:bodyPr>
          <a:lstStyle/>
          <a:p>
            <a:r>
              <a:rPr lang="en-US" sz="9600" b="1" dirty="0">
                <a:solidFill>
                  <a:schemeClr val="accent2"/>
                </a:solidFill>
                <a:latin typeface="Arial-SGK-TV" pitchFamily="2" charset="0"/>
                <a:cs typeface="Arial-SGK-TV" pitchFamily="2" charset="0"/>
              </a:rPr>
              <a:t>am  </a:t>
            </a:r>
            <a:r>
              <a:rPr lang="en-US" sz="9600" b="1" dirty="0" err="1">
                <a:solidFill>
                  <a:schemeClr val="accent2"/>
                </a:solidFill>
                <a:latin typeface="Arial-SGK-TV" pitchFamily="2" charset="0"/>
                <a:cs typeface="Arial-SGK-TV" pitchFamily="2" charset="0"/>
              </a:rPr>
              <a:t>ăm</a:t>
            </a:r>
            <a:r>
              <a:rPr lang="en-US" sz="9600" b="1" dirty="0">
                <a:solidFill>
                  <a:schemeClr val="accent2"/>
                </a:solidFill>
                <a:latin typeface="Arial-SGK-TV" pitchFamily="2" charset="0"/>
                <a:cs typeface="Arial-SGK-TV" pitchFamily="2" charset="0"/>
              </a:rPr>
              <a:t>  </a:t>
            </a:r>
            <a:r>
              <a:rPr lang="en-US" sz="9600" b="1" dirty="0" err="1">
                <a:solidFill>
                  <a:schemeClr val="accent2"/>
                </a:solidFill>
                <a:latin typeface="Arial-SGK-TV" pitchFamily="2" charset="0"/>
                <a:cs typeface="Arial-SGK-TV" pitchFamily="2" charset="0"/>
              </a:rPr>
              <a:t>âm</a:t>
            </a:r>
            <a:endParaRPr lang="en-US" sz="9600" b="1" dirty="0">
              <a:solidFill>
                <a:schemeClr val="accent2"/>
              </a:solidFill>
              <a:latin typeface="Arial-SGK-TV" pitchFamily="2" charset="0"/>
              <a:cs typeface="Arial-SGK-TV" pitchFamily="2" charset="0"/>
            </a:endParaRPr>
          </a:p>
        </p:txBody>
      </p:sp>
    </p:spTree>
    <p:extLst>
      <p:ext uri="{BB962C8B-B14F-4D97-AF65-F5344CB8AC3E}">
        <p14:creationId xmlns:p14="http://schemas.microsoft.com/office/powerpoint/2010/main" val="2236132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88E17E-EB10-4C7E-A9FD-635285EB41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69" y="110898"/>
            <a:ext cx="714375" cy="714375"/>
          </a:xfrm>
          <a:prstGeom prst="rect">
            <a:avLst/>
          </a:prstGeom>
        </p:spPr>
      </p:pic>
      <p:sp>
        <p:nvSpPr>
          <p:cNvPr id="3" name="TextBox 2"/>
          <p:cNvSpPr txBox="1"/>
          <p:nvPr/>
        </p:nvSpPr>
        <p:spPr>
          <a:xfrm>
            <a:off x="1028018" y="330159"/>
            <a:ext cx="6117772" cy="830997"/>
          </a:xfrm>
          <a:prstGeom prst="rect">
            <a:avLst/>
          </a:prstGeom>
          <a:noFill/>
        </p:spPr>
        <p:txBody>
          <a:bodyPr wrap="square" rtlCol="0">
            <a:spAutoFit/>
          </a:bodyPr>
          <a:lstStyle/>
          <a:p>
            <a:r>
              <a:rPr lang="en-US" sz="2400" b="1" dirty="0" err="1">
                <a:latin typeface="Arial-SGK-TV" pitchFamily="2" charset="0"/>
                <a:cs typeface="Arial-SGK-TV" pitchFamily="2" charset="0"/>
              </a:rPr>
              <a:t>Nghe</a:t>
            </a:r>
            <a:r>
              <a:rPr lang="en-US" sz="2400" b="1" dirty="0">
                <a:latin typeface="Arial-SGK-TV" pitchFamily="2" charset="0"/>
                <a:cs typeface="Arial-SGK-TV" pitchFamily="2" charset="0"/>
              </a:rPr>
              <a:t> – </a:t>
            </a:r>
            <a:r>
              <a:rPr lang="en-US" sz="2400" b="1" dirty="0" err="1">
                <a:latin typeface="Arial-SGK-TV" pitchFamily="2" charset="0"/>
                <a:cs typeface="Arial-SGK-TV" pitchFamily="2" charset="0"/>
              </a:rPr>
              <a:t>nói</a:t>
            </a:r>
            <a:endParaRPr lang="en-US" sz="2400" b="1" dirty="0">
              <a:latin typeface="Arial-SGK-TV" pitchFamily="2" charset="0"/>
              <a:cs typeface="Arial-SGK-TV" pitchFamily="2" charset="0"/>
            </a:endParaRPr>
          </a:p>
          <a:p>
            <a:r>
              <a:rPr lang="en-US" sz="2400" dirty="0" err="1">
                <a:latin typeface="Arial-SGK-TV" pitchFamily="2" charset="0"/>
                <a:cs typeface="Arial-SGK-TV" pitchFamily="2" charset="0"/>
              </a:rPr>
              <a:t>Nói</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về</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người</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cây</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cối</a:t>
            </a:r>
            <a:r>
              <a:rPr lang="en-US" sz="2400" dirty="0">
                <a:latin typeface="Arial-SGK-TV" pitchFamily="2" charset="0"/>
                <a:cs typeface="Arial-SGK-TV" pitchFamily="2" charset="0"/>
              </a:rPr>
              <a:t>, con </a:t>
            </a:r>
            <a:r>
              <a:rPr lang="en-US" sz="2400" dirty="0" err="1">
                <a:latin typeface="Arial-SGK-TV" pitchFamily="2" charset="0"/>
                <a:cs typeface="Arial-SGK-TV" pitchFamily="2" charset="0"/>
              </a:rPr>
              <a:t>vật</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trong</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tranh</a:t>
            </a:r>
            <a:r>
              <a:rPr lang="en-US" sz="2400" dirty="0">
                <a:latin typeface="Arial-SGK-TV" pitchFamily="2" charset="0"/>
                <a:cs typeface="Arial-SGK-TV" pitchFamily="2" charset="0"/>
              </a:rPr>
              <a:t>.</a:t>
            </a:r>
          </a:p>
        </p:txBody>
      </p:sp>
    </p:spTree>
    <p:extLst>
      <p:ext uri="{BB962C8B-B14F-4D97-AF65-F5344CB8AC3E}">
        <p14:creationId xmlns:p14="http://schemas.microsoft.com/office/powerpoint/2010/main" val="253987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wipe(left)">
                                      <p:cBhvr>
                                        <p:cTn id="9" dur="2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947" y="989274"/>
            <a:ext cx="621740" cy="599796"/>
          </a:xfrm>
          <a:prstGeom prst="rect">
            <a:avLst/>
          </a:prstGeom>
        </p:spPr>
      </p:pic>
      <p:sp>
        <p:nvSpPr>
          <p:cNvPr id="9" name="TextBox 8"/>
          <p:cNvSpPr txBox="1"/>
          <p:nvPr/>
        </p:nvSpPr>
        <p:spPr>
          <a:xfrm>
            <a:off x="611062" y="1957085"/>
            <a:ext cx="2238113" cy="707886"/>
          </a:xfrm>
          <a:prstGeom prst="rect">
            <a:avLst/>
          </a:prstGeom>
          <a:noFill/>
        </p:spPr>
        <p:txBody>
          <a:bodyPr wrap="none" rtlCol="0">
            <a:spAutoFit/>
          </a:bodyPr>
          <a:lstStyle/>
          <a:p>
            <a:r>
              <a:rPr lang="en-US" sz="4000" b="1" dirty="0" err="1">
                <a:latin typeface="Arial-SGK-TV" pitchFamily="2" charset="0"/>
                <a:cs typeface="Arial-SGK-TV" pitchFamily="2" charset="0"/>
              </a:rPr>
              <a:t>quả</a:t>
            </a:r>
            <a:r>
              <a:rPr lang="en-US" sz="4000" b="1" dirty="0">
                <a:latin typeface="Arial-SGK-TV" pitchFamily="2" charset="0"/>
                <a:cs typeface="Arial-SGK-TV" pitchFamily="2" charset="0"/>
              </a:rPr>
              <a:t> c</a:t>
            </a:r>
            <a:r>
              <a:rPr lang="en-US" sz="4000" b="1" dirty="0">
                <a:solidFill>
                  <a:srgbClr val="F58220"/>
                </a:solidFill>
                <a:latin typeface="Arial-SGK-TV" pitchFamily="2" charset="0"/>
                <a:cs typeface="Arial-SGK-TV" pitchFamily="2" charset="0"/>
              </a:rPr>
              <a:t>am</a:t>
            </a:r>
          </a:p>
        </p:txBody>
      </p:sp>
      <p:sp>
        <p:nvSpPr>
          <p:cNvPr id="11" name="TextBox 10"/>
          <p:cNvSpPr txBox="1"/>
          <p:nvPr/>
        </p:nvSpPr>
        <p:spPr>
          <a:xfrm>
            <a:off x="3501033" y="1957085"/>
            <a:ext cx="2141933" cy="707886"/>
          </a:xfrm>
          <a:prstGeom prst="rect">
            <a:avLst/>
          </a:prstGeom>
          <a:noFill/>
        </p:spPr>
        <p:txBody>
          <a:bodyPr wrap="none" rtlCol="0">
            <a:spAutoFit/>
          </a:bodyPr>
          <a:lstStyle/>
          <a:p>
            <a:r>
              <a:rPr lang="en-US" sz="4000" b="1" dirty="0">
                <a:latin typeface="Arial-SGK-TV" pitchFamily="2" charset="0"/>
                <a:cs typeface="Arial-SGK-TV" pitchFamily="2" charset="0"/>
              </a:rPr>
              <a:t>con </a:t>
            </a:r>
            <a:r>
              <a:rPr lang="en-US" sz="4000" b="1" dirty="0" err="1">
                <a:latin typeface="Arial-SGK-TV" pitchFamily="2" charset="0"/>
                <a:cs typeface="Arial-SGK-TV" pitchFamily="2" charset="0"/>
              </a:rPr>
              <a:t>t</a:t>
            </a:r>
            <a:r>
              <a:rPr lang="en-US" sz="4000" b="1" dirty="0" err="1">
                <a:solidFill>
                  <a:srgbClr val="F58220"/>
                </a:solidFill>
                <a:latin typeface="Arial-SGK-TV" pitchFamily="2" charset="0"/>
                <a:cs typeface="Arial-SGK-TV" pitchFamily="2" charset="0"/>
              </a:rPr>
              <a:t>ằm</a:t>
            </a:r>
            <a:endParaRPr lang="en-US" sz="4000" b="1" dirty="0">
              <a:solidFill>
                <a:srgbClr val="F58220"/>
              </a:solidFill>
              <a:latin typeface="Arial-SGK-TV" pitchFamily="2" charset="0"/>
              <a:cs typeface="Arial-SGK-TV" pitchFamily="2" charset="0"/>
            </a:endParaRPr>
          </a:p>
        </p:txBody>
      </p:sp>
      <p:sp>
        <p:nvSpPr>
          <p:cNvPr id="12" name="TextBox 11"/>
          <p:cNvSpPr txBox="1"/>
          <p:nvPr/>
        </p:nvSpPr>
        <p:spPr>
          <a:xfrm>
            <a:off x="6294824" y="1957085"/>
            <a:ext cx="2212465" cy="707886"/>
          </a:xfrm>
          <a:prstGeom prst="rect">
            <a:avLst/>
          </a:prstGeom>
          <a:noFill/>
        </p:spPr>
        <p:txBody>
          <a:bodyPr wrap="none" rtlCol="0">
            <a:spAutoFit/>
          </a:bodyPr>
          <a:lstStyle/>
          <a:p>
            <a:r>
              <a:rPr lang="en-US" sz="4000" b="1" dirty="0" err="1">
                <a:latin typeface="Arial-SGK-TV" pitchFamily="2" charset="0"/>
                <a:cs typeface="Arial-SGK-TV" pitchFamily="2" charset="0"/>
              </a:rPr>
              <a:t>cây</a:t>
            </a:r>
            <a:r>
              <a:rPr lang="en-US" sz="4000" b="1" dirty="0">
                <a:latin typeface="Arial-SGK-TV" pitchFamily="2" charset="0"/>
                <a:cs typeface="Arial-SGK-TV" pitchFamily="2" charset="0"/>
              </a:rPr>
              <a:t> </a:t>
            </a:r>
            <a:r>
              <a:rPr lang="en-US" sz="4000" b="1" dirty="0" err="1">
                <a:latin typeface="Arial-SGK-TV" pitchFamily="2" charset="0"/>
                <a:cs typeface="Arial-SGK-TV" pitchFamily="2" charset="0"/>
              </a:rPr>
              <a:t>n</a:t>
            </a:r>
            <a:r>
              <a:rPr lang="en-US" sz="4000" b="1" dirty="0" err="1">
                <a:solidFill>
                  <a:srgbClr val="F58220"/>
                </a:solidFill>
                <a:latin typeface="Arial-SGK-TV" pitchFamily="2" charset="0"/>
                <a:cs typeface="Arial-SGK-TV" pitchFamily="2" charset="0"/>
              </a:rPr>
              <a:t>ấm</a:t>
            </a:r>
            <a:endParaRPr lang="en-US" sz="4000" b="1" dirty="0">
              <a:solidFill>
                <a:srgbClr val="F58220"/>
              </a:solidFill>
              <a:latin typeface="Arial-SGK-TV" pitchFamily="2" charset="0"/>
              <a:cs typeface="Arial-SGK-TV" pitchFamily="2" charset="0"/>
            </a:endParaRP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117000"/>
            <a:ext cx="714375" cy="714375"/>
          </a:xfrm>
          <a:prstGeom prst="rect">
            <a:avLst/>
          </a:prstGeom>
        </p:spPr>
      </p:pic>
      <p:sp>
        <p:nvSpPr>
          <p:cNvPr id="33" name="TextBox 32"/>
          <p:cNvSpPr txBox="1"/>
          <p:nvPr/>
        </p:nvSpPr>
        <p:spPr>
          <a:xfrm>
            <a:off x="1040794" y="369710"/>
            <a:ext cx="830340" cy="461665"/>
          </a:xfrm>
          <a:prstGeom prst="rect">
            <a:avLst/>
          </a:prstGeom>
          <a:noFill/>
        </p:spPr>
        <p:txBody>
          <a:bodyPr wrap="square" rtlCol="0">
            <a:spAutoFit/>
          </a:bodyPr>
          <a:lstStyle/>
          <a:p>
            <a:r>
              <a:rPr lang="en-US" sz="2400" b="1" dirty="0" err="1">
                <a:latin typeface="Arial-SGK-TV" pitchFamily="2" charset="0"/>
                <a:cs typeface="Arial-SGK-TV" pitchFamily="2" charset="0"/>
              </a:rPr>
              <a:t>Đọc</a:t>
            </a:r>
            <a:endParaRPr lang="en-US" sz="2400" dirty="0">
              <a:latin typeface="Arial-SGK-TV" pitchFamily="2" charset="0"/>
              <a:cs typeface="Arial-SGK-TV" pitchFamily="2" charset="0"/>
            </a:endParaRPr>
          </a:p>
        </p:txBody>
      </p:sp>
    </p:spTree>
    <p:extLst>
      <p:ext uri="{BB962C8B-B14F-4D97-AF65-F5344CB8AC3E}">
        <p14:creationId xmlns:p14="http://schemas.microsoft.com/office/powerpoint/2010/main" val="142121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1"/>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33">
                                            <p:txEl>
                                              <p:pRg st="0" end="0"/>
                                            </p:txEl>
                                          </p:spTgt>
                                        </p:tgtEl>
                                        <p:attrNameLst>
                                          <p:attrName>style.visibility</p:attrName>
                                        </p:attrNameLst>
                                      </p:cBhvr>
                                      <p:to>
                                        <p:strVal val="visible"/>
                                      </p:to>
                                    </p:set>
                                    <p:animEffect transition="in" filter="wipe(left)">
                                      <p:cBhvr>
                                        <p:cTn id="9" dur="2000"/>
                                        <p:tgtEl>
                                          <p:spTgt spid="3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3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47" y="989274"/>
            <a:ext cx="621740" cy="599796"/>
          </a:xfrm>
          <a:prstGeom prst="rect">
            <a:avLst/>
          </a:prstGeom>
        </p:spPr>
      </p:pic>
      <p:sp>
        <p:nvSpPr>
          <p:cNvPr id="12" name="TextBox 11"/>
          <p:cNvSpPr txBox="1"/>
          <p:nvPr/>
        </p:nvSpPr>
        <p:spPr>
          <a:xfrm>
            <a:off x="2988875" y="1500389"/>
            <a:ext cx="3264035" cy="1015663"/>
          </a:xfrm>
          <a:prstGeom prst="rect">
            <a:avLst/>
          </a:prstGeom>
          <a:noFill/>
        </p:spPr>
        <p:txBody>
          <a:bodyPr wrap="none" rtlCol="0">
            <a:spAutoFit/>
          </a:bodyPr>
          <a:lstStyle/>
          <a:p>
            <a:r>
              <a:rPr lang="en-US" sz="6000" b="1" dirty="0" err="1">
                <a:latin typeface="Arial-SGK-TV" pitchFamily="2" charset="0"/>
                <a:cs typeface="Arial-SGK-TV" pitchFamily="2" charset="0"/>
              </a:rPr>
              <a:t>quả</a:t>
            </a:r>
            <a:r>
              <a:rPr lang="en-US" sz="6000" b="1" dirty="0">
                <a:latin typeface="Arial-SGK-TV" pitchFamily="2" charset="0"/>
                <a:cs typeface="Arial-SGK-TV" pitchFamily="2" charset="0"/>
              </a:rPr>
              <a:t> c</a:t>
            </a:r>
            <a:r>
              <a:rPr lang="en-US" sz="6000" b="1" dirty="0">
                <a:solidFill>
                  <a:srgbClr val="F58220"/>
                </a:solidFill>
                <a:latin typeface="Arial-SGK-TV" pitchFamily="2" charset="0"/>
                <a:cs typeface="Arial-SGK-TV" pitchFamily="2" charset="0"/>
              </a:rPr>
              <a:t>am</a:t>
            </a:r>
          </a:p>
        </p:txBody>
      </p:sp>
      <p:graphicFrame>
        <p:nvGraphicFramePr>
          <p:cNvPr id="18" name="Table 17"/>
          <p:cNvGraphicFramePr>
            <a:graphicFrameLocks noGrp="1"/>
          </p:cNvGraphicFramePr>
          <p:nvPr>
            <p:extLst>
              <p:ext uri="{D42A27DB-BD31-4B8C-83A1-F6EECF244321}">
                <p14:modId xmlns:p14="http://schemas.microsoft.com/office/powerpoint/2010/main" val="925154313"/>
              </p:ext>
            </p:extLst>
          </p:nvPr>
        </p:nvGraphicFramePr>
        <p:xfrm>
          <a:off x="2834640" y="2870481"/>
          <a:ext cx="3474720" cy="1005840"/>
        </p:xfrm>
        <a:graphic>
          <a:graphicData uri="http://schemas.openxmlformats.org/drawingml/2006/table">
            <a:tbl>
              <a:tblPr firstRow="1" bandRow="1">
                <a:tableStyleId>{2D5ABB26-0587-4C30-8999-92F81FD0307C}</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tblGrid>
              <a:tr h="1005840">
                <a:tc>
                  <a:txBody>
                    <a:bodyPr/>
                    <a:lstStyle/>
                    <a:p>
                      <a:endParaRPr lang="en-US" dirty="0"/>
                    </a:p>
                  </a:txBody>
                  <a:tcPr>
                    <a:lnL w="19050" cap="flat" cmpd="sng" algn="ctr">
                      <a:solidFill>
                        <a:srgbClr val="F79725"/>
                      </a:solidFill>
                      <a:prstDash val="solid"/>
                      <a:round/>
                      <a:headEnd type="none" w="med" len="med"/>
                      <a:tailEnd type="none" w="med" len="med"/>
                    </a:lnL>
                    <a:lnR w="19050" cap="flat" cmpd="sng" algn="ctr">
                      <a:solidFill>
                        <a:srgbClr val="F79725"/>
                      </a:solidFill>
                      <a:prstDash val="solid"/>
                      <a:round/>
                      <a:headEnd type="none" w="med" len="med"/>
                      <a:tailEnd type="none" w="med" len="med"/>
                    </a:lnR>
                    <a:lnT w="19050" cap="flat" cmpd="sng" algn="ctr">
                      <a:solidFill>
                        <a:srgbClr val="F79725"/>
                      </a:solidFill>
                      <a:prstDash val="solid"/>
                      <a:round/>
                      <a:headEnd type="none" w="med" len="med"/>
                      <a:tailEnd type="none" w="med" len="med"/>
                    </a:lnT>
                    <a:lnB w="19050" cap="flat" cmpd="sng" algn="ctr">
                      <a:solidFill>
                        <a:srgbClr val="F79725"/>
                      </a:solidFill>
                      <a:prstDash val="solid"/>
                      <a:round/>
                      <a:headEnd type="none" w="med" len="med"/>
                      <a:tailEnd type="none" w="med" len="med"/>
                    </a:lnB>
                  </a:tcPr>
                </a:tc>
                <a:tc>
                  <a:txBody>
                    <a:bodyPr/>
                    <a:lstStyle/>
                    <a:p>
                      <a:endParaRPr lang="en-US" dirty="0"/>
                    </a:p>
                  </a:txBody>
                  <a:tcPr>
                    <a:lnL w="19050" cap="flat" cmpd="sng" algn="ctr">
                      <a:solidFill>
                        <a:srgbClr val="F79725"/>
                      </a:solidFill>
                      <a:prstDash val="solid"/>
                      <a:round/>
                      <a:headEnd type="none" w="med" len="med"/>
                      <a:tailEnd type="none" w="med" len="med"/>
                    </a:lnL>
                    <a:lnR w="19050" cap="flat" cmpd="sng" algn="ctr">
                      <a:solidFill>
                        <a:srgbClr val="F79725"/>
                      </a:solidFill>
                      <a:prstDash val="solid"/>
                      <a:round/>
                      <a:headEnd type="none" w="med" len="med"/>
                      <a:tailEnd type="none" w="med" len="med"/>
                    </a:lnR>
                    <a:lnT w="19050" cap="flat" cmpd="sng" algn="ctr">
                      <a:solidFill>
                        <a:srgbClr val="F79725"/>
                      </a:solidFill>
                      <a:prstDash val="solid"/>
                      <a:round/>
                      <a:headEnd type="none" w="med" len="med"/>
                      <a:tailEnd type="none" w="med" len="med"/>
                    </a:lnT>
                    <a:lnB w="19050" cap="flat" cmpd="sng" algn="ctr">
                      <a:solidFill>
                        <a:srgbClr val="F79725"/>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8" name="Rectangle 27"/>
          <p:cNvSpPr/>
          <p:nvPr/>
        </p:nvSpPr>
        <p:spPr>
          <a:xfrm>
            <a:off x="4840989" y="2823828"/>
            <a:ext cx="1253869" cy="1015663"/>
          </a:xfrm>
          <a:prstGeom prst="rect">
            <a:avLst/>
          </a:prstGeom>
        </p:spPr>
        <p:txBody>
          <a:bodyPr wrap="none">
            <a:spAutoFit/>
          </a:bodyPr>
          <a:lstStyle/>
          <a:p>
            <a:r>
              <a:rPr lang="en-US" sz="6000" dirty="0">
                <a:solidFill>
                  <a:srgbClr val="F58220"/>
                </a:solidFill>
                <a:latin typeface="Arial-SGK-TV" pitchFamily="2" charset="0"/>
                <a:cs typeface="Arial-SGK-TV" pitchFamily="2" charset="0"/>
              </a:rPr>
              <a:t>am</a:t>
            </a:r>
            <a:endParaRPr lang="en-US" sz="6000" dirty="0">
              <a:solidFill>
                <a:srgbClr val="F58220"/>
              </a:solidFill>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312" y="117000"/>
            <a:ext cx="714375" cy="714375"/>
          </a:xfrm>
          <a:prstGeom prst="rect">
            <a:avLst/>
          </a:prstGeom>
        </p:spPr>
      </p:pic>
      <p:sp>
        <p:nvSpPr>
          <p:cNvPr id="33" name="TextBox 32"/>
          <p:cNvSpPr txBox="1"/>
          <p:nvPr/>
        </p:nvSpPr>
        <p:spPr>
          <a:xfrm>
            <a:off x="1040794" y="369710"/>
            <a:ext cx="830340" cy="461665"/>
          </a:xfrm>
          <a:prstGeom prst="rect">
            <a:avLst/>
          </a:prstGeom>
          <a:noFill/>
        </p:spPr>
        <p:txBody>
          <a:bodyPr wrap="square" rtlCol="0">
            <a:spAutoFit/>
          </a:bodyPr>
          <a:lstStyle/>
          <a:p>
            <a:r>
              <a:rPr lang="en-US" sz="2400" b="1" dirty="0" err="1">
                <a:latin typeface="Arial-SGK-TV" pitchFamily="2" charset="0"/>
                <a:cs typeface="Arial-SGK-TV" pitchFamily="2" charset="0"/>
              </a:rPr>
              <a:t>Đọc</a:t>
            </a:r>
            <a:endParaRPr lang="en-US" sz="2400" dirty="0">
              <a:latin typeface="Arial-SGK-TV" pitchFamily="2" charset="0"/>
              <a:cs typeface="Arial-SGK-TV" pitchFamily="2" charset="0"/>
            </a:endParaRPr>
          </a:p>
        </p:txBody>
      </p:sp>
      <p:sp>
        <p:nvSpPr>
          <p:cNvPr id="41" name="TextBox 40">
            <a:extLst>
              <a:ext uri="{FF2B5EF4-FFF2-40B4-BE49-F238E27FC236}">
                <a16:creationId xmlns:a16="http://schemas.microsoft.com/office/drawing/2014/main" id="{90601BA1-6415-4BB4-BF30-4987147256DC}"/>
              </a:ext>
            </a:extLst>
          </p:cNvPr>
          <p:cNvSpPr txBox="1"/>
          <p:nvPr/>
        </p:nvSpPr>
        <p:spPr>
          <a:xfrm>
            <a:off x="4842651" y="2809884"/>
            <a:ext cx="1253869" cy="1015663"/>
          </a:xfrm>
          <a:prstGeom prst="rect">
            <a:avLst/>
          </a:prstGeom>
          <a:noFill/>
        </p:spPr>
        <p:txBody>
          <a:bodyPr wrap="none" rtlCol="0">
            <a:spAutoFit/>
          </a:bodyPr>
          <a:lstStyle/>
          <a:p>
            <a:r>
              <a:rPr lang="en-US" sz="6000" dirty="0">
                <a:solidFill>
                  <a:srgbClr val="F58220"/>
                </a:solidFill>
                <a:latin typeface="Arial-SGK-TV" pitchFamily="2" charset="0"/>
                <a:cs typeface="Arial-SGK-TV" pitchFamily="2" charset="0"/>
              </a:rPr>
              <a:t>am</a:t>
            </a:r>
          </a:p>
        </p:txBody>
      </p:sp>
      <p:sp>
        <p:nvSpPr>
          <p:cNvPr id="39" name="Rectangle 38">
            <a:extLst>
              <a:ext uri="{FF2B5EF4-FFF2-40B4-BE49-F238E27FC236}">
                <a16:creationId xmlns:a16="http://schemas.microsoft.com/office/drawing/2014/main" id="{B60CC4F5-67F1-4831-AA41-D208DA43AE1C}"/>
              </a:ext>
            </a:extLst>
          </p:cNvPr>
          <p:cNvSpPr/>
          <p:nvPr/>
        </p:nvSpPr>
        <p:spPr>
          <a:xfrm>
            <a:off x="3429275" y="2823829"/>
            <a:ext cx="569387" cy="1015663"/>
          </a:xfrm>
          <a:prstGeom prst="rect">
            <a:avLst/>
          </a:prstGeom>
        </p:spPr>
        <p:txBody>
          <a:bodyPr wrap="none">
            <a:spAutoFit/>
          </a:bodyPr>
          <a:lstStyle/>
          <a:p>
            <a:r>
              <a:rPr lang="en-US" sz="6000" dirty="0">
                <a:latin typeface="Arial-SGK-TV" pitchFamily="2" charset="0"/>
                <a:cs typeface="Arial-SGK-TV" pitchFamily="2" charset="0"/>
              </a:rPr>
              <a:t>c</a:t>
            </a:r>
            <a:endParaRPr lang="en-US" sz="6000" dirty="0"/>
          </a:p>
        </p:txBody>
      </p:sp>
      <p:sp>
        <p:nvSpPr>
          <p:cNvPr id="40" name="Rectangle 39">
            <a:extLst>
              <a:ext uri="{FF2B5EF4-FFF2-40B4-BE49-F238E27FC236}">
                <a16:creationId xmlns:a16="http://schemas.microsoft.com/office/drawing/2014/main" id="{61A57837-5DB4-45C6-B817-B367D44CA103}"/>
              </a:ext>
            </a:extLst>
          </p:cNvPr>
          <p:cNvSpPr/>
          <p:nvPr/>
        </p:nvSpPr>
        <p:spPr>
          <a:xfrm>
            <a:off x="3432813" y="2822572"/>
            <a:ext cx="569387" cy="1015663"/>
          </a:xfrm>
          <a:prstGeom prst="rect">
            <a:avLst/>
          </a:prstGeom>
        </p:spPr>
        <p:txBody>
          <a:bodyPr wrap="none">
            <a:spAutoFit/>
          </a:bodyPr>
          <a:lstStyle/>
          <a:p>
            <a:r>
              <a:rPr lang="en-US" sz="6000" dirty="0">
                <a:latin typeface="Arial-SGK-TV" pitchFamily="2" charset="0"/>
                <a:cs typeface="Arial-SGK-TV" pitchFamily="2" charset="0"/>
              </a:rPr>
              <a:t>c</a:t>
            </a:r>
            <a:endParaRPr lang="en-US" sz="6000" dirty="0"/>
          </a:p>
        </p:txBody>
      </p:sp>
      <p:sp>
        <p:nvSpPr>
          <p:cNvPr id="37" name="TextBox 36"/>
          <p:cNvSpPr txBox="1"/>
          <p:nvPr/>
        </p:nvSpPr>
        <p:spPr>
          <a:xfrm>
            <a:off x="3752705" y="4230750"/>
            <a:ext cx="1638590" cy="1015663"/>
          </a:xfrm>
          <a:prstGeom prst="rect">
            <a:avLst/>
          </a:prstGeom>
          <a:noFill/>
        </p:spPr>
        <p:txBody>
          <a:bodyPr wrap="none" rtlCol="0">
            <a:spAutoFit/>
          </a:bodyPr>
          <a:lstStyle/>
          <a:p>
            <a:r>
              <a:rPr lang="en-US" sz="6000" dirty="0">
                <a:latin typeface="Arial-SGK-TV" pitchFamily="2" charset="0"/>
                <a:cs typeface="Arial-SGK-TV" pitchFamily="2" charset="0"/>
              </a:rPr>
              <a:t>c</a:t>
            </a:r>
            <a:r>
              <a:rPr lang="en-US" sz="6000" dirty="0">
                <a:solidFill>
                  <a:srgbClr val="F58220"/>
                </a:solidFill>
                <a:latin typeface="Arial-SGK-TV" pitchFamily="2" charset="0"/>
                <a:cs typeface="Arial-SGK-TV" pitchFamily="2" charset="0"/>
              </a:rPr>
              <a:t>am</a:t>
            </a:r>
          </a:p>
        </p:txBody>
      </p:sp>
      <p:sp>
        <p:nvSpPr>
          <p:cNvPr id="13" name="Rectangle 12">
            <a:extLst>
              <a:ext uri="{FF2B5EF4-FFF2-40B4-BE49-F238E27FC236}">
                <a16:creationId xmlns:a16="http://schemas.microsoft.com/office/drawing/2014/main" id="{010B3DC7-45FA-46A7-A848-CB7B0872B57F}"/>
              </a:ext>
            </a:extLst>
          </p:cNvPr>
          <p:cNvSpPr/>
          <p:nvPr/>
        </p:nvSpPr>
        <p:spPr>
          <a:xfrm>
            <a:off x="4840548" y="2827334"/>
            <a:ext cx="612668" cy="1015663"/>
          </a:xfrm>
          <a:prstGeom prst="rect">
            <a:avLst/>
          </a:prstGeom>
        </p:spPr>
        <p:txBody>
          <a:bodyPr wrap="none">
            <a:spAutoFit/>
          </a:bodyPr>
          <a:lstStyle/>
          <a:p>
            <a:r>
              <a:rPr lang="en-US" sz="6000" dirty="0">
                <a:solidFill>
                  <a:srgbClr val="F58220"/>
                </a:solidFill>
                <a:latin typeface="Arial-SGK-TV" pitchFamily="2" charset="0"/>
                <a:cs typeface="Arial-SGK-TV" pitchFamily="2" charset="0"/>
              </a:rPr>
              <a:t>a</a:t>
            </a:r>
            <a:endParaRPr lang="en-US" sz="6000" dirty="0">
              <a:solidFill>
                <a:srgbClr val="F58220"/>
              </a:solidFill>
            </a:endParaRPr>
          </a:p>
        </p:txBody>
      </p:sp>
      <p:sp>
        <p:nvSpPr>
          <p:cNvPr id="14" name="Rectangle 13">
            <a:extLst>
              <a:ext uri="{FF2B5EF4-FFF2-40B4-BE49-F238E27FC236}">
                <a16:creationId xmlns:a16="http://schemas.microsoft.com/office/drawing/2014/main" id="{0CCCFA10-1E57-4B01-978C-47A3DE37F7EF}"/>
              </a:ext>
            </a:extLst>
          </p:cNvPr>
          <p:cNvSpPr/>
          <p:nvPr/>
        </p:nvSpPr>
        <p:spPr>
          <a:xfrm>
            <a:off x="5264941" y="2823828"/>
            <a:ext cx="825867" cy="1015663"/>
          </a:xfrm>
          <a:prstGeom prst="rect">
            <a:avLst/>
          </a:prstGeom>
        </p:spPr>
        <p:txBody>
          <a:bodyPr wrap="none">
            <a:spAutoFit/>
          </a:bodyPr>
          <a:lstStyle/>
          <a:p>
            <a:r>
              <a:rPr lang="en-US" sz="6000" dirty="0">
                <a:solidFill>
                  <a:srgbClr val="F58220"/>
                </a:solidFill>
                <a:latin typeface="Arial-SGK-TV" pitchFamily="2" charset="0"/>
                <a:cs typeface="Arial-SGK-TV" pitchFamily="2" charset="0"/>
              </a:rPr>
              <a:t>m</a:t>
            </a:r>
            <a:endParaRPr lang="en-US" sz="6000" dirty="0">
              <a:solidFill>
                <a:srgbClr val="F58220"/>
              </a:solidFill>
            </a:endParaRPr>
          </a:p>
        </p:txBody>
      </p:sp>
    </p:spTree>
    <p:extLst>
      <p:ext uri="{BB962C8B-B14F-4D97-AF65-F5344CB8AC3E}">
        <p14:creationId xmlns:p14="http://schemas.microsoft.com/office/powerpoint/2010/main" val="367952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repeatCount="indefinite" grpId="0" nodeType="clickEffect">
                                  <p:stCondLst>
                                    <p:cond delay="0"/>
                                  </p:stCondLst>
                                  <p:endCondLst>
                                    <p:cond evt="onNext" delay="0">
                                      <p:tgtEl>
                                        <p:sldTgt/>
                                      </p:tgtEl>
                                    </p:cond>
                                  </p:endCondLst>
                                  <p:childTnLst>
                                    <p:set>
                                      <p:cBhvr override="childStyle">
                                        <p:cTn id="18" dur="500" fill="hold"/>
                                        <p:tgtEl>
                                          <p:spTgt spid="28"/>
                                        </p:tgtEl>
                                        <p:attrNameLst>
                                          <p:attrName>style.color</p:attrName>
                                        </p:attrNameLst>
                                      </p:cBhvr>
                                      <p:to>
                                        <p:clrVal>
                                          <a:srgbClr val="0BAF4D"/>
                                        </p:clrVal>
                                      </p:to>
                                    </p:set>
                                    <p:set>
                                      <p:cBhvr>
                                        <p:cTn id="19" dur="500" fill="hold"/>
                                        <p:tgtEl>
                                          <p:spTgt spid="28"/>
                                        </p:tgtEl>
                                        <p:attrNameLst>
                                          <p:attrName>fillcolor</p:attrName>
                                        </p:attrNameLst>
                                      </p:cBhvr>
                                      <p:to>
                                        <p:clrVal>
                                          <a:srgbClr val="0BAF4D"/>
                                        </p:clrVal>
                                      </p:to>
                                    </p:set>
                                    <p:set>
                                      <p:cBhvr>
                                        <p:cTn id="20" dur="500" fill="hold"/>
                                        <p:tgtEl>
                                          <p:spTgt spid="28"/>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type="lt">
                                    <p:tmAbs val="0"/>
                                  </p:iterate>
                                  <p:childTnLst>
                                    <p:set>
                                      <p:cBhvr>
                                        <p:cTn id="24" dur="1" fill="hold">
                                          <p:stCondLst>
                                            <p:cond delay="0"/>
                                          </p:stCondLst>
                                        </p:cTn>
                                        <p:tgtEl>
                                          <p:spTgt spid="13"/>
                                        </p:tgtEl>
                                        <p:attrNameLst>
                                          <p:attrName>style.visibility</p:attrName>
                                        </p:attrNameLst>
                                      </p:cBhvr>
                                      <p:to>
                                        <p:strVal val="visible"/>
                                      </p:to>
                                    </p:set>
                                  </p:childTnLst>
                                </p:cTn>
                              </p:par>
                              <p:par>
                                <p:cTn id="25" presetID="16" presetClass="emph" presetSubtype="0" repeatCount="indefinite" fill="hold" grpId="1" nodeType="withEffect">
                                  <p:stCondLst>
                                    <p:cond delay="0"/>
                                  </p:stCondLst>
                                  <p:endCondLst>
                                    <p:cond evt="onNext" delay="0">
                                      <p:tgtEl>
                                        <p:sldTgt/>
                                      </p:tgtEl>
                                    </p:cond>
                                  </p:endCondLst>
                                  <p:iterate type="lt">
                                    <p:tmPct val="4000"/>
                                  </p:iterate>
                                  <p:childTnLst>
                                    <p:set>
                                      <p:cBhvr override="childStyle">
                                        <p:cTn id="26" dur="500" fill="hold"/>
                                        <p:tgtEl>
                                          <p:spTgt spid="13"/>
                                        </p:tgtEl>
                                        <p:attrNameLst>
                                          <p:attrName>style.color</p:attrName>
                                        </p:attrNameLst>
                                      </p:cBhvr>
                                      <p:to>
                                        <p:clrVal>
                                          <a:srgbClr val="0BAF4D"/>
                                        </p:clrVal>
                                      </p:to>
                                    </p:set>
                                    <p:set>
                                      <p:cBhvr>
                                        <p:cTn id="27" dur="500" fill="hold"/>
                                        <p:tgtEl>
                                          <p:spTgt spid="13"/>
                                        </p:tgtEl>
                                        <p:attrNameLst>
                                          <p:attrName>fillcolor</p:attrName>
                                        </p:attrNameLst>
                                      </p:cBhvr>
                                      <p:to>
                                        <p:clrVal>
                                          <a:srgbClr val="0BAF4D"/>
                                        </p:clrVal>
                                      </p:to>
                                    </p:set>
                                    <p:set>
                                      <p:cBhvr>
                                        <p:cTn id="28" dur="500" fill="hold"/>
                                        <p:tgtEl>
                                          <p:spTgt spid="13"/>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2" nodeType="clickEffect">
                                  <p:stCondLst>
                                    <p:cond delay="0"/>
                                  </p:stCondLst>
                                  <p:iterate type="lt">
                                    <p:tmAbs val="0"/>
                                  </p:iterate>
                                  <p:childTnLst>
                                    <p:set>
                                      <p:cBhvr>
                                        <p:cTn id="32" dur="1" fill="hold">
                                          <p:stCondLst>
                                            <p:cond delay="0"/>
                                          </p:stCondLst>
                                        </p:cTn>
                                        <p:tgtEl>
                                          <p:spTgt spid="13"/>
                                        </p:tgtEl>
                                        <p:attrNameLst>
                                          <p:attrName>style.visibility</p:attrName>
                                        </p:attrNameLst>
                                      </p:cBhvr>
                                      <p:to>
                                        <p:strVal val="hidden"/>
                                      </p:to>
                                    </p:set>
                                  </p:childTnLst>
                                </p:cTn>
                              </p:par>
                              <p:par>
                                <p:cTn id="33" presetID="1" presetClass="entr" presetSubtype="0" fill="hold" grpId="0" nodeType="withEffect">
                                  <p:stCondLst>
                                    <p:cond delay="0"/>
                                  </p:stCondLst>
                                  <p:iterate type="lt">
                                    <p:tmAbs val="0"/>
                                  </p:iterate>
                                  <p:childTnLst>
                                    <p:set>
                                      <p:cBhvr>
                                        <p:cTn id="34" dur="1" fill="hold">
                                          <p:stCondLst>
                                            <p:cond delay="0"/>
                                          </p:stCondLst>
                                        </p:cTn>
                                        <p:tgtEl>
                                          <p:spTgt spid="14"/>
                                        </p:tgtEl>
                                        <p:attrNameLst>
                                          <p:attrName>style.visibility</p:attrName>
                                        </p:attrNameLst>
                                      </p:cBhvr>
                                      <p:to>
                                        <p:strVal val="visible"/>
                                      </p:to>
                                    </p:set>
                                  </p:childTnLst>
                                </p:cTn>
                              </p:par>
                              <p:par>
                                <p:cTn id="35" presetID="16" presetClass="emph" presetSubtype="0" repeatCount="indefinite" fill="hold" grpId="1" nodeType="withEffect">
                                  <p:stCondLst>
                                    <p:cond delay="0"/>
                                  </p:stCondLst>
                                  <p:endCondLst>
                                    <p:cond evt="onNext" delay="0">
                                      <p:tgtEl>
                                        <p:sldTgt/>
                                      </p:tgtEl>
                                    </p:cond>
                                  </p:endCondLst>
                                  <p:iterate type="lt">
                                    <p:tmPct val="4000"/>
                                  </p:iterate>
                                  <p:childTnLst>
                                    <p:set>
                                      <p:cBhvr override="childStyle">
                                        <p:cTn id="36" dur="500" fill="hold"/>
                                        <p:tgtEl>
                                          <p:spTgt spid="14"/>
                                        </p:tgtEl>
                                        <p:attrNameLst>
                                          <p:attrName>style.color</p:attrName>
                                        </p:attrNameLst>
                                      </p:cBhvr>
                                      <p:to>
                                        <p:clrVal>
                                          <a:srgbClr val="0BAF4D"/>
                                        </p:clrVal>
                                      </p:to>
                                    </p:set>
                                    <p:set>
                                      <p:cBhvr>
                                        <p:cTn id="37" dur="500" fill="hold"/>
                                        <p:tgtEl>
                                          <p:spTgt spid="14"/>
                                        </p:tgtEl>
                                        <p:attrNameLst>
                                          <p:attrName>fillcolor</p:attrName>
                                        </p:attrNameLst>
                                      </p:cBhvr>
                                      <p:to>
                                        <p:clrVal>
                                          <a:srgbClr val="0BAF4D"/>
                                        </p:clrVal>
                                      </p:to>
                                    </p:set>
                                    <p:set>
                                      <p:cBhvr>
                                        <p:cTn id="38" dur="500" fill="hold"/>
                                        <p:tgtEl>
                                          <p:spTgt spid="14"/>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2" nodeType="clickEffect">
                                  <p:stCondLst>
                                    <p:cond delay="0"/>
                                  </p:stCondLst>
                                  <p:iterate type="lt">
                                    <p:tmAbs val="0"/>
                                  </p:iterate>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42" presetClass="path" presetSubtype="0" accel="50000" decel="50000" fill="hold" grpId="1" nodeType="withEffect">
                                  <p:stCondLst>
                                    <p:cond delay="0"/>
                                  </p:stCondLst>
                                  <p:childTnLst>
                                    <p:animMotion origin="layout" path="M -3.61111E-6 1.85185E-6 L 0.03525 0.20879 " pathEditMode="relative" rAng="0" ptsTypes="AA">
                                      <p:cBhvr>
                                        <p:cTn id="48" dur="2000" fill="hold"/>
                                        <p:tgtEl>
                                          <p:spTgt spid="40"/>
                                        </p:tgtEl>
                                        <p:attrNameLst>
                                          <p:attrName>ppt_x</p:attrName>
                                          <p:attrName>ppt_y</p:attrName>
                                        </p:attrNameLst>
                                      </p:cBhvr>
                                      <p:rCtr x="1753" y="10440"/>
                                    </p:animMotion>
                                  </p:childTnLst>
                                  <p:subTnLst>
                                    <p:audio>
                                      <p:cMediaNode>
                                        <p:cTn display="0" masterRel="sameClick">
                                          <p:stCondLst>
                                            <p:cond evt="begin" delay="0">
                                              <p:tn val="47"/>
                                            </p:cond>
                                          </p:stCondLst>
                                          <p:endCondLst>
                                            <p:cond evt="onStopAudio" delay="0">
                                              <p:tgtEl>
                                                <p:sldTgt/>
                                              </p:tgtEl>
                                            </p:cond>
                                          </p:endCondLst>
                                        </p:cTn>
                                        <p:tgtEl>
                                          <p:sndTgt r:embed="rId2" name="laser.wav"/>
                                        </p:tgtEl>
                                      </p:cMediaNode>
                                    </p:audio>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42" presetClass="path" presetSubtype="0" accel="50000" decel="50000" fill="hold" grpId="1" nodeType="withEffect">
                                  <p:stCondLst>
                                    <p:cond delay="0"/>
                                  </p:stCondLst>
                                  <p:childTnLst>
                                    <p:animMotion origin="layout" path="M -2.77778E-7 3.7037E-6 L -0.0776 0.2074 " pathEditMode="relative" rAng="0" ptsTypes="AA">
                                      <p:cBhvr>
                                        <p:cTn id="54" dur="2000" fill="hold"/>
                                        <p:tgtEl>
                                          <p:spTgt spid="41"/>
                                        </p:tgtEl>
                                        <p:attrNameLst>
                                          <p:attrName>ppt_x</p:attrName>
                                          <p:attrName>ppt_y</p:attrName>
                                        </p:attrNameLst>
                                      </p:cBhvr>
                                      <p:rCtr x="-3889" y="10370"/>
                                    </p:animMotion>
                                  </p:childTnLst>
                                  <p:subTnLst>
                                    <p:audio>
                                      <p:cMediaNode>
                                        <p:cTn display="0" masterRel="sameClick">
                                          <p:stCondLst>
                                            <p:cond evt="begin" delay="0">
                                              <p:tn val="53"/>
                                            </p:cond>
                                          </p:stCondLst>
                                          <p:endCondLst>
                                            <p:cond evt="onStopAudio" delay="0">
                                              <p:tgtEl>
                                                <p:sldTgt/>
                                              </p:tgtEl>
                                            </p:cond>
                                          </p:endCondLst>
                                        </p:cTn>
                                        <p:tgtEl>
                                          <p:sndTgt r:embed="rId2" name="laser.wav"/>
                                        </p:tgtEl>
                                      </p:cMediaNode>
                                    </p:audio>
                                  </p:subTnLst>
                                </p:cTn>
                              </p:par>
                            </p:childTnLst>
                          </p:cTn>
                        </p:par>
                        <p:par>
                          <p:cTn id="55" fill="hold">
                            <p:stCondLst>
                              <p:cond delay="2000"/>
                            </p:stCondLst>
                            <p:childTnLst>
                              <p:par>
                                <p:cTn id="56" presetID="1" presetClass="exit" presetSubtype="0" fill="hold" grpId="2" nodeType="afterEffect">
                                  <p:stCondLst>
                                    <p:cond delay="0"/>
                                  </p:stCondLst>
                                  <p:childTnLst>
                                    <p:set>
                                      <p:cBhvr>
                                        <p:cTn id="57" dur="1" fill="hold">
                                          <p:stCondLst>
                                            <p:cond delay="0"/>
                                          </p:stCondLst>
                                        </p:cTn>
                                        <p:tgtEl>
                                          <p:spTgt spid="40"/>
                                        </p:tgtEl>
                                        <p:attrNameLst>
                                          <p:attrName>style.visibility</p:attrName>
                                        </p:attrNameLst>
                                      </p:cBhvr>
                                      <p:to>
                                        <p:strVal val="hidden"/>
                                      </p:to>
                                    </p:set>
                                  </p:childTnLst>
                                </p:cTn>
                              </p:par>
                              <p:par>
                                <p:cTn id="58" presetID="1" presetClass="exit" presetSubtype="0" fill="hold" grpId="2" nodeType="withEffect">
                                  <p:stCondLst>
                                    <p:cond delay="0"/>
                                  </p:stCondLst>
                                  <p:childTnLst>
                                    <p:set>
                                      <p:cBhvr>
                                        <p:cTn id="59" dur="1" fill="hold">
                                          <p:stCondLst>
                                            <p:cond delay="0"/>
                                          </p:stCondLst>
                                        </p:cTn>
                                        <p:tgtEl>
                                          <p:spTgt spid="41"/>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41" grpId="0"/>
      <p:bldP spid="41" grpId="1"/>
      <p:bldP spid="41" grpId="2"/>
      <p:bldP spid="39" grpId="0"/>
      <p:bldP spid="40" grpId="0"/>
      <p:bldP spid="40" grpId="1"/>
      <p:bldP spid="40" grpId="2"/>
      <p:bldP spid="37" grpId="0"/>
      <p:bldP spid="13" grpId="0"/>
      <p:bldP spid="13" grpId="1"/>
      <p:bldP spid="13" grpId="2"/>
      <p:bldP spid="14" grpId="0"/>
      <p:bldP spid="14" grpId="1"/>
      <p:bldP spid="14"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47" y="989274"/>
            <a:ext cx="621740" cy="599796"/>
          </a:xfrm>
          <a:prstGeom prst="rect">
            <a:avLst/>
          </a:prstGeom>
        </p:spPr>
      </p:pic>
      <p:sp>
        <p:nvSpPr>
          <p:cNvPr id="11" name="TextBox 10"/>
          <p:cNvSpPr txBox="1"/>
          <p:nvPr/>
        </p:nvSpPr>
        <p:spPr>
          <a:xfrm>
            <a:off x="3012118" y="1554607"/>
            <a:ext cx="3119765" cy="1015663"/>
          </a:xfrm>
          <a:prstGeom prst="rect">
            <a:avLst/>
          </a:prstGeom>
          <a:noFill/>
        </p:spPr>
        <p:txBody>
          <a:bodyPr wrap="none" rtlCol="0">
            <a:spAutoFit/>
          </a:bodyPr>
          <a:lstStyle/>
          <a:p>
            <a:r>
              <a:rPr lang="en-US" sz="6000" b="1" dirty="0">
                <a:latin typeface="Arial-SGK-TV" pitchFamily="2" charset="0"/>
                <a:cs typeface="Arial-SGK-TV" pitchFamily="2" charset="0"/>
              </a:rPr>
              <a:t>con </a:t>
            </a:r>
            <a:r>
              <a:rPr lang="en-US" sz="6000" b="1" dirty="0" err="1">
                <a:latin typeface="Arial-SGK-TV" pitchFamily="2" charset="0"/>
                <a:cs typeface="Arial-SGK-TV" pitchFamily="2" charset="0"/>
              </a:rPr>
              <a:t>t</a:t>
            </a:r>
            <a:r>
              <a:rPr lang="en-US" sz="6000" b="1" dirty="0" err="1">
                <a:solidFill>
                  <a:srgbClr val="F58220"/>
                </a:solidFill>
                <a:latin typeface="Arial-SGK-TV" pitchFamily="2" charset="0"/>
                <a:cs typeface="Arial-SGK-TV" pitchFamily="2" charset="0"/>
              </a:rPr>
              <a:t>ằm</a:t>
            </a:r>
            <a:endParaRPr lang="en-US" sz="6000" b="1" dirty="0">
              <a:solidFill>
                <a:srgbClr val="F58220"/>
              </a:solidFill>
              <a:latin typeface="Arial-SGK-TV" pitchFamily="2" charset="0"/>
              <a:cs typeface="Arial-SGK-TV" pitchFamily="2"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812610721"/>
              </p:ext>
            </p:extLst>
          </p:nvPr>
        </p:nvGraphicFramePr>
        <p:xfrm>
          <a:off x="2971800" y="3060981"/>
          <a:ext cx="3200400" cy="1005840"/>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1005840">
                <a:tc>
                  <a:txBody>
                    <a:bodyPr/>
                    <a:lstStyle/>
                    <a:p>
                      <a:endParaRPr lang="en-US" dirty="0"/>
                    </a:p>
                  </a:txBody>
                  <a:tcPr>
                    <a:lnL w="19050" cap="flat" cmpd="sng" algn="ctr">
                      <a:solidFill>
                        <a:srgbClr val="F79725"/>
                      </a:solidFill>
                      <a:prstDash val="solid"/>
                      <a:round/>
                      <a:headEnd type="none" w="med" len="med"/>
                      <a:tailEnd type="none" w="med" len="med"/>
                    </a:lnL>
                    <a:lnR w="19050" cap="flat" cmpd="sng" algn="ctr">
                      <a:solidFill>
                        <a:srgbClr val="F79725"/>
                      </a:solidFill>
                      <a:prstDash val="solid"/>
                      <a:round/>
                      <a:headEnd type="none" w="med" len="med"/>
                      <a:tailEnd type="none" w="med" len="med"/>
                    </a:lnR>
                    <a:lnT w="19050" cap="flat" cmpd="sng" algn="ctr">
                      <a:solidFill>
                        <a:srgbClr val="F79725"/>
                      </a:solidFill>
                      <a:prstDash val="solid"/>
                      <a:round/>
                      <a:headEnd type="none" w="med" len="med"/>
                      <a:tailEnd type="none" w="med" len="med"/>
                    </a:lnT>
                    <a:lnB w="19050" cap="flat" cmpd="sng" algn="ctr">
                      <a:solidFill>
                        <a:srgbClr val="F79725"/>
                      </a:solidFill>
                      <a:prstDash val="solid"/>
                      <a:round/>
                      <a:headEnd type="none" w="med" len="med"/>
                      <a:tailEnd type="none" w="med" len="med"/>
                    </a:lnB>
                  </a:tcPr>
                </a:tc>
                <a:tc>
                  <a:txBody>
                    <a:bodyPr/>
                    <a:lstStyle/>
                    <a:p>
                      <a:endParaRPr lang="en-US" dirty="0"/>
                    </a:p>
                  </a:txBody>
                  <a:tcPr>
                    <a:lnL w="19050" cap="flat" cmpd="sng" algn="ctr">
                      <a:solidFill>
                        <a:srgbClr val="F79725"/>
                      </a:solidFill>
                      <a:prstDash val="solid"/>
                      <a:round/>
                      <a:headEnd type="none" w="med" len="med"/>
                      <a:tailEnd type="none" w="med" len="med"/>
                    </a:lnL>
                    <a:lnR w="19050" cap="flat" cmpd="sng" algn="ctr">
                      <a:solidFill>
                        <a:srgbClr val="F79725"/>
                      </a:solidFill>
                      <a:prstDash val="solid"/>
                      <a:round/>
                      <a:headEnd type="none" w="med" len="med"/>
                      <a:tailEnd type="none" w="med" len="med"/>
                    </a:lnR>
                    <a:lnT w="19050" cap="flat" cmpd="sng" algn="ctr">
                      <a:solidFill>
                        <a:srgbClr val="F79725"/>
                      </a:solidFill>
                      <a:prstDash val="solid"/>
                      <a:round/>
                      <a:headEnd type="none" w="med" len="med"/>
                      <a:tailEnd type="none" w="med" len="med"/>
                    </a:lnT>
                    <a:lnB w="19050" cap="flat" cmpd="sng" algn="ctr">
                      <a:solidFill>
                        <a:srgbClr val="F79725"/>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3" name="Rectangle 22"/>
          <p:cNvSpPr/>
          <p:nvPr/>
        </p:nvSpPr>
        <p:spPr>
          <a:xfrm>
            <a:off x="3521365" y="3048451"/>
            <a:ext cx="397866" cy="1015663"/>
          </a:xfrm>
          <a:prstGeom prst="rect">
            <a:avLst/>
          </a:prstGeom>
        </p:spPr>
        <p:txBody>
          <a:bodyPr wrap="none">
            <a:spAutoFit/>
          </a:bodyPr>
          <a:lstStyle/>
          <a:p>
            <a:r>
              <a:rPr lang="en-US" sz="6000" dirty="0">
                <a:latin typeface="Arial-SGK-TV" pitchFamily="2" charset="0"/>
                <a:cs typeface="Arial-SGK-TV" pitchFamily="2" charset="0"/>
              </a:rPr>
              <a:t>t</a:t>
            </a:r>
          </a:p>
        </p:txBody>
      </p:sp>
      <p:sp>
        <p:nvSpPr>
          <p:cNvPr id="24" name="Rectangle 23"/>
          <p:cNvSpPr/>
          <p:nvPr/>
        </p:nvSpPr>
        <p:spPr>
          <a:xfrm>
            <a:off x="4761102" y="3063688"/>
            <a:ext cx="1253869" cy="1015663"/>
          </a:xfrm>
          <a:prstGeom prst="rect">
            <a:avLst/>
          </a:prstGeom>
        </p:spPr>
        <p:txBody>
          <a:bodyPr wrap="none">
            <a:spAutoFit/>
          </a:bodyPr>
          <a:lstStyle/>
          <a:p>
            <a:r>
              <a:rPr lang="en-US" sz="6000" dirty="0" err="1">
                <a:solidFill>
                  <a:srgbClr val="F58220"/>
                </a:solidFill>
                <a:latin typeface="Arial-SGK-TV" pitchFamily="2" charset="0"/>
                <a:cs typeface="Arial-SGK-TV" pitchFamily="2" charset="0"/>
              </a:rPr>
              <a:t>ăm</a:t>
            </a:r>
            <a:endParaRPr lang="en-US" sz="6000" dirty="0">
              <a:solidFill>
                <a:srgbClr val="F58220"/>
              </a:solidFill>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312" y="117000"/>
            <a:ext cx="714375" cy="714375"/>
          </a:xfrm>
          <a:prstGeom prst="rect">
            <a:avLst/>
          </a:prstGeom>
        </p:spPr>
      </p:pic>
      <p:sp>
        <p:nvSpPr>
          <p:cNvPr id="33" name="TextBox 32"/>
          <p:cNvSpPr txBox="1"/>
          <p:nvPr/>
        </p:nvSpPr>
        <p:spPr>
          <a:xfrm>
            <a:off x="1040794" y="369710"/>
            <a:ext cx="830340" cy="461665"/>
          </a:xfrm>
          <a:prstGeom prst="rect">
            <a:avLst/>
          </a:prstGeom>
          <a:noFill/>
        </p:spPr>
        <p:txBody>
          <a:bodyPr wrap="square" rtlCol="0">
            <a:spAutoFit/>
          </a:bodyPr>
          <a:lstStyle/>
          <a:p>
            <a:r>
              <a:rPr lang="en-US" sz="2400" b="1" dirty="0" err="1">
                <a:latin typeface="Arial-SGK-TV" pitchFamily="2" charset="0"/>
                <a:cs typeface="Arial-SGK-TV" pitchFamily="2" charset="0"/>
              </a:rPr>
              <a:t>Đọc</a:t>
            </a:r>
            <a:endParaRPr lang="en-US" sz="2400" dirty="0">
              <a:latin typeface="Arial-SGK-TV" pitchFamily="2" charset="0"/>
              <a:cs typeface="Arial-SGK-TV" pitchFamily="2" charset="0"/>
            </a:endParaRPr>
          </a:p>
        </p:txBody>
      </p:sp>
      <p:sp>
        <p:nvSpPr>
          <p:cNvPr id="35" name="TextBox 34"/>
          <p:cNvSpPr txBox="1"/>
          <p:nvPr/>
        </p:nvSpPr>
        <p:spPr>
          <a:xfrm>
            <a:off x="3521365" y="3056069"/>
            <a:ext cx="397866" cy="1015663"/>
          </a:xfrm>
          <a:prstGeom prst="rect">
            <a:avLst/>
          </a:prstGeom>
          <a:noFill/>
        </p:spPr>
        <p:txBody>
          <a:bodyPr wrap="none" rtlCol="0">
            <a:spAutoFit/>
          </a:bodyPr>
          <a:lstStyle/>
          <a:p>
            <a:r>
              <a:rPr lang="en-US" sz="6000" dirty="0">
                <a:latin typeface="Arial-SGK-TV" pitchFamily="2" charset="0"/>
                <a:cs typeface="Arial-SGK-TV" pitchFamily="2" charset="0"/>
              </a:rPr>
              <a:t>t</a:t>
            </a:r>
            <a:endParaRPr lang="en-US" sz="6000" dirty="0">
              <a:solidFill>
                <a:srgbClr val="F7931C"/>
              </a:solidFill>
              <a:latin typeface="Arial-SGK-TV" pitchFamily="2" charset="0"/>
              <a:cs typeface="Arial-SGK-TV" pitchFamily="2" charset="0"/>
            </a:endParaRPr>
          </a:p>
        </p:txBody>
      </p:sp>
      <p:sp>
        <p:nvSpPr>
          <p:cNvPr id="4" name="Rectangle 3">
            <a:extLst>
              <a:ext uri="{FF2B5EF4-FFF2-40B4-BE49-F238E27FC236}">
                <a16:creationId xmlns:a16="http://schemas.microsoft.com/office/drawing/2014/main" id="{E257BE8C-8A32-42FA-BDCA-E1756BAFA782}"/>
              </a:ext>
            </a:extLst>
          </p:cNvPr>
          <p:cNvSpPr/>
          <p:nvPr/>
        </p:nvSpPr>
        <p:spPr>
          <a:xfrm>
            <a:off x="4761102" y="3064109"/>
            <a:ext cx="1253869" cy="1015663"/>
          </a:xfrm>
          <a:prstGeom prst="rect">
            <a:avLst/>
          </a:prstGeom>
        </p:spPr>
        <p:txBody>
          <a:bodyPr wrap="none">
            <a:spAutoFit/>
          </a:bodyPr>
          <a:lstStyle/>
          <a:p>
            <a:r>
              <a:rPr lang="en-US" sz="6000" dirty="0" err="1">
                <a:solidFill>
                  <a:srgbClr val="F58220"/>
                </a:solidFill>
                <a:latin typeface="Arial-SGK-TV" pitchFamily="2" charset="0"/>
                <a:cs typeface="Arial-SGK-TV" pitchFamily="2" charset="0"/>
              </a:rPr>
              <a:t>ăm</a:t>
            </a:r>
            <a:endParaRPr lang="en-US" sz="6000" dirty="0">
              <a:solidFill>
                <a:srgbClr val="F58220"/>
              </a:solidFill>
            </a:endParaRPr>
          </a:p>
        </p:txBody>
      </p:sp>
      <p:sp>
        <p:nvSpPr>
          <p:cNvPr id="37" name="TextBox 36"/>
          <p:cNvSpPr txBox="1"/>
          <p:nvPr/>
        </p:nvSpPr>
        <p:spPr>
          <a:xfrm>
            <a:off x="3838466" y="4554825"/>
            <a:ext cx="1467068" cy="1015663"/>
          </a:xfrm>
          <a:prstGeom prst="rect">
            <a:avLst/>
          </a:prstGeom>
          <a:noFill/>
        </p:spPr>
        <p:txBody>
          <a:bodyPr wrap="none" rtlCol="0">
            <a:spAutoFit/>
          </a:bodyPr>
          <a:lstStyle/>
          <a:p>
            <a:r>
              <a:rPr lang="en-US" sz="6000" dirty="0" err="1">
                <a:latin typeface="Arial-SGK-TV" pitchFamily="2" charset="0"/>
                <a:cs typeface="Arial-SGK-TV" pitchFamily="2" charset="0"/>
              </a:rPr>
              <a:t>t</a:t>
            </a:r>
            <a:r>
              <a:rPr lang="en-US" sz="6000" dirty="0" err="1">
                <a:solidFill>
                  <a:srgbClr val="F58220"/>
                </a:solidFill>
                <a:latin typeface="Arial-SGK-TV" pitchFamily="2" charset="0"/>
                <a:cs typeface="Arial-SGK-TV" pitchFamily="2" charset="0"/>
              </a:rPr>
              <a:t>ằm</a:t>
            </a:r>
            <a:endParaRPr lang="en-US" sz="6000" dirty="0">
              <a:solidFill>
                <a:srgbClr val="F58220"/>
              </a:solidFill>
              <a:latin typeface="Arial-SGK-TV" pitchFamily="2" charset="0"/>
              <a:cs typeface="Arial-SGK-TV" pitchFamily="2" charset="0"/>
            </a:endParaRPr>
          </a:p>
        </p:txBody>
      </p:sp>
      <p:sp>
        <p:nvSpPr>
          <p:cNvPr id="12" name="Rectangle 11">
            <a:extLst>
              <a:ext uri="{FF2B5EF4-FFF2-40B4-BE49-F238E27FC236}">
                <a16:creationId xmlns:a16="http://schemas.microsoft.com/office/drawing/2014/main" id="{04B006CC-AAD5-4CB1-8D7B-156C81994D6C}"/>
              </a:ext>
            </a:extLst>
          </p:cNvPr>
          <p:cNvSpPr/>
          <p:nvPr/>
        </p:nvSpPr>
        <p:spPr>
          <a:xfrm>
            <a:off x="4761102" y="3041934"/>
            <a:ext cx="612668" cy="1015663"/>
          </a:xfrm>
          <a:prstGeom prst="rect">
            <a:avLst/>
          </a:prstGeom>
        </p:spPr>
        <p:txBody>
          <a:bodyPr wrap="none">
            <a:spAutoFit/>
          </a:bodyPr>
          <a:lstStyle/>
          <a:p>
            <a:r>
              <a:rPr lang="en-US" sz="6000" dirty="0">
                <a:solidFill>
                  <a:srgbClr val="F58220"/>
                </a:solidFill>
                <a:latin typeface="Arial-SGK-TV" pitchFamily="2" charset="0"/>
                <a:cs typeface="Arial-SGK-TV" pitchFamily="2" charset="0"/>
              </a:rPr>
              <a:t>ă</a:t>
            </a:r>
          </a:p>
        </p:txBody>
      </p:sp>
      <p:sp>
        <p:nvSpPr>
          <p:cNvPr id="13" name="Rectangle 12">
            <a:extLst>
              <a:ext uri="{FF2B5EF4-FFF2-40B4-BE49-F238E27FC236}">
                <a16:creationId xmlns:a16="http://schemas.microsoft.com/office/drawing/2014/main" id="{72B1233A-6AEE-4218-A39E-43A05AD97A21}"/>
              </a:ext>
            </a:extLst>
          </p:cNvPr>
          <p:cNvSpPr/>
          <p:nvPr/>
        </p:nvSpPr>
        <p:spPr>
          <a:xfrm>
            <a:off x="5185583" y="3063688"/>
            <a:ext cx="825867" cy="1015663"/>
          </a:xfrm>
          <a:prstGeom prst="rect">
            <a:avLst/>
          </a:prstGeom>
        </p:spPr>
        <p:txBody>
          <a:bodyPr wrap="none">
            <a:spAutoFit/>
          </a:bodyPr>
          <a:lstStyle/>
          <a:p>
            <a:r>
              <a:rPr lang="en-US" sz="6000" dirty="0">
                <a:solidFill>
                  <a:srgbClr val="F58220"/>
                </a:solidFill>
                <a:latin typeface="Arial-SGK-TV" pitchFamily="2" charset="0"/>
                <a:cs typeface="Arial-SGK-TV" pitchFamily="2" charset="0"/>
              </a:rPr>
              <a:t>m</a:t>
            </a:r>
            <a:endParaRPr lang="en-US" sz="6000" dirty="0">
              <a:solidFill>
                <a:srgbClr val="F58220"/>
              </a:solidFill>
            </a:endParaRPr>
          </a:p>
        </p:txBody>
      </p:sp>
      <p:cxnSp>
        <p:nvCxnSpPr>
          <p:cNvPr id="14" name="Straight Connector 13">
            <a:extLst>
              <a:ext uri="{FF2B5EF4-FFF2-40B4-BE49-F238E27FC236}">
                <a16:creationId xmlns:a16="http://schemas.microsoft.com/office/drawing/2014/main" id="{D3696CA7-DD5C-4DC0-A0E0-B17D322227A7}"/>
              </a:ext>
            </a:extLst>
          </p:cNvPr>
          <p:cNvCxnSpPr>
            <a:cxnSpLocks/>
          </p:cNvCxnSpPr>
          <p:nvPr/>
        </p:nvCxnSpPr>
        <p:spPr>
          <a:xfrm>
            <a:off x="4981903" y="2597047"/>
            <a:ext cx="210473" cy="22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D4916A5-42B2-4EB7-B713-04383793EC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1903" y="2632245"/>
            <a:ext cx="211933" cy="179134"/>
          </a:xfrm>
          <a:prstGeom prst="rect">
            <a:avLst/>
          </a:prstGeom>
        </p:spPr>
      </p:pic>
    </p:spTree>
    <p:extLst>
      <p:ext uri="{BB962C8B-B14F-4D97-AF65-F5344CB8AC3E}">
        <p14:creationId xmlns:p14="http://schemas.microsoft.com/office/powerpoint/2010/main" val="56033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mph" presetSubtype="0" repeatCount="indefinite" nodeType="clickEffect">
                                  <p:stCondLst>
                                    <p:cond delay="0"/>
                                  </p:stCondLst>
                                  <p:endCondLst>
                                    <p:cond evt="onNext" delay="0">
                                      <p:tgtEl>
                                        <p:sldTgt/>
                                      </p:tgtEl>
                                    </p:cond>
                                  </p:endCondLst>
                                  <p:childTnLst>
                                    <p:set>
                                      <p:cBhvr override="childStyle">
                                        <p:cTn id="22" dur="500" fill="hold"/>
                                        <p:tgtEl>
                                          <p:spTgt spid="24"/>
                                        </p:tgtEl>
                                        <p:attrNameLst>
                                          <p:attrName>style.color</p:attrName>
                                        </p:attrNameLst>
                                      </p:cBhvr>
                                      <p:to>
                                        <p:clrVal>
                                          <a:srgbClr val="0BAF4D"/>
                                        </p:clrVal>
                                      </p:to>
                                    </p:set>
                                    <p:set>
                                      <p:cBhvr>
                                        <p:cTn id="23" dur="500" fill="hold"/>
                                        <p:tgtEl>
                                          <p:spTgt spid="24"/>
                                        </p:tgtEl>
                                        <p:attrNameLst>
                                          <p:attrName>fillcolor</p:attrName>
                                        </p:attrNameLst>
                                      </p:cBhvr>
                                      <p:to>
                                        <p:clrVal>
                                          <a:srgbClr val="0BAF4D"/>
                                        </p:clrVal>
                                      </p:to>
                                    </p:set>
                                    <p:set>
                                      <p:cBhvr>
                                        <p:cTn id="24" dur="500" fill="hold"/>
                                        <p:tgtEl>
                                          <p:spTgt spid="24"/>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type="lt">
                                    <p:tmAbs val="0"/>
                                  </p:iterate>
                                  <p:childTnLst>
                                    <p:set>
                                      <p:cBhvr>
                                        <p:cTn id="28" dur="1" fill="hold">
                                          <p:stCondLst>
                                            <p:cond delay="0"/>
                                          </p:stCondLst>
                                        </p:cTn>
                                        <p:tgtEl>
                                          <p:spTgt spid="12"/>
                                        </p:tgtEl>
                                        <p:attrNameLst>
                                          <p:attrName>style.visibility</p:attrName>
                                        </p:attrNameLst>
                                      </p:cBhvr>
                                      <p:to>
                                        <p:strVal val="visible"/>
                                      </p:to>
                                    </p:set>
                                  </p:childTnLst>
                                </p:cTn>
                              </p:par>
                              <p:par>
                                <p:cTn id="29" presetID="16" presetClass="emph" presetSubtype="0" repeatCount="indefinite" fill="hold" grpId="1" nodeType="withEffect">
                                  <p:stCondLst>
                                    <p:cond delay="0"/>
                                  </p:stCondLst>
                                  <p:endCondLst>
                                    <p:cond evt="onNext" delay="0">
                                      <p:tgtEl>
                                        <p:sldTgt/>
                                      </p:tgtEl>
                                    </p:cond>
                                  </p:endCondLst>
                                  <p:iterate type="lt">
                                    <p:tmPct val="4000"/>
                                  </p:iterate>
                                  <p:childTnLst>
                                    <p:set>
                                      <p:cBhvr override="childStyle">
                                        <p:cTn id="30" dur="500" fill="hold"/>
                                        <p:tgtEl>
                                          <p:spTgt spid="12"/>
                                        </p:tgtEl>
                                        <p:attrNameLst>
                                          <p:attrName>style.color</p:attrName>
                                        </p:attrNameLst>
                                      </p:cBhvr>
                                      <p:to>
                                        <p:clrVal>
                                          <a:srgbClr val="0BAF4D"/>
                                        </p:clrVal>
                                      </p:to>
                                    </p:set>
                                    <p:set>
                                      <p:cBhvr>
                                        <p:cTn id="31" dur="500" fill="hold"/>
                                        <p:tgtEl>
                                          <p:spTgt spid="12"/>
                                        </p:tgtEl>
                                        <p:attrNameLst>
                                          <p:attrName>fillcolor</p:attrName>
                                        </p:attrNameLst>
                                      </p:cBhvr>
                                      <p:to>
                                        <p:clrVal>
                                          <a:srgbClr val="0BAF4D"/>
                                        </p:clrVal>
                                      </p:to>
                                    </p:set>
                                    <p:set>
                                      <p:cBhvr>
                                        <p:cTn id="32" dur="500" fill="hold"/>
                                        <p:tgtEl>
                                          <p:spTgt spid="12"/>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2" nodeType="clickEffect">
                                  <p:stCondLst>
                                    <p:cond delay="0"/>
                                  </p:stCondLst>
                                  <p:iterate type="lt">
                                    <p:tmAbs val="0"/>
                                  </p:iterate>
                                  <p:childTnLst>
                                    <p:set>
                                      <p:cBhvr>
                                        <p:cTn id="36" dur="1" fill="hold">
                                          <p:stCondLst>
                                            <p:cond delay="0"/>
                                          </p:stCondLst>
                                        </p:cTn>
                                        <p:tgtEl>
                                          <p:spTgt spid="12"/>
                                        </p:tgtEl>
                                        <p:attrNameLst>
                                          <p:attrName>style.visibility</p:attrName>
                                        </p:attrNameLst>
                                      </p:cBhvr>
                                      <p:to>
                                        <p:strVal val="hidden"/>
                                      </p:to>
                                    </p:set>
                                  </p:childTnLst>
                                </p:cTn>
                              </p:par>
                              <p:par>
                                <p:cTn id="37" presetID="1" presetClass="entr" presetSubtype="0" fill="hold" grpId="0" nodeType="withEffect">
                                  <p:stCondLst>
                                    <p:cond delay="0"/>
                                  </p:stCondLst>
                                  <p:iterate type="lt">
                                    <p:tmAbs val="0"/>
                                  </p:iterate>
                                  <p:childTnLst>
                                    <p:set>
                                      <p:cBhvr>
                                        <p:cTn id="38" dur="1" fill="hold">
                                          <p:stCondLst>
                                            <p:cond delay="0"/>
                                          </p:stCondLst>
                                        </p:cTn>
                                        <p:tgtEl>
                                          <p:spTgt spid="13"/>
                                        </p:tgtEl>
                                        <p:attrNameLst>
                                          <p:attrName>style.visibility</p:attrName>
                                        </p:attrNameLst>
                                      </p:cBhvr>
                                      <p:to>
                                        <p:strVal val="visible"/>
                                      </p:to>
                                    </p:set>
                                  </p:childTnLst>
                                </p:cTn>
                              </p:par>
                              <p:par>
                                <p:cTn id="39" presetID="16" presetClass="emph" presetSubtype="0" repeatCount="indefinite" fill="hold" grpId="1" nodeType="withEffect">
                                  <p:stCondLst>
                                    <p:cond delay="0"/>
                                  </p:stCondLst>
                                  <p:endCondLst>
                                    <p:cond evt="onNext" delay="0">
                                      <p:tgtEl>
                                        <p:sldTgt/>
                                      </p:tgtEl>
                                    </p:cond>
                                  </p:endCondLst>
                                  <p:iterate type="lt">
                                    <p:tmPct val="4000"/>
                                  </p:iterate>
                                  <p:childTnLst>
                                    <p:set>
                                      <p:cBhvr override="childStyle">
                                        <p:cTn id="40" dur="500" fill="hold"/>
                                        <p:tgtEl>
                                          <p:spTgt spid="13"/>
                                        </p:tgtEl>
                                        <p:attrNameLst>
                                          <p:attrName>style.color</p:attrName>
                                        </p:attrNameLst>
                                      </p:cBhvr>
                                      <p:to>
                                        <p:clrVal>
                                          <a:srgbClr val="0BAF4D"/>
                                        </p:clrVal>
                                      </p:to>
                                    </p:set>
                                    <p:set>
                                      <p:cBhvr>
                                        <p:cTn id="41" dur="500" fill="hold"/>
                                        <p:tgtEl>
                                          <p:spTgt spid="13"/>
                                        </p:tgtEl>
                                        <p:attrNameLst>
                                          <p:attrName>fillcolor</p:attrName>
                                        </p:attrNameLst>
                                      </p:cBhvr>
                                      <p:to>
                                        <p:clrVal>
                                          <a:srgbClr val="0BAF4D"/>
                                        </p:clrVal>
                                      </p:to>
                                    </p:set>
                                    <p:set>
                                      <p:cBhvr>
                                        <p:cTn id="42" dur="500" fill="hold"/>
                                        <p:tgtEl>
                                          <p:spTgt spid="13"/>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2" nodeType="clickEffect">
                                  <p:stCondLst>
                                    <p:cond delay="0"/>
                                  </p:stCondLst>
                                  <p:iterate type="lt">
                                    <p:tmAbs val="0"/>
                                  </p:iterate>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42" presetClass="path" presetSubtype="0" accel="50000" decel="50000" fill="hold" grpId="1" nodeType="withEffect">
                                  <p:stCondLst>
                                    <p:cond delay="0"/>
                                  </p:stCondLst>
                                  <p:childTnLst>
                                    <p:animMotion origin="layout" path="M -8.33333E-7 4.07407E-6 L 0.0349 0.21875 " pathEditMode="relative" rAng="0" ptsTypes="AA">
                                      <p:cBhvr>
                                        <p:cTn id="52" dur="2000" fill="hold"/>
                                        <p:tgtEl>
                                          <p:spTgt spid="35"/>
                                        </p:tgtEl>
                                        <p:attrNameLst>
                                          <p:attrName>ppt_x</p:attrName>
                                          <p:attrName>ppt_y</p:attrName>
                                        </p:attrNameLst>
                                      </p:cBhvr>
                                      <p:rCtr x="1736" y="10926"/>
                                    </p:animMotion>
                                  </p:childTnLst>
                                  <p:subTnLst>
                                    <p:audio>
                                      <p:cMediaNode>
                                        <p:cTn display="0" masterRel="sameClick">
                                          <p:stCondLst>
                                            <p:cond evt="begin" delay="0">
                                              <p:tn val="51"/>
                                            </p:cond>
                                          </p:stCondLst>
                                          <p:endCondLst>
                                            <p:cond evt="onStopAudio" delay="0">
                                              <p:tgtEl>
                                                <p:sldTgt/>
                                              </p:tgtEl>
                                            </p:cond>
                                          </p:endCondLst>
                                        </p:cTn>
                                        <p:tgtEl>
                                          <p:sndTgt r:embed="rId2" name="laser.wav"/>
                                        </p:tgtEl>
                                      </p:cMediaNode>
                                    </p:audio>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42" presetClass="path" presetSubtype="0" accel="50000" decel="50000" fill="hold" grpId="1" nodeType="withEffect">
                                  <p:stCondLst>
                                    <p:cond delay="0"/>
                                  </p:stCondLst>
                                  <p:childTnLst>
                                    <p:animMotion origin="layout" path="M 3.88889E-6 -3.33333E-6 L -0.07761 0.22061 " pathEditMode="relative" rAng="0" ptsTypes="AA">
                                      <p:cBhvr>
                                        <p:cTn id="58" dur="2000" fill="hold"/>
                                        <p:tgtEl>
                                          <p:spTgt spid="4"/>
                                        </p:tgtEl>
                                        <p:attrNameLst>
                                          <p:attrName>ppt_x</p:attrName>
                                          <p:attrName>ppt_y</p:attrName>
                                        </p:attrNameLst>
                                      </p:cBhvr>
                                      <p:rCtr x="-3889" y="11019"/>
                                    </p:animMotion>
                                  </p:childTnLst>
                                  <p:subTnLst>
                                    <p:audio>
                                      <p:cMediaNode>
                                        <p:cTn display="0" masterRel="sameClick">
                                          <p:stCondLst>
                                            <p:cond evt="begin" delay="0">
                                              <p:tn val="57"/>
                                            </p:cond>
                                          </p:stCondLst>
                                          <p:endCondLst>
                                            <p:cond evt="onStopAudio" delay="0">
                                              <p:tgtEl>
                                                <p:sldTgt/>
                                              </p:tgtEl>
                                            </p:cond>
                                          </p:endCondLst>
                                        </p:cTn>
                                        <p:tgtEl>
                                          <p:sndTgt r:embed="rId2" name="laser.wav"/>
                                        </p:tgtEl>
                                      </p:cMediaNode>
                                    </p:audio>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42" presetClass="path" presetSubtype="0" accel="50000" decel="50000" fill="hold" nodeType="withEffect">
                                  <p:stCondLst>
                                    <p:cond delay="0"/>
                                  </p:stCondLst>
                                  <p:childTnLst>
                                    <p:animMotion origin="layout" path="M -3.61111E-6 7.40741E-7 L -0.07934 0.29213 " pathEditMode="relative" rAng="0" ptsTypes="AA">
                                      <p:cBhvr>
                                        <p:cTn id="64" dur="2000" fill="hold"/>
                                        <p:tgtEl>
                                          <p:spTgt spid="15"/>
                                        </p:tgtEl>
                                        <p:attrNameLst>
                                          <p:attrName>ppt_x</p:attrName>
                                          <p:attrName>ppt_y</p:attrName>
                                        </p:attrNameLst>
                                      </p:cBhvr>
                                      <p:rCtr x="-3976" y="14606"/>
                                    </p:animMotion>
                                  </p:childTnLst>
                                </p:cTn>
                              </p:par>
                            </p:childTnLst>
                          </p:cTn>
                        </p:par>
                        <p:par>
                          <p:cTn id="65" fill="hold">
                            <p:stCondLst>
                              <p:cond delay="2000"/>
                            </p:stCondLst>
                            <p:childTnLst>
                              <p:par>
                                <p:cTn id="66" presetID="1" presetClass="exit" presetSubtype="0" fill="hold" nodeType="afterEffect">
                                  <p:stCondLst>
                                    <p:cond delay="0"/>
                                  </p:stCondLst>
                                  <p:childTnLst>
                                    <p:set>
                                      <p:cBhvr>
                                        <p:cTn id="67" dur="1" fill="hold">
                                          <p:stCondLst>
                                            <p:cond delay="0"/>
                                          </p:stCondLst>
                                        </p:cTn>
                                        <p:tgtEl>
                                          <p:spTgt spid="15"/>
                                        </p:tgtEl>
                                        <p:attrNameLst>
                                          <p:attrName>style.visibility</p:attrName>
                                        </p:attrNameLst>
                                      </p:cBhvr>
                                      <p:to>
                                        <p:strVal val="hidden"/>
                                      </p:to>
                                    </p:set>
                                  </p:childTnLst>
                                </p:cTn>
                              </p:par>
                            </p:childTnLst>
                          </p:cTn>
                        </p:par>
                        <p:par>
                          <p:cTn id="68" fill="hold">
                            <p:stCondLst>
                              <p:cond delay="2000"/>
                            </p:stCondLst>
                            <p:childTnLst>
                              <p:par>
                                <p:cTn id="69" presetID="1" presetClass="exit" presetSubtype="0" fill="hold" grpId="2" nodeType="afterEffect">
                                  <p:stCondLst>
                                    <p:cond delay="0"/>
                                  </p:stCondLst>
                                  <p:childTnLst>
                                    <p:set>
                                      <p:cBhvr>
                                        <p:cTn id="70" dur="1" fill="hold">
                                          <p:stCondLst>
                                            <p:cond delay="0"/>
                                          </p:stCondLst>
                                        </p:cTn>
                                        <p:tgtEl>
                                          <p:spTgt spid="35"/>
                                        </p:tgtEl>
                                        <p:attrNameLst>
                                          <p:attrName>style.visibility</p:attrName>
                                        </p:attrNameLst>
                                      </p:cBhvr>
                                      <p:to>
                                        <p:strVal val="hidden"/>
                                      </p:to>
                                    </p:set>
                                  </p:childTnLst>
                                </p:cTn>
                              </p:par>
                              <p:par>
                                <p:cTn id="71" presetID="1" presetClass="exit" presetSubtype="0" fill="hold" grpId="2" nodeType="withEffect">
                                  <p:stCondLst>
                                    <p:cond delay="0"/>
                                  </p:stCondLst>
                                  <p:childTnLst>
                                    <p:set>
                                      <p:cBhvr>
                                        <p:cTn id="72" dur="1" fill="hold">
                                          <p:stCondLst>
                                            <p:cond delay="0"/>
                                          </p:stCondLst>
                                        </p:cTn>
                                        <p:tgtEl>
                                          <p:spTgt spid="4"/>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5" grpId="0"/>
      <p:bldP spid="35" grpId="1"/>
      <p:bldP spid="35" grpId="2"/>
      <p:bldP spid="4" grpId="0"/>
      <p:bldP spid="4" grpId="1"/>
      <p:bldP spid="4" grpId="2"/>
      <p:bldP spid="37" grpId="0"/>
      <p:bldP spid="12" grpId="0"/>
      <p:bldP spid="12" grpId="1"/>
      <p:bldP spid="12" grpId="2"/>
      <p:bldP spid="13" grpId="0"/>
      <p:bldP spid="13" grpId="1"/>
      <p:bldP spid="13"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731064" y="4530390"/>
            <a:ext cx="1681871" cy="1015663"/>
          </a:xfrm>
          <a:prstGeom prst="rect">
            <a:avLst/>
          </a:prstGeom>
          <a:noFill/>
        </p:spPr>
        <p:txBody>
          <a:bodyPr wrap="none" rtlCol="0">
            <a:spAutoFit/>
          </a:bodyPr>
          <a:lstStyle/>
          <a:p>
            <a:r>
              <a:rPr lang="en-US" sz="6000" dirty="0" err="1">
                <a:latin typeface="Arial-SGK-TV" pitchFamily="2" charset="0"/>
                <a:cs typeface="Arial-SGK-TV" pitchFamily="2" charset="0"/>
              </a:rPr>
              <a:t>n</a:t>
            </a:r>
            <a:r>
              <a:rPr lang="en-US" sz="6000" dirty="0" err="1">
                <a:solidFill>
                  <a:srgbClr val="F58220"/>
                </a:solidFill>
                <a:latin typeface="Arial-SGK-TV" pitchFamily="2" charset="0"/>
                <a:cs typeface="Arial-SGK-TV" pitchFamily="2" charset="0"/>
              </a:rPr>
              <a:t>ấm</a:t>
            </a:r>
            <a:endParaRPr lang="en-US" sz="6000" dirty="0">
              <a:solidFill>
                <a:srgbClr val="F58220"/>
              </a:solidFill>
              <a:latin typeface="Arial-SGK-TV" pitchFamily="2" charset="0"/>
              <a:cs typeface="Arial-SGK-TV"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47" y="989274"/>
            <a:ext cx="621740" cy="599796"/>
          </a:xfrm>
          <a:prstGeom prst="rect">
            <a:avLst/>
          </a:prstGeom>
        </p:spPr>
      </p:pic>
      <p:sp>
        <p:nvSpPr>
          <p:cNvPr id="9" name="TextBox 8"/>
          <p:cNvSpPr txBox="1"/>
          <p:nvPr/>
        </p:nvSpPr>
        <p:spPr>
          <a:xfrm>
            <a:off x="2959219" y="1505379"/>
            <a:ext cx="3225563" cy="1015663"/>
          </a:xfrm>
          <a:prstGeom prst="rect">
            <a:avLst/>
          </a:prstGeom>
          <a:noFill/>
        </p:spPr>
        <p:txBody>
          <a:bodyPr wrap="none" rtlCol="0">
            <a:spAutoFit/>
          </a:bodyPr>
          <a:lstStyle/>
          <a:p>
            <a:r>
              <a:rPr lang="en-US" sz="6000" b="1" dirty="0" err="1">
                <a:latin typeface="Arial-SGK-TV" pitchFamily="2" charset="0"/>
                <a:cs typeface="Arial-SGK-TV" pitchFamily="2" charset="0"/>
              </a:rPr>
              <a:t>cây</a:t>
            </a:r>
            <a:r>
              <a:rPr lang="en-US" sz="6000" b="1" dirty="0">
                <a:latin typeface="Arial-SGK-TV" pitchFamily="2" charset="0"/>
                <a:cs typeface="Arial-SGK-TV" pitchFamily="2" charset="0"/>
              </a:rPr>
              <a:t> </a:t>
            </a:r>
            <a:r>
              <a:rPr lang="en-US" sz="6000" b="1" dirty="0" err="1">
                <a:latin typeface="Arial-SGK-TV" pitchFamily="2" charset="0"/>
                <a:cs typeface="Arial-SGK-TV" pitchFamily="2" charset="0"/>
              </a:rPr>
              <a:t>n</a:t>
            </a:r>
            <a:r>
              <a:rPr lang="en-US" sz="6000" b="1" dirty="0" err="1">
                <a:solidFill>
                  <a:srgbClr val="F58220"/>
                </a:solidFill>
                <a:latin typeface="Arial-SGK-TV" pitchFamily="2" charset="0"/>
                <a:cs typeface="Arial-SGK-TV" pitchFamily="2" charset="0"/>
              </a:rPr>
              <a:t>ấm</a:t>
            </a:r>
            <a:endParaRPr lang="en-US" sz="6000" b="1" dirty="0">
              <a:solidFill>
                <a:srgbClr val="F58220"/>
              </a:solidFill>
              <a:latin typeface="Arial-SGK-TV" pitchFamily="2" charset="0"/>
              <a:cs typeface="Arial-SGK-TV" pitchFamily="2" charset="0"/>
            </a:endParaRPr>
          </a:p>
        </p:txBody>
      </p:sp>
      <p:graphicFrame>
        <p:nvGraphicFramePr>
          <p:cNvPr id="13" name="Table 12"/>
          <p:cNvGraphicFramePr>
            <a:graphicFrameLocks noGrp="1"/>
          </p:cNvGraphicFramePr>
          <p:nvPr/>
        </p:nvGraphicFramePr>
        <p:xfrm>
          <a:off x="2795587" y="3022881"/>
          <a:ext cx="3552826" cy="1005840"/>
        </p:xfrm>
        <a:graphic>
          <a:graphicData uri="http://schemas.openxmlformats.org/drawingml/2006/table">
            <a:tbl>
              <a:tblPr firstRow="1" bandRow="1">
                <a:tableStyleId>{2D5ABB26-0587-4C30-8999-92F81FD0307C}</a:tableStyleId>
              </a:tblPr>
              <a:tblGrid>
                <a:gridCol w="1776413">
                  <a:extLst>
                    <a:ext uri="{9D8B030D-6E8A-4147-A177-3AD203B41FA5}">
                      <a16:colId xmlns:a16="http://schemas.microsoft.com/office/drawing/2014/main" val="20000"/>
                    </a:ext>
                  </a:extLst>
                </a:gridCol>
                <a:gridCol w="1776413">
                  <a:extLst>
                    <a:ext uri="{9D8B030D-6E8A-4147-A177-3AD203B41FA5}">
                      <a16:colId xmlns:a16="http://schemas.microsoft.com/office/drawing/2014/main" val="20001"/>
                    </a:ext>
                  </a:extLst>
                </a:gridCol>
              </a:tblGrid>
              <a:tr h="1005840">
                <a:tc>
                  <a:txBody>
                    <a:bodyPr/>
                    <a:lstStyle/>
                    <a:p>
                      <a:endParaRPr lang="en-US" dirty="0"/>
                    </a:p>
                  </a:txBody>
                  <a:tcPr>
                    <a:lnL w="19050" cap="flat" cmpd="sng" algn="ctr">
                      <a:solidFill>
                        <a:srgbClr val="F79725"/>
                      </a:solidFill>
                      <a:prstDash val="solid"/>
                      <a:round/>
                      <a:headEnd type="none" w="med" len="med"/>
                      <a:tailEnd type="none" w="med" len="med"/>
                    </a:lnL>
                    <a:lnR w="19050" cap="flat" cmpd="sng" algn="ctr">
                      <a:solidFill>
                        <a:srgbClr val="F79725"/>
                      </a:solidFill>
                      <a:prstDash val="solid"/>
                      <a:round/>
                      <a:headEnd type="none" w="med" len="med"/>
                      <a:tailEnd type="none" w="med" len="med"/>
                    </a:lnR>
                    <a:lnT w="19050" cap="flat" cmpd="sng" algn="ctr">
                      <a:solidFill>
                        <a:srgbClr val="F79725"/>
                      </a:solidFill>
                      <a:prstDash val="solid"/>
                      <a:round/>
                      <a:headEnd type="none" w="med" len="med"/>
                      <a:tailEnd type="none" w="med" len="med"/>
                    </a:lnT>
                    <a:lnB w="19050" cap="flat" cmpd="sng" algn="ctr">
                      <a:solidFill>
                        <a:srgbClr val="F79725"/>
                      </a:solidFill>
                      <a:prstDash val="solid"/>
                      <a:round/>
                      <a:headEnd type="none" w="med" len="med"/>
                      <a:tailEnd type="none" w="med" len="med"/>
                    </a:lnB>
                  </a:tcPr>
                </a:tc>
                <a:tc>
                  <a:txBody>
                    <a:bodyPr/>
                    <a:lstStyle/>
                    <a:p>
                      <a:endParaRPr lang="en-US" dirty="0"/>
                    </a:p>
                  </a:txBody>
                  <a:tcPr>
                    <a:lnL w="19050" cap="flat" cmpd="sng" algn="ctr">
                      <a:solidFill>
                        <a:srgbClr val="F79725"/>
                      </a:solidFill>
                      <a:prstDash val="solid"/>
                      <a:round/>
                      <a:headEnd type="none" w="med" len="med"/>
                      <a:tailEnd type="none" w="med" len="med"/>
                    </a:lnL>
                    <a:lnR w="19050" cap="flat" cmpd="sng" algn="ctr">
                      <a:solidFill>
                        <a:srgbClr val="F79725"/>
                      </a:solidFill>
                      <a:prstDash val="solid"/>
                      <a:round/>
                      <a:headEnd type="none" w="med" len="med"/>
                      <a:tailEnd type="none" w="med" len="med"/>
                    </a:lnR>
                    <a:lnT w="19050" cap="flat" cmpd="sng" algn="ctr">
                      <a:solidFill>
                        <a:srgbClr val="F79725"/>
                      </a:solidFill>
                      <a:prstDash val="solid"/>
                      <a:round/>
                      <a:headEnd type="none" w="med" len="med"/>
                      <a:tailEnd type="none" w="med" len="med"/>
                    </a:lnT>
                    <a:lnB w="19050" cap="flat" cmpd="sng" algn="ctr">
                      <a:solidFill>
                        <a:srgbClr val="F79725"/>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9" name="Rectangle 18"/>
          <p:cNvSpPr/>
          <p:nvPr/>
        </p:nvSpPr>
        <p:spPr>
          <a:xfrm>
            <a:off x="3363096" y="3004410"/>
            <a:ext cx="612668" cy="1015663"/>
          </a:xfrm>
          <a:prstGeom prst="rect">
            <a:avLst/>
          </a:prstGeom>
        </p:spPr>
        <p:txBody>
          <a:bodyPr wrap="none">
            <a:spAutoFit/>
          </a:bodyPr>
          <a:lstStyle/>
          <a:p>
            <a:pPr algn="ctr"/>
            <a:r>
              <a:rPr lang="en-US" sz="6000" dirty="0">
                <a:latin typeface="Arial-SGK-TV" pitchFamily="2" charset="0"/>
                <a:cs typeface="Arial-SGK-TV" pitchFamily="2" charset="0"/>
              </a:rPr>
              <a:t>n</a:t>
            </a:r>
          </a:p>
        </p:txBody>
      </p:sp>
      <p:sp>
        <p:nvSpPr>
          <p:cNvPr id="21" name="Rectangle 20"/>
          <p:cNvSpPr/>
          <p:nvPr/>
        </p:nvSpPr>
        <p:spPr>
          <a:xfrm>
            <a:off x="4863517" y="3017968"/>
            <a:ext cx="1253869" cy="1015663"/>
          </a:xfrm>
          <a:prstGeom prst="rect">
            <a:avLst/>
          </a:prstGeom>
        </p:spPr>
        <p:txBody>
          <a:bodyPr wrap="none">
            <a:spAutoFit/>
          </a:bodyPr>
          <a:lstStyle/>
          <a:p>
            <a:r>
              <a:rPr lang="en-US" sz="6000" dirty="0" err="1">
                <a:solidFill>
                  <a:srgbClr val="F58220"/>
                </a:solidFill>
                <a:latin typeface="Arial-SGK-TV" pitchFamily="2" charset="0"/>
                <a:cs typeface="Arial-SGK-TV" pitchFamily="2" charset="0"/>
              </a:rPr>
              <a:t>âm</a:t>
            </a:r>
            <a:endParaRPr lang="en-US" sz="6000" dirty="0">
              <a:solidFill>
                <a:srgbClr val="F58220"/>
              </a:solidFill>
            </a:endParaRPr>
          </a:p>
        </p:txBody>
      </p:sp>
      <p:cxnSp>
        <p:nvCxnSpPr>
          <p:cNvPr id="32" name="Straight Connector 31"/>
          <p:cNvCxnSpPr>
            <a:cxnSpLocks/>
          </p:cNvCxnSpPr>
          <p:nvPr/>
        </p:nvCxnSpPr>
        <p:spPr>
          <a:xfrm flipH="1">
            <a:off x="5112911" y="2652984"/>
            <a:ext cx="202039" cy="2416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312" y="117000"/>
            <a:ext cx="714375" cy="714375"/>
          </a:xfrm>
          <a:prstGeom prst="rect">
            <a:avLst/>
          </a:prstGeom>
        </p:spPr>
      </p:pic>
      <p:sp>
        <p:nvSpPr>
          <p:cNvPr id="33" name="TextBox 32"/>
          <p:cNvSpPr txBox="1"/>
          <p:nvPr/>
        </p:nvSpPr>
        <p:spPr>
          <a:xfrm>
            <a:off x="1040794" y="369710"/>
            <a:ext cx="830340" cy="461665"/>
          </a:xfrm>
          <a:prstGeom prst="rect">
            <a:avLst/>
          </a:prstGeom>
          <a:noFill/>
        </p:spPr>
        <p:txBody>
          <a:bodyPr wrap="square" rtlCol="0">
            <a:spAutoFit/>
          </a:bodyPr>
          <a:lstStyle/>
          <a:p>
            <a:r>
              <a:rPr lang="en-US" sz="2400" b="1" dirty="0" err="1">
                <a:latin typeface="Arial-SGK-TV" pitchFamily="2" charset="0"/>
                <a:cs typeface="Arial-SGK-TV" pitchFamily="2" charset="0"/>
              </a:rPr>
              <a:t>Đọc</a:t>
            </a:r>
            <a:endParaRPr lang="en-US" sz="2400" dirty="0">
              <a:latin typeface="Arial-SGK-TV" pitchFamily="2" charset="0"/>
              <a:cs typeface="Arial-SGK-TV" pitchFamily="2" charset="0"/>
            </a:endParaRPr>
          </a:p>
        </p:txBody>
      </p:sp>
      <p:sp>
        <p:nvSpPr>
          <p:cNvPr id="34" name="TextBox 33"/>
          <p:cNvSpPr txBox="1"/>
          <p:nvPr/>
        </p:nvSpPr>
        <p:spPr>
          <a:xfrm>
            <a:off x="3363096" y="3004410"/>
            <a:ext cx="612668" cy="1015663"/>
          </a:xfrm>
          <a:prstGeom prst="rect">
            <a:avLst/>
          </a:prstGeom>
          <a:noFill/>
        </p:spPr>
        <p:txBody>
          <a:bodyPr wrap="none" rtlCol="0">
            <a:spAutoFit/>
          </a:bodyPr>
          <a:lstStyle/>
          <a:p>
            <a:r>
              <a:rPr lang="en-US" sz="6000" dirty="0">
                <a:latin typeface="Arial-SGK-TV" pitchFamily="2" charset="0"/>
                <a:cs typeface="Arial-SGK-TV" pitchFamily="2" charset="0"/>
              </a:rPr>
              <a:t>n</a:t>
            </a:r>
            <a:endParaRPr lang="en-US" sz="6000" dirty="0">
              <a:solidFill>
                <a:srgbClr val="F7931C"/>
              </a:solidFill>
              <a:latin typeface="Arial-SGK-TV" pitchFamily="2" charset="0"/>
              <a:cs typeface="Arial-SGK-TV" pitchFamily="2" charset="0"/>
            </a:endParaRPr>
          </a:p>
        </p:txBody>
      </p:sp>
      <p:sp>
        <p:nvSpPr>
          <p:cNvPr id="3" name="Rectangle 2">
            <a:extLst>
              <a:ext uri="{FF2B5EF4-FFF2-40B4-BE49-F238E27FC236}">
                <a16:creationId xmlns:a16="http://schemas.microsoft.com/office/drawing/2014/main" id="{9E2B136F-1117-4D7A-9E87-640E6806277B}"/>
              </a:ext>
            </a:extLst>
          </p:cNvPr>
          <p:cNvSpPr/>
          <p:nvPr/>
        </p:nvSpPr>
        <p:spPr>
          <a:xfrm>
            <a:off x="4863471" y="3013058"/>
            <a:ext cx="1253869" cy="1015663"/>
          </a:xfrm>
          <a:prstGeom prst="rect">
            <a:avLst/>
          </a:prstGeom>
        </p:spPr>
        <p:txBody>
          <a:bodyPr wrap="none">
            <a:spAutoFit/>
          </a:bodyPr>
          <a:lstStyle/>
          <a:p>
            <a:r>
              <a:rPr lang="en-US" sz="6000" dirty="0" err="1">
                <a:solidFill>
                  <a:srgbClr val="F58220"/>
                </a:solidFill>
                <a:latin typeface="Arial-SGK-TV" pitchFamily="2" charset="0"/>
                <a:cs typeface="Arial-SGK-TV" pitchFamily="2" charset="0"/>
              </a:rPr>
              <a:t>âm</a:t>
            </a:r>
            <a:endParaRPr lang="en-US" sz="6000" dirty="0">
              <a:solidFill>
                <a:srgbClr val="F58220"/>
              </a:solidFill>
            </a:endParaRPr>
          </a:p>
        </p:txBody>
      </p:sp>
      <p:pic>
        <p:nvPicPr>
          <p:cNvPr id="36" name="Picture 35">
            <a:extLst>
              <a:ext uri="{FF2B5EF4-FFF2-40B4-BE49-F238E27FC236}">
                <a16:creationId xmlns:a16="http://schemas.microsoft.com/office/drawing/2014/main" id="{A454B6D6-94ED-4633-88CF-2D01B029CC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8612" y="2681998"/>
            <a:ext cx="175754" cy="182880"/>
          </a:xfrm>
          <a:prstGeom prst="rect">
            <a:avLst/>
          </a:prstGeom>
        </p:spPr>
      </p:pic>
      <p:sp>
        <p:nvSpPr>
          <p:cNvPr id="14" name="Rectangle 13">
            <a:extLst>
              <a:ext uri="{FF2B5EF4-FFF2-40B4-BE49-F238E27FC236}">
                <a16:creationId xmlns:a16="http://schemas.microsoft.com/office/drawing/2014/main" id="{2C4D3DEC-E4C8-4AE4-AC40-F0FAFB745AAC}"/>
              </a:ext>
            </a:extLst>
          </p:cNvPr>
          <p:cNvSpPr/>
          <p:nvPr/>
        </p:nvSpPr>
        <p:spPr>
          <a:xfrm>
            <a:off x="4863517" y="3017801"/>
            <a:ext cx="612668" cy="1015663"/>
          </a:xfrm>
          <a:prstGeom prst="rect">
            <a:avLst/>
          </a:prstGeom>
        </p:spPr>
        <p:txBody>
          <a:bodyPr wrap="none">
            <a:spAutoFit/>
          </a:bodyPr>
          <a:lstStyle/>
          <a:p>
            <a:r>
              <a:rPr lang="en-US" sz="6000" dirty="0">
                <a:solidFill>
                  <a:srgbClr val="F58220"/>
                </a:solidFill>
                <a:latin typeface="Arial-SGK-TV" pitchFamily="2" charset="0"/>
                <a:cs typeface="Arial-SGK-TV" pitchFamily="2" charset="0"/>
              </a:rPr>
              <a:t>â</a:t>
            </a:r>
            <a:endParaRPr lang="en-US" sz="6000" dirty="0">
              <a:solidFill>
                <a:srgbClr val="F58220"/>
              </a:solidFill>
            </a:endParaRPr>
          </a:p>
        </p:txBody>
      </p:sp>
      <p:sp>
        <p:nvSpPr>
          <p:cNvPr id="15" name="Rectangle 14">
            <a:extLst>
              <a:ext uri="{FF2B5EF4-FFF2-40B4-BE49-F238E27FC236}">
                <a16:creationId xmlns:a16="http://schemas.microsoft.com/office/drawing/2014/main" id="{2AEC9BA1-7BC7-4B45-9A36-920CF686C04E}"/>
              </a:ext>
            </a:extLst>
          </p:cNvPr>
          <p:cNvSpPr/>
          <p:nvPr/>
        </p:nvSpPr>
        <p:spPr>
          <a:xfrm>
            <a:off x="5291473" y="3018407"/>
            <a:ext cx="825867" cy="1015663"/>
          </a:xfrm>
          <a:prstGeom prst="rect">
            <a:avLst/>
          </a:prstGeom>
        </p:spPr>
        <p:txBody>
          <a:bodyPr wrap="none">
            <a:spAutoFit/>
          </a:bodyPr>
          <a:lstStyle/>
          <a:p>
            <a:r>
              <a:rPr lang="en-US" sz="6000" dirty="0">
                <a:solidFill>
                  <a:srgbClr val="F58220"/>
                </a:solidFill>
                <a:latin typeface="Arial-SGK-TV" pitchFamily="2" charset="0"/>
                <a:cs typeface="Arial-SGK-TV" pitchFamily="2" charset="0"/>
              </a:rPr>
              <a:t>m</a:t>
            </a:r>
            <a:endParaRPr lang="en-US" sz="6000" dirty="0">
              <a:solidFill>
                <a:srgbClr val="F58220"/>
              </a:solidFill>
            </a:endParaRPr>
          </a:p>
        </p:txBody>
      </p:sp>
    </p:spTree>
    <p:extLst>
      <p:ext uri="{BB962C8B-B14F-4D97-AF65-F5344CB8AC3E}">
        <p14:creationId xmlns:p14="http://schemas.microsoft.com/office/powerpoint/2010/main" val="240926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mph" presetSubtype="0" repeatCount="indefinite" grpId="0" nodeType="clickEffect">
                                  <p:stCondLst>
                                    <p:cond delay="0"/>
                                  </p:stCondLst>
                                  <p:endCondLst>
                                    <p:cond evt="onNext" delay="0">
                                      <p:tgtEl>
                                        <p:sldTgt/>
                                      </p:tgtEl>
                                    </p:cond>
                                  </p:endCondLst>
                                  <p:childTnLst>
                                    <p:set>
                                      <p:cBhvr override="childStyle">
                                        <p:cTn id="22" dur="500" fill="hold"/>
                                        <p:tgtEl>
                                          <p:spTgt spid="21"/>
                                        </p:tgtEl>
                                        <p:attrNameLst>
                                          <p:attrName>style.color</p:attrName>
                                        </p:attrNameLst>
                                      </p:cBhvr>
                                      <p:to>
                                        <p:clrVal>
                                          <a:srgbClr val="0BAF4D"/>
                                        </p:clrVal>
                                      </p:to>
                                    </p:set>
                                    <p:set>
                                      <p:cBhvr>
                                        <p:cTn id="23" dur="500" fill="hold"/>
                                        <p:tgtEl>
                                          <p:spTgt spid="21"/>
                                        </p:tgtEl>
                                        <p:attrNameLst>
                                          <p:attrName>fillcolor</p:attrName>
                                        </p:attrNameLst>
                                      </p:cBhvr>
                                      <p:to>
                                        <p:clrVal>
                                          <a:srgbClr val="0BAF4D"/>
                                        </p:clrVal>
                                      </p:to>
                                    </p:set>
                                    <p:set>
                                      <p:cBhvr>
                                        <p:cTn id="24" dur="500" fill="hold"/>
                                        <p:tgtEl>
                                          <p:spTgt spid="21"/>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type="lt">
                                    <p:tmAbs val="0"/>
                                  </p:iterate>
                                  <p:childTnLst>
                                    <p:set>
                                      <p:cBhvr>
                                        <p:cTn id="28" dur="1" fill="hold">
                                          <p:stCondLst>
                                            <p:cond delay="0"/>
                                          </p:stCondLst>
                                        </p:cTn>
                                        <p:tgtEl>
                                          <p:spTgt spid="14"/>
                                        </p:tgtEl>
                                        <p:attrNameLst>
                                          <p:attrName>style.visibility</p:attrName>
                                        </p:attrNameLst>
                                      </p:cBhvr>
                                      <p:to>
                                        <p:strVal val="visible"/>
                                      </p:to>
                                    </p:set>
                                  </p:childTnLst>
                                </p:cTn>
                              </p:par>
                              <p:par>
                                <p:cTn id="29" presetID="16" presetClass="emph" presetSubtype="0" repeatCount="indefinite" fill="hold" grpId="1" nodeType="withEffect">
                                  <p:stCondLst>
                                    <p:cond delay="0"/>
                                  </p:stCondLst>
                                  <p:endCondLst>
                                    <p:cond evt="onNext" delay="0">
                                      <p:tgtEl>
                                        <p:sldTgt/>
                                      </p:tgtEl>
                                    </p:cond>
                                  </p:endCondLst>
                                  <p:iterate type="lt">
                                    <p:tmPct val="4000"/>
                                  </p:iterate>
                                  <p:childTnLst>
                                    <p:set>
                                      <p:cBhvr override="childStyle">
                                        <p:cTn id="30" dur="500" fill="hold"/>
                                        <p:tgtEl>
                                          <p:spTgt spid="14"/>
                                        </p:tgtEl>
                                        <p:attrNameLst>
                                          <p:attrName>style.color</p:attrName>
                                        </p:attrNameLst>
                                      </p:cBhvr>
                                      <p:to>
                                        <p:clrVal>
                                          <a:srgbClr val="0BAF4D"/>
                                        </p:clrVal>
                                      </p:to>
                                    </p:set>
                                    <p:set>
                                      <p:cBhvr>
                                        <p:cTn id="31" dur="500" fill="hold"/>
                                        <p:tgtEl>
                                          <p:spTgt spid="14"/>
                                        </p:tgtEl>
                                        <p:attrNameLst>
                                          <p:attrName>fillcolor</p:attrName>
                                        </p:attrNameLst>
                                      </p:cBhvr>
                                      <p:to>
                                        <p:clrVal>
                                          <a:srgbClr val="0BAF4D"/>
                                        </p:clrVal>
                                      </p:to>
                                    </p:set>
                                    <p:set>
                                      <p:cBhvr>
                                        <p:cTn id="32" dur="500" fill="hold"/>
                                        <p:tgtEl>
                                          <p:spTgt spid="14"/>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2" nodeType="clickEffect">
                                  <p:stCondLst>
                                    <p:cond delay="0"/>
                                  </p:stCondLst>
                                  <p:iterate type="lt">
                                    <p:tmAbs val="0"/>
                                  </p:iterate>
                                  <p:childTnLst>
                                    <p:set>
                                      <p:cBhvr>
                                        <p:cTn id="36" dur="1" fill="hold">
                                          <p:stCondLst>
                                            <p:cond delay="0"/>
                                          </p:stCondLst>
                                        </p:cTn>
                                        <p:tgtEl>
                                          <p:spTgt spid="14"/>
                                        </p:tgtEl>
                                        <p:attrNameLst>
                                          <p:attrName>style.visibility</p:attrName>
                                        </p:attrNameLst>
                                      </p:cBhvr>
                                      <p:to>
                                        <p:strVal val="hidden"/>
                                      </p:to>
                                    </p:set>
                                  </p:childTnLst>
                                </p:cTn>
                              </p:par>
                              <p:par>
                                <p:cTn id="37" presetID="1" presetClass="entr" presetSubtype="0" fill="hold" grpId="0" nodeType="withEffect">
                                  <p:stCondLst>
                                    <p:cond delay="0"/>
                                  </p:stCondLst>
                                  <p:iterate type="lt">
                                    <p:tmAbs val="0"/>
                                  </p:iterate>
                                  <p:childTnLst>
                                    <p:set>
                                      <p:cBhvr>
                                        <p:cTn id="38" dur="1" fill="hold">
                                          <p:stCondLst>
                                            <p:cond delay="0"/>
                                          </p:stCondLst>
                                        </p:cTn>
                                        <p:tgtEl>
                                          <p:spTgt spid="15"/>
                                        </p:tgtEl>
                                        <p:attrNameLst>
                                          <p:attrName>style.visibility</p:attrName>
                                        </p:attrNameLst>
                                      </p:cBhvr>
                                      <p:to>
                                        <p:strVal val="visible"/>
                                      </p:to>
                                    </p:set>
                                  </p:childTnLst>
                                </p:cTn>
                              </p:par>
                              <p:par>
                                <p:cTn id="39" presetID="16" presetClass="emph" presetSubtype="0" repeatCount="indefinite" fill="hold" grpId="1" nodeType="withEffect">
                                  <p:stCondLst>
                                    <p:cond delay="0"/>
                                  </p:stCondLst>
                                  <p:endCondLst>
                                    <p:cond evt="onNext" delay="0">
                                      <p:tgtEl>
                                        <p:sldTgt/>
                                      </p:tgtEl>
                                    </p:cond>
                                  </p:endCondLst>
                                  <p:iterate type="lt">
                                    <p:tmPct val="4000"/>
                                  </p:iterate>
                                  <p:childTnLst>
                                    <p:set>
                                      <p:cBhvr override="childStyle">
                                        <p:cTn id="40" dur="500" fill="hold"/>
                                        <p:tgtEl>
                                          <p:spTgt spid="15"/>
                                        </p:tgtEl>
                                        <p:attrNameLst>
                                          <p:attrName>style.color</p:attrName>
                                        </p:attrNameLst>
                                      </p:cBhvr>
                                      <p:to>
                                        <p:clrVal>
                                          <a:srgbClr val="0BAF4D"/>
                                        </p:clrVal>
                                      </p:to>
                                    </p:set>
                                    <p:set>
                                      <p:cBhvr>
                                        <p:cTn id="41" dur="500" fill="hold"/>
                                        <p:tgtEl>
                                          <p:spTgt spid="15"/>
                                        </p:tgtEl>
                                        <p:attrNameLst>
                                          <p:attrName>fillcolor</p:attrName>
                                        </p:attrNameLst>
                                      </p:cBhvr>
                                      <p:to>
                                        <p:clrVal>
                                          <a:srgbClr val="0BAF4D"/>
                                        </p:clrVal>
                                      </p:to>
                                    </p:set>
                                    <p:set>
                                      <p:cBhvr>
                                        <p:cTn id="42" dur="500" fill="hold"/>
                                        <p:tgtEl>
                                          <p:spTgt spid="15"/>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2" nodeType="clickEffect">
                                  <p:stCondLst>
                                    <p:cond delay="0"/>
                                  </p:stCondLst>
                                  <p:iterate type="lt">
                                    <p:tmAbs val="0"/>
                                  </p:iterate>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42" presetClass="path" presetSubtype="0" accel="50000" decel="50000" fill="hold" grpId="1" nodeType="withEffect">
                                  <p:stCondLst>
                                    <p:cond delay="0"/>
                                  </p:stCondLst>
                                  <p:childTnLst>
                                    <p:animMotion origin="layout" path="M 4.72222E-6 2.96296E-6 L 0.04045 0.22268 " pathEditMode="relative" rAng="0" ptsTypes="AA">
                                      <p:cBhvr>
                                        <p:cTn id="52" dur="2000" fill="hold"/>
                                        <p:tgtEl>
                                          <p:spTgt spid="34"/>
                                        </p:tgtEl>
                                        <p:attrNameLst>
                                          <p:attrName>ppt_x</p:attrName>
                                          <p:attrName>ppt_y</p:attrName>
                                        </p:attrNameLst>
                                      </p:cBhvr>
                                      <p:rCtr x="2014" y="11134"/>
                                    </p:animMotion>
                                  </p:childTnLst>
                                  <p:subTnLst>
                                    <p:audio>
                                      <p:cMediaNode>
                                        <p:cTn display="0" masterRel="sameClick">
                                          <p:stCondLst>
                                            <p:cond evt="begin" delay="0">
                                              <p:tn val="51"/>
                                            </p:cond>
                                          </p:stCondLst>
                                          <p:endCondLst>
                                            <p:cond evt="onStopAudio" delay="0">
                                              <p:tgtEl>
                                                <p:sldTgt/>
                                              </p:tgtEl>
                                            </p:cond>
                                          </p:endCondLst>
                                        </p:cTn>
                                        <p:tgtEl>
                                          <p:sndTgt r:embed="rId2" name="laser.wav"/>
                                        </p:tgtEl>
                                      </p:cMediaNode>
                                    </p:audio>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par>
                                <p:cTn id="57" presetID="42" presetClass="path" presetSubtype="0" accel="50000" decel="50000" fill="hold" grpId="1" nodeType="withEffect">
                                  <p:stCondLst>
                                    <p:cond delay="0"/>
                                  </p:stCondLst>
                                  <p:childTnLst>
                                    <p:animMotion origin="layout" path="M 2.77778E-6 4.07407E-6 L -0.07761 0.22453 " pathEditMode="relative" rAng="0" ptsTypes="AA">
                                      <p:cBhvr>
                                        <p:cTn id="58" dur="2000" fill="hold"/>
                                        <p:tgtEl>
                                          <p:spTgt spid="3"/>
                                        </p:tgtEl>
                                        <p:attrNameLst>
                                          <p:attrName>ppt_x</p:attrName>
                                          <p:attrName>ppt_y</p:attrName>
                                        </p:attrNameLst>
                                      </p:cBhvr>
                                      <p:rCtr x="-3889" y="11227"/>
                                    </p:animMotion>
                                  </p:childTnLst>
                                  <p:subTnLst>
                                    <p:audio>
                                      <p:cMediaNode>
                                        <p:cTn display="0" masterRel="sameClick">
                                          <p:stCondLst>
                                            <p:cond evt="begin" delay="0">
                                              <p:tn val="57"/>
                                            </p:cond>
                                          </p:stCondLst>
                                          <p:endCondLst>
                                            <p:cond evt="onStopAudio" delay="0">
                                              <p:tgtEl>
                                                <p:sldTgt/>
                                              </p:tgtEl>
                                            </p:cond>
                                          </p:endCondLst>
                                        </p:cTn>
                                        <p:tgtEl>
                                          <p:sndTgt r:embed="rId2" name="laser.wav"/>
                                        </p:tgtEl>
                                      </p:cMediaNode>
                                    </p:audio>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42" presetClass="path" presetSubtype="0" accel="50000" decel="50000" fill="hold" nodeType="withEffect">
                                  <p:stCondLst>
                                    <p:cond delay="0"/>
                                  </p:stCondLst>
                                  <p:childTnLst>
                                    <p:animMotion origin="layout" path="M 2.22222E-6 1.85185E-6 L -0.07153 0.28055 " pathEditMode="relative" rAng="0" ptsTypes="AA">
                                      <p:cBhvr>
                                        <p:cTn id="64" dur="2000" fill="hold"/>
                                        <p:tgtEl>
                                          <p:spTgt spid="36"/>
                                        </p:tgtEl>
                                        <p:attrNameLst>
                                          <p:attrName>ppt_x</p:attrName>
                                          <p:attrName>ppt_y</p:attrName>
                                        </p:attrNameLst>
                                      </p:cBhvr>
                                      <p:rCtr x="-3576" y="14028"/>
                                    </p:animMotion>
                                  </p:childTnLst>
                                  <p:subTnLst>
                                    <p:audio>
                                      <p:cMediaNode>
                                        <p:cTn display="0" masterRel="sameClick">
                                          <p:stCondLst>
                                            <p:cond evt="begin" delay="0">
                                              <p:tn val="63"/>
                                            </p:cond>
                                          </p:stCondLst>
                                          <p:endCondLst>
                                            <p:cond evt="onStopAudio" delay="0">
                                              <p:tgtEl>
                                                <p:sldTgt/>
                                              </p:tgtEl>
                                            </p:cond>
                                          </p:endCondLst>
                                        </p:cTn>
                                        <p:tgtEl>
                                          <p:sndTgt r:embed="rId2" name="laser.wav"/>
                                        </p:tgtEl>
                                      </p:cMediaNode>
                                    </p:audio>
                                  </p:subTnLst>
                                </p:cTn>
                              </p:par>
                            </p:childTnLst>
                          </p:cTn>
                        </p:par>
                        <p:par>
                          <p:cTn id="65" fill="hold">
                            <p:stCondLst>
                              <p:cond delay="2000"/>
                            </p:stCondLst>
                            <p:childTnLst>
                              <p:par>
                                <p:cTn id="66" presetID="1" presetClass="exit" presetSubtype="0" fill="hold" grpId="2" nodeType="afterEffect">
                                  <p:stCondLst>
                                    <p:cond delay="0"/>
                                  </p:stCondLst>
                                  <p:childTnLst>
                                    <p:set>
                                      <p:cBhvr>
                                        <p:cTn id="67" dur="1" fill="hold">
                                          <p:stCondLst>
                                            <p:cond delay="0"/>
                                          </p:stCondLst>
                                        </p:cTn>
                                        <p:tgtEl>
                                          <p:spTgt spid="34"/>
                                        </p:tgtEl>
                                        <p:attrNameLst>
                                          <p:attrName>style.visibility</p:attrName>
                                        </p:attrNameLst>
                                      </p:cBhvr>
                                      <p:to>
                                        <p:strVal val="hidden"/>
                                      </p:to>
                                    </p:set>
                                  </p:childTnLst>
                                </p:cTn>
                              </p:par>
                              <p:par>
                                <p:cTn id="68" presetID="1" presetClass="exit" presetSubtype="0" fill="hold" grpId="2" nodeType="withEffect">
                                  <p:stCondLst>
                                    <p:cond delay="0"/>
                                  </p:stCondLst>
                                  <p:childTnLst>
                                    <p:set>
                                      <p:cBhvr>
                                        <p:cTn id="69" dur="1" fill="hold">
                                          <p:stCondLst>
                                            <p:cond delay="0"/>
                                          </p:stCondLst>
                                        </p:cTn>
                                        <p:tgtEl>
                                          <p:spTgt spid="3"/>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36"/>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9" grpId="0"/>
      <p:bldP spid="21" grpId="0"/>
      <p:bldP spid="21" grpId="1"/>
      <p:bldP spid="34" grpId="0"/>
      <p:bldP spid="34" grpId="1"/>
      <p:bldP spid="34" grpId="2"/>
      <p:bldP spid="3" grpId="0"/>
      <p:bldP spid="3" grpId="1"/>
      <p:bldP spid="3" grpId="2"/>
      <p:bldP spid="14" grpId="0"/>
      <p:bldP spid="14" grpId="1"/>
      <p:bldP spid="14" grpId="2"/>
      <p:bldP spid="15" grpId="0"/>
      <p:bldP spid="15" grpId="1"/>
      <p:bldP spid="15"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947" y="989274"/>
            <a:ext cx="621740" cy="599796"/>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068081085"/>
              </p:ext>
            </p:extLst>
          </p:nvPr>
        </p:nvGraphicFramePr>
        <p:xfrm>
          <a:off x="571499" y="3144106"/>
          <a:ext cx="2286000" cy="73152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731520">
                <a:tc>
                  <a:txBody>
                    <a:bodyPr/>
                    <a:lstStyle/>
                    <a:p>
                      <a:endParaRPr lang="en-US" dirty="0"/>
                    </a:p>
                  </a:txBody>
                  <a:tcPr>
                    <a:lnL w="19050" cap="flat" cmpd="sng" algn="ctr">
                      <a:solidFill>
                        <a:srgbClr val="F79725"/>
                      </a:solidFill>
                      <a:prstDash val="solid"/>
                      <a:round/>
                      <a:headEnd type="none" w="med" len="med"/>
                      <a:tailEnd type="none" w="med" len="med"/>
                    </a:lnL>
                    <a:lnR w="19050" cap="flat" cmpd="sng" algn="ctr">
                      <a:solidFill>
                        <a:srgbClr val="F79725"/>
                      </a:solidFill>
                      <a:prstDash val="solid"/>
                      <a:round/>
                      <a:headEnd type="none" w="med" len="med"/>
                      <a:tailEnd type="none" w="med" len="med"/>
                    </a:lnR>
                    <a:lnT w="19050" cap="flat" cmpd="sng" algn="ctr">
                      <a:solidFill>
                        <a:srgbClr val="F79725"/>
                      </a:solidFill>
                      <a:prstDash val="solid"/>
                      <a:round/>
                      <a:headEnd type="none" w="med" len="med"/>
                      <a:tailEnd type="none" w="med" len="med"/>
                    </a:lnT>
                    <a:lnB w="19050" cap="flat" cmpd="sng" algn="ctr">
                      <a:solidFill>
                        <a:srgbClr val="F79725"/>
                      </a:solidFill>
                      <a:prstDash val="solid"/>
                      <a:round/>
                      <a:headEnd type="none" w="med" len="med"/>
                      <a:tailEnd type="none" w="med" len="med"/>
                    </a:lnB>
                  </a:tcPr>
                </a:tc>
                <a:tc>
                  <a:txBody>
                    <a:bodyPr/>
                    <a:lstStyle/>
                    <a:p>
                      <a:endParaRPr lang="en-US" dirty="0"/>
                    </a:p>
                  </a:txBody>
                  <a:tcPr>
                    <a:lnL w="19050" cap="flat" cmpd="sng" algn="ctr">
                      <a:solidFill>
                        <a:srgbClr val="F79725"/>
                      </a:solidFill>
                      <a:prstDash val="solid"/>
                      <a:round/>
                      <a:headEnd type="none" w="med" len="med"/>
                      <a:tailEnd type="none" w="med" len="med"/>
                    </a:lnL>
                    <a:lnR w="19050" cap="flat" cmpd="sng" algn="ctr">
                      <a:solidFill>
                        <a:srgbClr val="F79725"/>
                      </a:solidFill>
                      <a:prstDash val="solid"/>
                      <a:round/>
                      <a:headEnd type="none" w="med" len="med"/>
                      <a:tailEnd type="none" w="med" len="med"/>
                    </a:lnR>
                    <a:lnT w="19050" cap="flat" cmpd="sng" algn="ctr">
                      <a:solidFill>
                        <a:srgbClr val="F79725"/>
                      </a:solidFill>
                      <a:prstDash val="solid"/>
                      <a:round/>
                      <a:headEnd type="none" w="med" len="med"/>
                      <a:tailEnd type="none" w="med" len="med"/>
                    </a:lnT>
                    <a:lnB w="19050" cap="flat" cmpd="sng" algn="ctr">
                      <a:solidFill>
                        <a:srgbClr val="F79725"/>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961775422"/>
              </p:ext>
            </p:extLst>
          </p:nvPr>
        </p:nvGraphicFramePr>
        <p:xfrm>
          <a:off x="3491261" y="3153240"/>
          <a:ext cx="2286000" cy="73152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731520">
                <a:tc>
                  <a:txBody>
                    <a:bodyPr/>
                    <a:lstStyle/>
                    <a:p>
                      <a:endParaRPr lang="en-US" dirty="0"/>
                    </a:p>
                  </a:txBody>
                  <a:tcPr>
                    <a:lnL w="19050" cap="flat" cmpd="sng" algn="ctr">
                      <a:solidFill>
                        <a:srgbClr val="F79725"/>
                      </a:solidFill>
                      <a:prstDash val="solid"/>
                      <a:round/>
                      <a:headEnd type="none" w="med" len="med"/>
                      <a:tailEnd type="none" w="med" len="med"/>
                    </a:lnL>
                    <a:lnR w="19050" cap="flat" cmpd="sng" algn="ctr">
                      <a:solidFill>
                        <a:srgbClr val="F79725"/>
                      </a:solidFill>
                      <a:prstDash val="solid"/>
                      <a:round/>
                      <a:headEnd type="none" w="med" len="med"/>
                      <a:tailEnd type="none" w="med" len="med"/>
                    </a:lnR>
                    <a:lnT w="19050" cap="flat" cmpd="sng" algn="ctr">
                      <a:solidFill>
                        <a:srgbClr val="F79725"/>
                      </a:solidFill>
                      <a:prstDash val="solid"/>
                      <a:round/>
                      <a:headEnd type="none" w="med" len="med"/>
                      <a:tailEnd type="none" w="med" len="med"/>
                    </a:lnT>
                    <a:lnB w="19050" cap="flat" cmpd="sng" algn="ctr">
                      <a:solidFill>
                        <a:srgbClr val="F79725"/>
                      </a:solidFill>
                      <a:prstDash val="solid"/>
                      <a:round/>
                      <a:headEnd type="none" w="med" len="med"/>
                      <a:tailEnd type="none" w="med" len="med"/>
                    </a:lnB>
                  </a:tcPr>
                </a:tc>
                <a:tc>
                  <a:txBody>
                    <a:bodyPr/>
                    <a:lstStyle/>
                    <a:p>
                      <a:endParaRPr lang="en-US" dirty="0"/>
                    </a:p>
                  </a:txBody>
                  <a:tcPr>
                    <a:lnL w="19050" cap="flat" cmpd="sng" algn="ctr">
                      <a:solidFill>
                        <a:srgbClr val="F79725"/>
                      </a:solidFill>
                      <a:prstDash val="solid"/>
                      <a:round/>
                      <a:headEnd type="none" w="med" len="med"/>
                      <a:tailEnd type="none" w="med" len="med"/>
                    </a:lnL>
                    <a:lnR w="19050" cap="flat" cmpd="sng" algn="ctr">
                      <a:solidFill>
                        <a:srgbClr val="F79725"/>
                      </a:solidFill>
                      <a:prstDash val="solid"/>
                      <a:round/>
                      <a:headEnd type="none" w="med" len="med"/>
                      <a:tailEnd type="none" w="med" len="med"/>
                    </a:lnR>
                    <a:lnT w="19050" cap="flat" cmpd="sng" algn="ctr">
                      <a:solidFill>
                        <a:srgbClr val="F79725"/>
                      </a:solidFill>
                      <a:prstDash val="solid"/>
                      <a:round/>
                      <a:headEnd type="none" w="med" len="med"/>
                      <a:tailEnd type="none" w="med" len="med"/>
                    </a:lnT>
                    <a:lnB w="19050" cap="flat" cmpd="sng" algn="ctr">
                      <a:solidFill>
                        <a:srgbClr val="F79725"/>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307719902"/>
              </p:ext>
            </p:extLst>
          </p:nvPr>
        </p:nvGraphicFramePr>
        <p:xfrm>
          <a:off x="6303699" y="3153240"/>
          <a:ext cx="2286000" cy="73152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731520">
                <a:tc>
                  <a:txBody>
                    <a:bodyPr/>
                    <a:lstStyle/>
                    <a:p>
                      <a:endParaRPr lang="en-US" dirty="0"/>
                    </a:p>
                  </a:txBody>
                  <a:tcPr>
                    <a:lnL w="19050" cap="flat" cmpd="sng" algn="ctr">
                      <a:solidFill>
                        <a:srgbClr val="F79725"/>
                      </a:solidFill>
                      <a:prstDash val="solid"/>
                      <a:round/>
                      <a:headEnd type="none" w="med" len="med"/>
                      <a:tailEnd type="none" w="med" len="med"/>
                    </a:lnL>
                    <a:lnR w="19050" cap="flat" cmpd="sng" algn="ctr">
                      <a:solidFill>
                        <a:srgbClr val="F79725"/>
                      </a:solidFill>
                      <a:prstDash val="solid"/>
                      <a:round/>
                      <a:headEnd type="none" w="med" len="med"/>
                      <a:tailEnd type="none" w="med" len="med"/>
                    </a:lnR>
                    <a:lnT w="19050" cap="flat" cmpd="sng" algn="ctr">
                      <a:solidFill>
                        <a:srgbClr val="F79725"/>
                      </a:solidFill>
                      <a:prstDash val="solid"/>
                      <a:round/>
                      <a:headEnd type="none" w="med" len="med"/>
                      <a:tailEnd type="none" w="med" len="med"/>
                    </a:lnT>
                    <a:lnB w="19050" cap="flat" cmpd="sng" algn="ctr">
                      <a:solidFill>
                        <a:srgbClr val="F79725"/>
                      </a:solidFill>
                      <a:prstDash val="solid"/>
                      <a:round/>
                      <a:headEnd type="none" w="med" len="med"/>
                      <a:tailEnd type="none" w="med" len="med"/>
                    </a:lnB>
                  </a:tcPr>
                </a:tc>
                <a:tc>
                  <a:txBody>
                    <a:bodyPr/>
                    <a:lstStyle/>
                    <a:p>
                      <a:endParaRPr lang="en-US" dirty="0"/>
                    </a:p>
                  </a:txBody>
                  <a:tcPr>
                    <a:lnL w="19050" cap="flat" cmpd="sng" algn="ctr">
                      <a:solidFill>
                        <a:srgbClr val="F79725"/>
                      </a:solidFill>
                      <a:prstDash val="solid"/>
                      <a:round/>
                      <a:headEnd type="none" w="med" len="med"/>
                      <a:tailEnd type="none" w="med" len="med"/>
                    </a:lnL>
                    <a:lnR w="19050" cap="flat" cmpd="sng" algn="ctr">
                      <a:solidFill>
                        <a:srgbClr val="F79725"/>
                      </a:solidFill>
                      <a:prstDash val="solid"/>
                      <a:round/>
                      <a:headEnd type="none" w="med" len="med"/>
                      <a:tailEnd type="none" w="med" len="med"/>
                    </a:lnR>
                    <a:lnT w="19050" cap="flat" cmpd="sng" algn="ctr">
                      <a:solidFill>
                        <a:srgbClr val="F79725"/>
                      </a:solidFill>
                      <a:prstDash val="solid"/>
                      <a:round/>
                      <a:headEnd type="none" w="med" len="med"/>
                      <a:tailEnd type="none" w="med" len="med"/>
                    </a:lnT>
                    <a:lnB w="19050" cap="flat" cmpd="sng" algn="ctr">
                      <a:solidFill>
                        <a:srgbClr val="F79725"/>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9" name="Rectangle 18"/>
          <p:cNvSpPr/>
          <p:nvPr/>
        </p:nvSpPr>
        <p:spPr>
          <a:xfrm>
            <a:off x="939792" y="3125793"/>
            <a:ext cx="441147" cy="707886"/>
          </a:xfrm>
          <a:prstGeom prst="rect">
            <a:avLst/>
          </a:prstGeom>
        </p:spPr>
        <p:txBody>
          <a:bodyPr wrap="none">
            <a:spAutoFit/>
          </a:bodyPr>
          <a:lstStyle/>
          <a:p>
            <a:pPr algn="ctr"/>
            <a:r>
              <a:rPr lang="en-US" sz="4000" dirty="0">
                <a:latin typeface="Arial-SGK-TV" pitchFamily="2" charset="0"/>
                <a:cs typeface="Arial-SGK-TV" pitchFamily="2" charset="0"/>
              </a:rPr>
              <a:t>c</a:t>
            </a:r>
          </a:p>
        </p:txBody>
      </p:sp>
      <p:sp>
        <p:nvSpPr>
          <p:cNvPr id="21" name="Rectangle 20"/>
          <p:cNvSpPr/>
          <p:nvPr/>
        </p:nvSpPr>
        <p:spPr>
          <a:xfrm>
            <a:off x="1838569" y="3145152"/>
            <a:ext cx="898003" cy="707886"/>
          </a:xfrm>
          <a:prstGeom prst="rect">
            <a:avLst/>
          </a:prstGeom>
        </p:spPr>
        <p:txBody>
          <a:bodyPr wrap="none">
            <a:spAutoFit/>
          </a:bodyPr>
          <a:lstStyle/>
          <a:p>
            <a:r>
              <a:rPr lang="en-US" sz="4000" dirty="0">
                <a:solidFill>
                  <a:srgbClr val="F7931C"/>
                </a:solidFill>
                <a:latin typeface="Arial-SGK-TV" pitchFamily="2" charset="0"/>
                <a:cs typeface="Arial-SGK-TV" pitchFamily="2" charset="0"/>
              </a:rPr>
              <a:t>am</a:t>
            </a:r>
            <a:endParaRPr lang="en-US" sz="4000" dirty="0"/>
          </a:p>
        </p:txBody>
      </p:sp>
      <p:sp>
        <p:nvSpPr>
          <p:cNvPr id="23" name="Rectangle 22"/>
          <p:cNvSpPr/>
          <p:nvPr/>
        </p:nvSpPr>
        <p:spPr>
          <a:xfrm>
            <a:off x="3911992" y="3145152"/>
            <a:ext cx="327334" cy="707886"/>
          </a:xfrm>
          <a:prstGeom prst="rect">
            <a:avLst/>
          </a:prstGeom>
        </p:spPr>
        <p:txBody>
          <a:bodyPr wrap="none">
            <a:spAutoFit/>
          </a:bodyPr>
          <a:lstStyle/>
          <a:p>
            <a:r>
              <a:rPr lang="en-US" sz="4000" dirty="0">
                <a:latin typeface="Arial-SGK-TV" pitchFamily="2" charset="0"/>
                <a:cs typeface="Arial-SGK-TV" pitchFamily="2" charset="0"/>
              </a:rPr>
              <a:t>t</a:t>
            </a:r>
          </a:p>
        </p:txBody>
      </p:sp>
      <p:sp>
        <p:nvSpPr>
          <p:cNvPr id="24" name="Rectangle 23"/>
          <p:cNvSpPr/>
          <p:nvPr/>
        </p:nvSpPr>
        <p:spPr>
          <a:xfrm>
            <a:off x="4744963" y="3167740"/>
            <a:ext cx="898003" cy="707886"/>
          </a:xfrm>
          <a:prstGeom prst="rect">
            <a:avLst/>
          </a:prstGeom>
        </p:spPr>
        <p:txBody>
          <a:bodyPr wrap="none">
            <a:spAutoFit/>
          </a:bodyPr>
          <a:lstStyle/>
          <a:p>
            <a:r>
              <a:rPr lang="en-US" sz="4000" dirty="0" err="1">
                <a:solidFill>
                  <a:srgbClr val="F58220"/>
                </a:solidFill>
                <a:latin typeface="Arial-SGK-TV" pitchFamily="2" charset="0"/>
                <a:cs typeface="Arial-SGK-TV" pitchFamily="2" charset="0"/>
              </a:rPr>
              <a:t>ăm</a:t>
            </a:r>
            <a:endParaRPr lang="en-US" sz="4000" dirty="0">
              <a:solidFill>
                <a:srgbClr val="F58220"/>
              </a:solidFill>
            </a:endParaRPr>
          </a:p>
        </p:txBody>
      </p:sp>
      <p:sp>
        <p:nvSpPr>
          <p:cNvPr id="28" name="Rectangle 27"/>
          <p:cNvSpPr/>
          <p:nvPr/>
        </p:nvSpPr>
        <p:spPr>
          <a:xfrm>
            <a:off x="7593992" y="3165057"/>
            <a:ext cx="898003" cy="707886"/>
          </a:xfrm>
          <a:prstGeom prst="rect">
            <a:avLst/>
          </a:prstGeom>
        </p:spPr>
        <p:txBody>
          <a:bodyPr wrap="none">
            <a:spAutoFit/>
          </a:bodyPr>
          <a:lstStyle/>
          <a:p>
            <a:r>
              <a:rPr lang="en-US" sz="4000" dirty="0" err="1">
                <a:solidFill>
                  <a:srgbClr val="F7931C"/>
                </a:solidFill>
                <a:latin typeface="Arial-SGK-TV" pitchFamily="2" charset="0"/>
                <a:cs typeface="Arial-SGK-TV" pitchFamily="2" charset="0"/>
              </a:rPr>
              <a:t>âm</a:t>
            </a:r>
            <a:endParaRPr lang="en-US" sz="4000" dirty="0"/>
          </a:p>
        </p:txBody>
      </p:sp>
      <p:cxnSp>
        <p:nvCxnSpPr>
          <p:cNvPr id="32" name="Straight Connector 31"/>
          <p:cNvCxnSpPr>
            <a:cxnSpLocks/>
          </p:cNvCxnSpPr>
          <p:nvPr/>
        </p:nvCxnSpPr>
        <p:spPr>
          <a:xfrm flipH="1">
            <a:off x="7831693" y="2791866"/>
            <a:ext cx="137160" cy="1737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117000"/>
            <a:ext cx="714375" cy="714375"/>
          </a:xfrm>
          <a:prstGeom prst="rect">
            <a:avLst/>
          </a:prstGeom>
        </p:spPr>
      </p:pic>
      <p:sp>
        <p:nvSpPr>
          <p:cNvPr id="33" name="TextBox 32"/>
          <p:cNvSpPr txBox="1"/>
          <p:nvPr/>
        </p:nvSpPr>
        <p:spPr>
          <a:xfrm>
            <a:off x="1040794" y="369710"/>
            <a:ext cx="830340" cy="461665"/>
          </a:xfrm>
          <a:prstGeom prst="rect">
            <a:avLst/>
          </a:prstGeom>
          <a:noFill/>
        </p:spPr>
        <p:txBody>
          <a:bodyPr wrap="square" rtlCol="0">
            <a:spAutoFit/>
          </a:bodyPr>
          <a:lstStyle/>
          <a:p>
            <a:r>
              <a:rPr lang="en-US" sz="2400" b="1" dirty="0" err="1">
                <a:latin typeface="Arial-SGK-TV" pitchFamily="2" charset="0"/>
                <a:cs typeface="Arial-SGK-TV" pitchFamily="2" charset="0"/>
              </a:rPr>
              <a:t>Đọc</a:t>
            </a:r>
            <a:endParaRPr lang="en-US" sz="2400" dirty="0">
              <a:latin typeface="Arial-SGK-TV" pitchFamily="2" charset="0"/>
              <a:cs typeface="Arial-SGK-TV" pitchFamily="2" charset="0"/>
            </a:endParaRPr>
          </a:p>
        </p:txBody>
      </p:sp>
      <p:sp>
        <p:nvSpPr>
          <p:cNvPr id="39" name="Rectangle 38">
            <a:extLst>
              <a:ext uri="{FF2B5EF4-FFF2-40B4-BE49-F238E27FC236}">
                <a16:creationId xmlns:a16="http://schemas.microsoft.com/office/drawing/2014/main" id="{B60CC4F5-67F1-4831-AA41-D208DA43AE1C}"/>
              </a:ext>
            </a:extLst>
          </p:cNvPr>
          <p:cNvSpPr/>
          <p:nvPr/>
        </p:nvSpPr>
        <p:spPr>
          <a:xfrm>
            <a:off x="6661668" y="3145152"/>
            <a:ext cx="470000" cy="707886"/>
          </a:xfrm>
          <a:prstGeom prst="rect">
            <a:avLst/>
          </a:prstGeom>
        </p:spPr>
        <p:txBody>
          <a:bodyPr wrap="none">
            <a:spAutoFit/>
          </a:bodyPr>
          <a:lstStyle/>
          <a:p>
            <a:r>
              <a:rPr lang="en-US" sz="4000" dirty="0">
                <a:latin typeface="Arial-SGK-TV" pitchFamily="2" charset="0"/>
                <a:cs typeface="Arial-SGK-TV" pitchFamily="2" charset="0"/>
              </a:rPr>
              <a:t>n</a:t>
            </a:r>
            <a:endParaRPr lang="en-US" sz="4000" dirty="0"/>
          </a:p>
        </p:txBody>
      </p:sp>
      <p:sp>
        <p:nvSpPr>
          <p:cNvPr id="37" name="TextBox 36">
            <a:extLst>
              <a:ext uri="{FF2B5EF4-FFF2-40B4-BE49-F238E27FC236}">
                <a16:creationId xmlns:a16="http://schemas.microsoft.com/office/drawing/2014/main" id="{5398A970-A64D-4604-9A6B-B58E181CB5BE}"/>
              </a:ext>
            </a:extLst>
          </p:cNvPr>
          <p:cNvSpPr txBox="1"/>
          <p:nvPr/>
        </p:nvSpPr>
        <p:spPr>
          <a:xfrm>
            <a:off x="1160365" y="4354761"/>
            <a:ext cx="1154483" cy="707886"/>
          </a:xfrm>
          <a:prstGeom prst="rect">
            <a:avLst/>
          </a:prstGeom>
          <a:noFill/>
        </p:spPr>
        <p:txBody>
          <a:bodyPr wrap="none" rtlCol="0">
            <a:spAutoFit/>
          </a:bodyPr>
          <a:lstStyle/>
          <a:p>
            <a:r>
              <a:rPr lang="en-US" sz="4000" dirty="0">
                <a:latin typeface="Arial-SGK-TV" pitchFamily="2" charset="0"/>
                <a:cs typeface="Arial-SGK-TV" pitchFamily="2" charset="0"/>
              </a:rPr>
              <a:t>c</a:t>
            </a:r>
            <a:r>
              <a:rPr lang="en-US" sz="4000" dirty="0">
                <a:solidFill>
                  <a:srgbClr val="F58220"/>
                </a:solidFill>
                <a:latin typeface="Arial-SGK-TV" pitchFamily="2" charset="0"/>
                <a:cs typeface="Arial-SGK-TV" pitchFamily="2" charset="0"/>
              </a:rPr>
              <a:t>am</a:t>
            </a:r>
          </a:p>
        </p:txBody>
      </p:sp>
      <p:sp>
        <p:nvSpPr>
          <p:cNvPr id="38" name="TextBox 37">
            <a:extLst>
              <a:ext uri="{FF2B5EF4-FFF2-40B4-BE49-F238E27FC236}">
                <a16:creationId xmlns:a16="http://schemas.microsoft.com/office/drawing/2014/main" id="{4662071F-6853-4DAD-B202-E89F25120264}"/>
              </a:ext>
            </a:extLst>
          </p:cNvPr>
          <p:cNvSpPr txBox="1"/>
          <p:nvPr/>
        </p:nvSpPr>
        <p:spPr>
          <a:xfrm>
            <a:off x="4111166" y="4375996"/>
            <a:ext cx="1040670" cy="707886"/>
          </a:xfrm>
          <a:prstGeom prst="rect">
            <a:avLst/>
          </a:prstGeom>
          <a:noFill/>
        </p:spPr>
        <p:txBody>
          <a:bodyPr wrap="none" rtlCol="0">
            <a:spAutoFit/>
          </a:bodyPr>
          <a:lstStyle/>
          <a:p>
            <a:r>
              <a:rPr lang="en-US" sz="4000" dirty="0" err="1">
                <a:latin typeface="Arial-SGK-TV" pitchFamily="2" charset="0"/>
                <a:cs typeface="Arial-SGK-TV" pitchFamily="2" charset="0"/>
              </a:rPr>
              <a:t>t</a:t>
            </a:r>
            <a:r>
              <a:rPr lang="en-US" sz="4000" dirty="0" err="1">
                <a:solidFill>
                  <a:srgbClr val="F58220"/>
                </a:solidFill>
                <a:latin typeface="Arial-SGK-TV" pitchFamily="2" charset="0"/>
                <a:cs typeface="Arial-SGK-TV" pitchFamily="2" charset="0"/>
              </a:rPr>
              <a:t>ằm</a:t>
            </a:r>
            <a:endParaRPr lang="en-US" sz="4000" dirty="0">
              <a:solidFill>
                <a:srgbClr val="F58220"/>
              </a:solidFill>
              <a:latin typeface="Arial-SGK-TV" pitchFamily="2" charset="0"/>
              <a:cs typeface="Arial-SGK-TV" pitchFamily="2" charset="0"/>
            </a:endParaRPr>
          </a:p>
        </p:txBody>
      </p:sp>
      <p:sp>
        <p:nvSpPr>
          <p:cNvPr id="42" name="TextBox 41">
            <a:extLst>
              <a:ext uri="{FF2B5EF4-FFF2-40B4-BE49-F238E27FC236}">
                <a16:creationId xmlns:a16="http://schemas.microsoft.com/office/drawing/2014/main" id="{3CBEEE2C-E35D-44D2-AA74-65CF446DB992}"/>
              </a:ext>
            </a:extLst>
          </p:cNvPr>
          <p:cNvSpPr txBox="1"/>
          <p:nvPr/>
        </p:nvSpPr>
        <p:spPr>
          <a:xfrm>
            <a:off x="6896668" y="4354761"/>
            <a:ext cx="1183337" cy="707886"/>
          </a:xfrm>
          <a:prstGeom prst="rect">
            <a:avLst/>
          </a:prstGeom>
          <a:noFill/>
        </p:spPr>
        <p:txBody>
          <a:bodyPr wrap="none" rtlCol="0">
            <a:spAutoFit/>
          </a:bodyPr>
          <a:lstStyle/>
          <a:p>
            <a:r>
              <a:rPr lang="en-US" sz="4000" dirty="0" err="1">
                <a:solidFill>
                  <a:srgbClr val="F7931C"/>
                </a:solidFill>
                <a:latin typeface="Arial-SGK-TV" pitchFamily="2" charset="0"/>
                <a:cs typeface="Arial-SGK-TV" pitchFamily="2" charset="0"/>
              </a:rPr>
              <a:t>nấm</a:t>
            </a:r>
            <a:endParaRPr lang="en-US" sz="4000" dirty="0">
              <a:solidFill>
                <a:srgbClr val="F7931C"/>
              </a:solidFill>
              <a:latin typeface="Arial-SGK-TV" pitchFamily="2" charset="0"/>
              <a:cs typeface="Arial-SGK-TV" pitchFamily="2" charset="0"/>
            </a:endParaRPr>
          </a:p>
        </p:txBody>
      </p:sp>
      <p:sp>
        <p:nvSpPr>
          <p:cNvPr id="22" name="TextBox 21">
            <a:extLst>
              <a:ext uri="{FF2B5EF4-FFF2-40B4-BE49-F238E27FC236}">
                <a16:creationId xmlns:a16="http://schemas.microsoft.com/office/drawing/2014/main" id="{C5BC0DB9-1591-4EF1-9D17-63EDEAA57397}"/>
              </a:ext>
            </a:extLst>
          </p:cNvPr>
          <p:cNvSpPr txBox="1"/>
          <p:nvPr/>
        </p:nvSpPr>
        <p:spPr>
          <a:xfrm>
            <a:off x="611062" y="1957085"/>
            <a:ext cx="2238113" cy="707886"/>
          </a:xfrm>
          <a:prstGeom prst="rect">
            <a:avLst/>
          </a:prstGeom>
          <a:noFill/>
        </p:spPr>
        <p:txBody>
          <a:bodyPr wrap="none" rtlCol="0">
            <a:spAutoFit/>
          </a:bodyPr>
          <a:lstStyle/>
          <a:p>
            <a:r>
              <a:rPr lang="en-US" sz="4000" b="1" dirty="0" err="1">
                <a:latin typeface="Arial-SGK-TV" pitchFamily="2" charset="0"/>
                <a:cs typeface="Arial-SGK-TV" pitchFamily="2" charset="0"/>
              </a:rPr>
              <a:t>quả</a:t>
            </a:r>
            <a:r>
              <a:rPr lang="en-US" sz="4000" b="1" dirty="0">
                <a:latin typeface="Arial-SGK-TV" pitchFamily="2" charset="0"/>
                <a:cs typeface="Arial-SGK-TV" pitchFamily="2" charset="0"/>
              </a:rPr>
              <a:t> c</a:t>
            </a:r>
            <a:r>
              <a:rPr lang="en-US" sz="4000" b="1" dirty="0">
                <a:solidFill>
                  <a:srgbClr val="F58220"/>
                </a:solidFill>
                <a:latin typeface="Arial-SGK-TV" pitchFamily="2" charset="0"/>
                <a:cs typeface="Arial-SGK-TV" pitchFamily="2" charset="0"/>
              </a:rPr>
              <a:t>am</a:t>
            </a:r>
          </a:p>
        </p:txBody>
      </p:sp>
      <p:sp>
        <p:nvSpPr>
          <p:cNvPr id="25" name="TextBox 24">
            <a:extLst>
              <a:ext uri="{FF2B5EF4-FFF2-40B4-BE49-F238E27FC236}">
                <a16:creationId xmlns:a16="http://schemas.microsoft.com/office/drawing/2014/main" id="{80BB3F49-5BC5-4828-ABF4-E68629EBF779}"/>
              </a:ext>
            </a:extLst>
          </p:cNvPr>
          <p:cNvSpPr txBox="1"/>
          <p:nvPr/>
        </p:nvSpPr>
        <p:spPr>
          <a:xfrm>
            <a:off x="3501033" y="1957085"/>
            <a:ext cx="2141933" cy="707886"/>
          </a:xfrm>
          <a:prstGeom prst="rect">
            <a:avLst/>
          </a:prstGeom>
          <a:noFill/>
        </p:spPr>
        <p:txBody>
          <a:bodyPr wrap="none" rtlCol="0">
            <a:spAutoFit/>
          </a:bodyPr>
          <a:lstStyle/>
          <a:p>
            <a:r>
              <a:rPr lang="en-US" sz="4000" b="1" dirty="0">
                <a:latin typeface="Arial-SGK-TV" pitchFamily="2" charset="0"/>
                <a:cs typeface="Arial-SGK-TV" pitchFamily="2" charset="0"/>
              </a:rPr>
              <a:t>con </a:t>
            </a:r>
            <a:r>
              <a:rPr lang="en-US" sz="4000" b="1" dirty="0" err="1">
                <a:latin typeface="Arial-SGK-TV" pitchFamily="2" charset="0"/>
                <a:cs typeface="Arial-SGK-TV" pitchFamily="2" charset="0"/>
              </a:rPr>
              <a:t>t</a:t>
            </a:r>
            <a:r>
              <a:rPr lang="en-US" sz="4000" b="1" dirty="0" err="1">
                <a:solidFill>
                  <a:srgbClr val="F58220"/>
                </a:solidFill>
                <a:latin typeface="Arial-SGK-TV" pitchFamily="2" charset="0"/>
                <a:cs typeface="Arial-SGK-TV" pitchFamily="2" charset="0"/>
              </a:rPr>
              <a:t>ằm</a:t>
            </a:r>
            <a:endParaRPr lang="en-US" sz="4000" b="1" dirty="0">
              <a:solidFill>
                <a:srgbClr val="F58220"/>
              </a:solidFill>
              <a:latin typeface="Arial-SGK-TV" pitchFamily="2" charset="0"/>
              <a:cs typeface="Arial-SGK-TV" pitchFamily="2" charset="0"/>
            </a:endParaRPr>
          </a:p>
        </p:txBody>
      </p:sp>
      <p:sp>
        <p:nvSpPr>
          <p:cNvPr id="26" name="TextBox 25">
            <a:extLst>
              <a:ext uri="{FF2B5EF4-FFF2-40B4-BE49-F238E27FC236}">
                <a16:creationId xmlns:a16="http://schemas.microsoft.com/office/drawing/2014/main" id="{F2059334-D765-4657-886E-A83DD982D257}"/>
              </a:ext>
            </a:extLst>
          </p:cNvPr>
          <p:cNvSpPr txBox="1"/>
          <p:nvPr/>
        </p:nvSpPr>
        <p:spPr>
          <a:xfrm>
            <a:off x="6294824" y="1957085"/>
            <a:ext cx="2212465" cy="707886"/>
          </a:xfrm>
          <a:prstGeom prst="rect">
            <a:avLst/>
          </a:prstGeom>
          <a:noFill/>
        </p:spPr>
        <p:txBody>
          <a:bodyPr wrap="none" rtlCol="0">
            <a:spAutoFit/>
          </a:bodyPr>
          <a:lstStyle/>
          <a:p>
            <a:r>
              <a:rPr lang="en-US" sz="4000" b="1" dirty="0" err="1">
                <a:latin typeface="Arial-SGK-TV" pitchFamily="2" charset="0"/>
                <a:cs typeface="Arial-SGK-TV" pitchFamily="2" charset="0"/>
              </a:rPr>
              <a:t>cây</a:t>
            </a:r>
            <a:r>
              <a:rPr lang="en-US" sz="4000" b="1" dirty="0">
                <a:latin typeface="Arial-SGK-TV" pitchFamily="2" charset="0"/>
                <a:cs typeface="Arial-SGK-TV" pitchFamily="2" charset="0"/>
              </a:rPr>
              <a:t> </a:t>
            </a:r>
            <a:r>
              <a:rPr lang="en-US" sz="4000" b="1" dirty="0" err="1">
                <a:latin typeface="Arial-SGK-TV" pitchFamily="2" charset="0"/>
                <a:cs typeface="Arial-SGK-TV" pitchFamily="2" charset="0"/>
              </a:rPr>
              <a:t>n</a:t>
            </a:r>
            <a:r>
              <a:rPr lang="en-US" sz="4000" b="1" dirty="0" err="1">
                <a:solidFill>
                  <a:srgbClr val="F58220"/>
                </a:solidFill>
                <a:latin typeface="Arial-SGK-TV" pitchFamily="2" charset="0"/>
                <a:cs typeface="Arial-SGK-TV" pitchFamily="2" charset="0"/>
              </a:rPr>
              <a:t>ấm</a:t>
            </a:r>
            <a:endParaRPr lang="en-US" sz="4000" b="1" dirty="0">
              <a:solidFill>
                <a:srgbClr val="F58220"/>
              </a:solidFill>
              <a:latin typeface="Arial-SGK-TV" pitchFamily="2" charset="0"/>
              <a:cs typeface="Arial-SGK-TV" pitchFamily="2" charset="0"/>
            </a:endParaRPr>
          </a:p>
        </p:txBody>
      </p:sp>
      <p:cxnSp>
        <p:nvCxnSpPr>
          <p:cNvPr id="27" name="Straight Connector 26">
            <a:extLst>
              <a:ext uri="{FF2B5EF4-FFF2-40B4-BE49-F238E27FC236}">
                <a16:creationId xmlns:a16="http://schemas.microsoft.com/office/drawing/2014/main" id="{31FD3FBF-7A51-45A9-8617-FB3FA978DE95}"/>
              </a:ext>
            </a:extLst>
          </p:cNvPr>
          <p:cNvCxnSpPr>
            <a:cxnSpLocks/>
          </p:cNvCxnSpPr>
          <p:nvPr/>
        </p:nvCxnSpPr>
        <p:spPr>
          <a:xfrm flipH="1" flipV="1">
            <a:off x="5027533" y="2824049"/>
            <a:ext cx="137160" cy="1404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414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2674</TotalTime>
  <Words>192</Words>
  <Application>Microsoft Office PowerPoint</Application>
  <PresentationFormat>On-screen Show (4:3)</PresentationFormat>
  <Paragraphs>72</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Arial-SGK-TV</vt:lpstr>
      <vt:lpstr>Arial Rounded MT Bold</vt:lpstr>
      <vt:lpstr>Arial</vt:lpstr>
      <vt:lpstr>Calibri Light</vt:lpstr>
      <vt:lpstr>Calibri</vt:lpstr>
      <vt:lpstr>Office Theme</vt:lpstr>
      <vt:lpstr>Tấm mồ côi mẹ, phải ở với mẹ kế là mẹ của Cám. Tấm rất chăm chỉ. Ngày ngày, Tấm mò cua, bắt cá, chăn trâu, cắt cỏ,… Còn Cám ham chơi, chả chịu làm gì. Có lần, cả hai đi bắt cá. Cám nghĩ kế lấy hết cá ở giỏ của Tấm để mẹ khen.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HuyenTT</dc:creator>
  <cp:lastModifiedBy>pc</cp:lastModifiedBy>
  <cp:revision>90</cp:revision>
  <dcterms:created xsi:type="dcterms:W3CDTF">2019-12-10T02:20:27Z</dcterms:created>
  <dcterms:modified xsi:type="dcterms:W3CDTF">2023-11-14T07:37:19Z</dcterms:modified>
</cp:coreProperties>
</file>