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sldIdLst>
    <p:sldId id="256" r:id="rId2"/>
    <p:sldId id="332" r:id="rId3"/>
    <p:sldId id="266" r:id="rId4"/>
    <p:sldId id="259" r:id="rId5"/>
    <p:sldId id="333" r:id="rId6"/>
    <p:sldId id="348" r:id="rId7"/>
    <p:sldId id="334" r:id="rId8"/>
    <p:sldId id="343" r:id="rId9"/>
    <p:sldId id="342" r:id="rId10"/>
    <p:sldId id="344" r:id="rId11"/>
    <p:sldId id="345" r:id="rId12"/>
    <p:sldId id="346" r:id="rId13"/>
    <p:sldId id="347" r:id="rId14"/>
    <p:sldId id="265" r:id="rId15"/>
  </p:sldIdLst>
  <p:sldSz cx="9144000" cy="6858000" type="screen4x3"/>
  <p:notesSz cx="6858000" cy="9144000"/>
  <p:embeddedFontLst>
    <p:embeddedFont>
      <p:font typeface="Arial Rounded MT Bold" panose="020B0604020202020204" charset="0"/>
      <p:regular r:id="rId17"/>
    </p:embeddedFont>
    <p:embeddedFont>
      <p:font typeface="Arial-SGK-TV" pitchFamily="2" charset="0"/>
      <p:regular r:id="rId18"/>
      <p:bold r:id="rId19"/>
      <p: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9C42"/>
    <a:srgbClr val="068439"/>
    <a:srgbClr val="01FF74"/>
    <a:srgbClr val="FDC8B9"/>
    <a:srgbClr val="ED7D31"/>
    <a:srgbClr val="CBE3BB"/>
    <a:srgbClr val="F9D3E1"/>
    <a:srgbClr val="F6C0D5"/>
    <a:srgbClr val="F9CFEB"/>
    <a:srgbClr val="FCB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97EF2-F158-4D57-B203-31579A48EE69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182A4-5F60-4E87-BAEB-BC80F47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2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1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52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24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1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2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225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-SGK-TV" pitchFamily="2" charset="0"/>
                <a:cs typeface="Arial-SGK-TV" pitchFamily="2" charset="0"/>
              </a:rPr>
              <a:t>Nghe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CDF1E4-641C-4458-89CE-83B919DDCF28}"/>
              </a:ext>
            </a:extLst>
          </p:cNvPr>
          <p:cNvSpPr txBox="1"/>
          <p:nvPr/>
        </p:nvSpPr>
        <p:spPr>
          <a:xfrm>
            <a:off x="1040794" y="831375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9EEF25-6C27-4AF7-AD1A-3520581EE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4" y="1126861"/>
            <a:ext cx="7716213" cy="51815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DC8CCD-82EA-42D0-9D40-61B279F96776}"/>
              </a:ext>
            </a:extLst>
          </p:cNvPr>
          <p:cNvSpPr txBox="1"/>
          <p:nvPr/>
        </p:nvSpPr>
        <p:spPr>
          <a:xfrm>
            <a:off x="2869451" y="1126860"/>
            <a:ext cx="3405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b="1" i="1" dirty="0">
              <a:solidFill>
                <a:srgbClr val="3865B6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225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-SGK-TV" pitchFamily="2" charset="0"/>
                <a:cs typeface="Arial-SGK-TV" pitchFamily="2" charset="0"/>
              </a:rPr>
              <a:t>Nghe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CDF1E4-641C-4458-89CE-83B919DDCF28}"/>
              </a:ext>
            </a:extLst>
          </p:cNvPr>
          <p:cNvSpPr txBox="1"/>
          <p:nvPr/>
        </p:nvSpPr>
        <p:spPr>
          <a:xfrm>
            <a:off x="1040794" y="831375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9EEF25-6C27-4AF7-AD1A-3520581EE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61" y="1702825"/>
            <a:ext cx="6517078" cy="39831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DC8CCD-82EA-42D0-9D40-61B279F96776}"/>
              </a:ext>
            </a:extLst>
          </p:cNvPr>
          <p:cNvSpPr txBox="1"/>
          <p:nvPr/>
        </p:nvSpPr>
        <p:spPr>
          <a:xfrm>
            <a:off x="2869451" y="1126860"/>
            <a:ext cx="3405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b="1" i="1" dirty="0">
              <a:solidFill>
                <a:srgbClr val="3865B6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E6301-3C33-4F5D-9FB6-9205F40C99D6}"/>
              </a:ext>
            </a:extLst>
          </p:cNvPr>
          <p:cNvSpPr txBox="1"/>
          <p:nvPr/>
        </p:nvSpPr>
        <p:spPr>
          <a:xfrm>
            <a:off x="2661060" y="5804953"/>
            <a:ext cx="3821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225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-SGK-TV" pitchFamily="2" charset="0"/>
                <a:cs typeface="Arial-SGK-TV" pitchFamily="2" charset="0"/>
              </a:rPr>
              <a:t>Nghe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CDF1E4-641C-4458-89CE-83B919DDCF28}"/>
              </a:ext>
            </a:extLst>
          </p:cNvPr>
          <p:cNvSpPr txBox="1"/>
          <p:nvPr/>
        </p:nvSpPr>
        <p:spPr>
          <a:xfrm>
            <a:off x="1040794" y="831375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9EEF25-6C27-4AF7-AD1A-3520581EE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23" y="1754705"/>
            <a:ext cx="6484554" cy="40049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DC8CCD-82EA-42D0-9D40-61B279F96776}"/>
              </a:ext>
            </a:extLst>
          </p:cNvPr>
          <p:cNvSpPr txBox="1"/>
          <p:nvPr/>
        </p:nvSpPr>
        <p:spPr>
          <a:xfrm>
            <a:off x="2869451" y="1126860"/>
            <a:ext cx="3405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b="1" i="1" dirty="0">
              <a:solidFill>
                <a:srgbClr val="3865B6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0AF9E6-EFB1-4075-95E4-80DFB1543DF6}"/>
              </a:ext>
            </a:extLst>
          </p:cNvPr>
          <p:cNvSpPr txBox="1"/>
          <p:nvPr/>
        </p:nvSpPr>
        <p:spPr>
          <a:xfrm>
            <a:off x="1071683" y="5839528"/>
            <a:ext cx="7000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dưới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225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-SGK-TV" pitchFamily="2" charset="0"/>
                <a:cs typeface="Arial-SGK-TV" pitchFamily="2" charset="0"/>
              </a:rPr>
              <a:t>Nghe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CDF1E4-641C-4458-89CE-83B919DDCF28}"/>
              </a:ext>
            </a:extLst>
          </p:cNvPr>
          <p:cNvSpPr txBox="1"/>
          <p:nvPr/>
        </p:nvSpPr>
        <p:spPr>
          <a:xfrm>
            <a:off x="1040794" y="831375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9EEF25-6C27-4AF7-AD1A-3520581EE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"/>
          <a:stretch/>
        </p:blipFill>
        <p:spPr>
          <a:xfrm>
            <a:off x="889275" y="1257299"/>
            <a:ext cx="7365451" cy="47604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DC8CCD-82EA-42D0-9D40-61B279F96776}"/>
              </a:ext>
            </a:extLst>
          </p:cNvPr>
          <p:cNvSpPr txBox="1"/>
          <p:nvPr/>
        </p:nvSpPr>
        <p:spPr>
          <a:xfrm>
            <a:off x="2869451" y="1126860"/>
            <a:ext cx="3405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b="1" i="1" dirty="0">
              <a:solidFill>
                <a:srgbClr val="3865B6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DEB3EFA-5676-46B9-90D9-B9EBD9B03150}"/>
              </a:ext>
            </a:extLst>
          </p:cNvPr>
          <p:cNvSpPr txBox="1"/>
          <p:nvPr/>
        </p:nvSpPr>
        <p:spPr>
          <a:xfrm>
            <a:off x="2495972" y="5774212"/>
            <a:ext cx="4152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ai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3" y="9000"/>
            <a:ext cx="9140312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6562" y="984068"/>
            <a:ext cx="1162499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-SGK-TV" pitchFamily="2" charset="0"/>
              </a:rPr>
              <a:t>11A</a:t>
            </a:r>
            <a:endParaRPr lang="en-US" sz="4000" b="1" dirty="0">
              <a:solidFill>
                <a:schemeClr val="bg1"/>
              </a:solidFill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4942" y="2219297"/>
            <a:ext cx="3094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Ôn</a:t>
            </a:r>
            <a:r>
              <a:rPr lang="en-US" sz="7200" b="1" dirty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tập</a:t>
            </a:r>
            <a:endParaRPr lang="en-US" sz="7200" b="1" dirty="0">
              <a:solidFill>
                <a:srgbClr val="ED7D3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B67B62D-7750-4B82-86E9-D75FD241E152}"/>
              </a:ext>
            </a:extLst>
          </p:cNvPr>
          <p:cNvSpPr/>
          <p:nvPr/>
        </p:nvSpPr>
        <p:spPr>
          <a:xfrm>
            <a:off x="509393" y="3657488"/>
            <a:ext cx="2140290" cy="640080"/>
          </a:xfrm>
          <a:prstGeom prst="roundRect">
            <a:avLst/>
          </a:prstGeom>
          <a:solidFill>
            <a:srgbClr val="4DA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at 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ăt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ât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5C27BFD-12E7-4BD5-99A5-5F0F962528B4}"/>
              </a:ext>
            </a:extLst>
          </p:cNvPr>
          <p:cNvSpPr/>
          <p:nvPr/>
        </p:nvSpPr>
        <p:spPr>
          <a:xfrm>
            <a:off x="3564335" y="3657488"/>
            <a:ext cx="2015330" cy="640080"/>
          </a:xfrm>
          <a:prstGeom prst="roundRect">
            <a:avLst/>
          </a:prstGeom>
          <a:solidFill>
            <a:srgbClr val="4DA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ot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ôt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ơt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C5486C0-3FD3-4662-BEE9-44794E091935}"/>
              </a:ext>
            </a:extLst>
          </p:cNvPr>
          <p:cNvSpPr/>
          <p:nvPr/>
        </p:nvSpPr>
        <p:spPr>
          <a:xfrm>
            <a:off x="1811344" y="4818773"/>
            <a:ext cx="2230614" cy="640080"/>
          </a:xfrm>
          <a:prstGeom prst="roundRect">
            <a:avLst/>
          </a:prstGeom>
          <a:solidFill>
            <a:srgbClr val="4DA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ut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ưt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iêt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65EFB88-196E-4C5B-8833-E9F1E960DCA1}"/>
              </a:ext>
            </a:extLst>
          </p:cNvPr>
          <p:cNvSpPr/>
          <p:nvPr/>
        </p:nvSpPr>
        <p:spPr>
          <a:xfrm>
            <a:off x="6494317" y="3657488"/>
            <a:ext cx="2015330" cy="640080"/>
          </a:xfrm>
          <a:prstGeom prst="roundRect">
            <a:avLst/>
          </a:prstGeom>
          <a:solidFill>
            <a:srgbClr val="4DA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et 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êt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it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5749EDB-59EC-44AB-AE74-C117938BF0DE}"/>
              </a:ext>
            </a:extLst>
          </p:cNvPr>
          <p:cNvSpPr/>
          <p:nvPr/>
        </p:nvSpPr>
        <p:spPr>
          <a:xfrm>
            <a:off x="5114407" y="4822399"/>
            <a:ext cx="2180012" cy="640080"/>
          </a:xfrm>
          <a:prstGeom prst="roundRect">
            <a:avLst/>
          </a:prstGeom>
          <a:solidFill>
            <a:srgbClr val="4DA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uôt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ươt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018" y="330159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-SGK-TV" pitchFamily="2" charset="0"/>
                <a:cs typeface="Arial-SGK-TV" pitchFamily="2" charset="0"/>
              </a:rPr>
              <a:t>Nghe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25AD319-9128-4C4A-AD98-59A499407E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5" y="1357382"/>
            <a:ext cx="2660755" cy="2123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95C7866-5BAB-4078-AAF6-7D77577BB4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98" y="1377477"/>
            <a:ext cx="2332238" cy="21613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E11C58C-B030-48E8-AAC3-A7CFB7B918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28" y="3670861"/>
            <a:ext cx="2316661" cy="23046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D58BEC0-6FBE-4C84-80D8-63068BA9CC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88" y="2628621"/>
            <a:ext cx="1796817" cy="32715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9BCA14-2B6F-4537-B129-27727B626910}"/>
              </a:ext>
            </a:extLst>
          </p:cNvPr>
          <p:cNvSpPr txBox="1"/>
          <p:nvPr/>
        </p:nvSpPr>
        <p:spPr>
          <a:xfrm>
            <a:off x="1028018" y="814263"/>
            <a:ext cx="473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680" y="3613077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Tết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7189" y="3640335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ấu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vật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1211" y="5948071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giặt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áo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1794" y="5954277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hát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499848-788E-42DE-9B1A-4025A0F45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B3F8114-AD9F-4D46-9964-A204F2577B00}"/>
              </a:ext>
            </a:extLst>
          </p:cNvPr>
          <p:cNvSpPr txBox="1"/>
          <p:nvPr/>
        </p:nvSpPr>
        <p:spPr>
          <a:xfrm>
            <a:off x="1028018" y="330159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5D0DED2-9D0C-4AE8-A5FA-E3863B4EB85A}"/>
              </a:ext>
            </a:extLst>
          </p:cNvPr>
          <p:cNvSpPr txBox="1"/>
          <p:nvPr/>
        </p:nvSpPr>
        <p:spPr>
          <a:xfrm>
            <a:off x="1028018" y="82527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78" y="1351893"/>
            <a:ext cx="1606113" cy="2025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19" y="849243"/>
            <a:ext cx="2097972" cy="2551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8383" flipV="1">
            <a:off x="1301177" y="4929211"/>
            <a:ext cx="2150863" cy="3441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112" y="4124771"/>
            <a:ext cx="1795770" cy="17957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2755" y="3488470"/>
            <a:ext cx="1939957" cy="578882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máy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giặt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2755" y="5848409"/>
            <a:ext cx="1939957" cy="578882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bút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1682" y="3488470"/>
            <a:ext cx="1939957" cy="578882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ca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hát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0019" y="5848409"/>
            <a:ext cx="1939957" cy="578882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lật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đật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CDF1E4-641C-4458-89CE-83B919DDCF28}"/>
              </a:ext>
            </a:extLst>
          </p:cNvPr>
          <p:cNvSpPr txBox="1"/>
          <p:nvPr/>
        </p:nvSpPr>
        <p:spPr>
          <a:xfrm>
            <a:off x="1028018" y="825273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Tạo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8239AE-98E6-4681-B83B-51D9A8F6E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3D3152-FA2C-4731-8F67-2F92A3BFFD73}"/>
              </a:ext>
            </a:extLst>
          </p:cNvPr>
          <p:cNvSpPr txBox="1"/>
          <p:nvPr/>
        </p:nvSpPr>
        <p:spPr>
          <a:xfrm>
            <a:off x="1028018" y="330159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304073"/>
              </p:ext>
            </p:extLst>
          </p:nvPr>
        </p:nvGraphicFramePr>
        <p:xfrm>
          <a:off x="1053286" y="1823027"/>
          <a:ext cx="7037429" cy="148128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11827"/>
                <a:gridCol w="898867"/>
                <a:gridCol w="1005347"/>
                <a:gridCol w="1005347"/>
                <a:gridCol w="1005347"/>
                <a:gridCol w="1005347"/>
                <a:gridCol w="1005347"/>
              </a:tblGrid>
              <a:tr h="7406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-SGK-TV" pitchFamily="2" charset="0"/>
                          <a:cs typeface="Arial-SGK-TV" pitchFamily="2" charset="0"/>
                        </a:rPr>
                        <a:t>at</a:t>
                      </a:r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-SGK-TV" pitchFamily="2" charset="0"/>
                          <a:cs typeface="Arial-SGK-TV" pitchFamily="2" charset="0"/>
                        </a:rPr>
                        <a:t>ăt</a:t>
                      </a:r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-SGK-TV" pitchFamily="2" charset="0"/>
                          <a:cs typeface="Arial-SGK-TV" pitchFamily="2" charset="0"/>
                        </a:rPr>
                        <a:t>ât</a:t>
                      </a:r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-SGK-TV" pitchFamily="2" charset="0"/>
                          <a:cs typeface="Arial-SGK-TV" pitchFamily="2" charset="0"/>
                        </a:rPr>
                        <a:t>ot</a:t>
                      </a:r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-SGK-TV" pitchFamily="2" charset="0"/>
                          <a:cs typeface="Arial-SGK-TV" pitchFamily="2" charset="0"/>
                        </a:rPr>
                        <a:t>ôt</a:t>
                      </a:r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-SGK-TV" pitchFamily="2" charset="0"/>
                          <a:cs typeface="Arial-SGK-TV" pitchFamily="2" charset="0"/>
                        </a:rPr>
                        <a:t>ơt</a:t>
                      </a:r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-SGK-TV" pitchFamily="2" charset="0"/>
                          <a:cs typeface="Arial-SGK-TV" pitchFamily="2" charset="0"/>
                        </a:rPr>
                        <a:t>et</a:t>
                      </a:r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/>
                </a:tc>
              </a:tr>
              <a:tr h="7406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M: </a:t>
                      </a:r>
                      <a:r>
                        <a:rPr lang="en-US" sz="2400" dirty="0" err="1" smtClean="0">
                          <a:latin typeface="Arial-SGK-TV" pitchFamily="2" charset="0"/>
                          <a:cs typeface="Arial-SGK-TV" pitchFamily="2" charset="0"/>
                        </a:rPr>
                        <a:t>hạt</a:t>
                      </a:r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-SGK-TV" pitchFamily="2" charset="0"/>
                          <a:cs typeface="Arial-SGK-TV" pitchFamily="2" charset="0"/>
                        </a:rPr>
                        <a:t>bột</a:t>
                      </a:r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43976"/>
              </p:ext>
            </p:extLst>
          </p:nvPr>
        </p:nvGraphicFramePr>
        <p:xfrm>
          <a:off x="1053286" y="4171373"/>
          <a:ext cx="7037429" cy="148128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11827"/>
                <a:gridCol w="898867"/>
                <a:gridCol w="1005347"/>
                <a:gridCol w="1005347"/>
                <a:gridCol w="1005347"/>
                <a:gridCol w="1005347"/>
                <a:gridCol w="1005347"/>
              </a:tblGrid>
              <a:tr h="7406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-SGK-TV" pitchFamily="2" charset="0"/>
                          <a:cs typeface="Arial-SGK-TV" pitchFamily="2" charset="0"/>
                        </a:rPr>
                        <a:t>êt</a:t>
                      </a:r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solidFill>
                      <a:srgbClr val="FDC8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-SGK-TV" pitchFamily="2" charset="0"/>
                          <a:cs typeface="Arial-SGK-TV" pitchFamily="2" charset="0"/>
                        </a:rPr>
                        <a:t>it</a:t>
                      </a:r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solidFill>
                      <a:srgbClr val="FDC8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-SGK-TV" pitchFamily="2" charset="0"/>
                          <a:cs typeface="Arial-SGK-TV" pitchFamily="2" charset="0"/>
                        </a:rPr>
                        <a:t>ut</a:t>
                      </a:r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solidFill>
                      <a:srgbClr val="FDC8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-SGK-TV" pitchFamily="2" charset="0"/>
                          <a:cs typeface="Arial-SGK-TV" pitchFamily="2" charset="0"/>
                        </a:rPr>
                        <a:t>ưt</a:t>
                      </a:r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solidFill>
                      <a:srgbClr val="FDC8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-SGK-TV" pitchFamily="2" charset="0"/>
                          <a:cs typeface="Arial-SGK-TV" pitchFamily="2" charset="0"/>
                        </a:rPr>
                        <a:t>iêt</a:t>
                      </a:r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solidFill>
                      <a:srgbClr val="FDC8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-SGK-TV" pitchFamily="2" charset="0"/>
                          <a:cs typeface="Arial-SGK-TV" pitchFamily="2" charset="0"/>
                        </a:rPr>
                        <a:t>uôt</a:t>
                      </a:r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solidFill>
                      <a:srgbClr val="FDC8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-SGK-TV" pitchFamily="2" charset="0"/>
                          <a:cs typeface="Arial-SGK-TV" pitchFamily="2" charset="0"/>
                        </a:rPr>
                        <a:t>ươt</a:t>
                      </a:r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solidFill>
                      <a:srgbClr val="FDC8B9"/>
                    </a:solidFill>
                  </a:tcPr>
                </a:tc>
              </a:tr>
              <a:tr h="7406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Tết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-SGK-TV" pitchFamily="2" charset="0"/>
                          <a:cs typeface="Arial-SGK-TV" pitchFamily="2" charset="0"/>
                        </a:rPr>
                        <a:t>nứt</a:t>
                      </a:r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64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CDF1E4-641C-4458-89CE-83B919DDCF28}"/>
              </a:ext>
            </a:extLst>
          </p:cNvPr>
          <p:cNvSpPr txBox="1"/>
          <p:nvPr/>
        </p:nvSpPr>
        <p:spPr>
          <a:xfrm>
            <a:off x="1028018" y="825273"/>
            <a:ext cx="4687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c)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Chọn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ô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8239AE-98E6-4681-B83B-51D9A8F6E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3D3152-FA2C-4731-8F67-2F92A3BFFD73}"/>
              </a:ext>
            </a:extLst>
          </p:cNvPr>
          <p:cNvSpPr txBox="1"/>
          <p:nvPr/>
        </p:nvSpPr>
        <p:spPr>
          <a:xfrm>
            <a:off x="1028018" y="330159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6455" y="1363353"/>
            <a:ext cx="1439350" cy="578882"/>
          </a:xfrm>
          <a:prstGeom prst="roundRect">
            <a:avLst/>
          </a:prstGeom>
          <a:noFill/>
          <a:ln w="19050">
            <a:solidFill>
              <a:srgbClr val="079C4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hặt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9440" y="1353961"/>
            <a:ext cx="1465118" cy="578882"/>
          </a:xfrm>
          <a:prstGeom prst="roundRect">
            <a:avLst/>
          </a:prstGeom>
          <a:noFill/>
          <a:ln w="19050">
            <a:solidFill>
              <a:srgbClr val="079C4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bát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2427" y="1368452"/>
            <a:ext cx="1465118" cy="578882"/>
          </a:xfrm>
          <a:prstGeom prst="roundRect">
            <a:avLst/>
          </a:prstGeom>
          <a:noFill/>
          <a:ln w="19050">
            <a:solidFill>
              <a:srgbClr val="079C4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quét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6" y="1972994"/>
            <a:ext cx="2909573" cy="2331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427" y="2004167"/>
            <a:ext cx="2576697" cy="25404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12" y="3172847"/>
            <a:ext cx="3237579" cy="27435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1218" y="4304931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Hai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79C42"/>
                </a:solidFill>
                <a:latin typeface="Arial-SGK-TV" pitchFamily="2" charset="0"/>
                <a:cs typeface="Arial-SGK-TV" pitchFamily="2" charset="0"/>
              </a:rPr>
              <a:t>nhặt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8481" y="4496846"/>
            <a:ext cx="2847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Lan </a:t>
            </a:r>
            <a:r>
              <a:rPr lang="en-US" sz="2800" dirty="0" err="1" smtClean="0">
                <a:solidFill>
                  <a:srgbClr val="079C42"/>
                </a:solidFill>
                <a:latin typeface="Arial-SGK-TV" pitchFamily="2" charset="0"/>
                <a:cs typeface="Arial-SGK-TV" pitchFamily="2" charset="0"/>
              </a:rPr>
              <a:t>rửa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bát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98492" y="5941231"/>
            <a:ext cx="314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79C42"/>
                </a:solidFill>
                <a:latin typeface="Arial-SGK-TV" pitchFamily="2" charset="0"/>
                <a:cs typeface="Arial-SGK-TV" pitchFamily="2" charset="0"/>
              </a:rPr>
              <a:t>quét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91110" y="4358461"/>
            <a:ext cx="743091" cy="453525"/>
          </a:xfrm>
          <a:prstGeom prst="roundRect">
            <a:avLst/>
          </a:prstGeom>
          <a:solidFill>
            <a:srgbClr val="079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272108" y="4539255"/>
            <a:ext cx="712680" cy="453525"/>
          </a:xfrm>
          <a:prstGeom prst="roundRect">
            <a:avLst/>
          </a:prstGeom>
          <a:solidFill>
            <a:srgbClr val="079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13813" y="6010926"/>
            <a:ext cx="754243" cy="453525"/>
          </a:xfrm>
          <a:prstGeom prst="roundRect">
            <a:avLst/>
          </a:prstGeom>
          <a:solidFill>
            <a:srgbClr val="079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9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3" grpId="0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225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-SGK-TV" pitchFamily="2" charset="0"/>
                <a:cs typeface="Arial-SGK-TV" pitchFamily="2" charset="0"/>
              </a:rPr>
              <a:t>Nghe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CDF1E4-641C-4458-89CE-83B919DDCF28}"/>
              </a:ext>
            </a:extLst>
          </p:cNvPr>
          <p:cNvSpPr txBox="1"/>
          <p:nvPr/>
        </p:nvSpPr>
        <p:spPr>
          <a:xfrm>
            <a:off x="1040794" y="831375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9EEF25-6C27-4AF7-AD1A-3520581EE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7" y="1868957"/>
            <a:ext cx="3782701" cy="23119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DC8CCD-82EA-42D0-9D40-61B279F96776}"/>
              </a:ext>
            </a:extLst>
          </p:cNvPr>
          <p:cNvSpPr txBox="1"/>
          <p:nvPr/>
        </p:nvSpPr>
        <p:spPr>
          <a:xfrm>
            <a:off x="2869451" y="1136096"/>
            <a:ext cx="3405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b="1" i="1" dirty="0">
              <a:solidFill>
                <a:srgbClr val="3865B6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9BED0B-C1BA-4375-A778-A3A18D738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71" y="1871732"/>
            <a:ext cx="3714933" cy="2294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1488542-5ED0-46BC-817B-4DCD96A3D8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66" y="3838631"/>
            <a:ext cx="4326267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6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225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-SGK-TV" pitchFamily="2" charset="0"/>
                <a:cs typeface="Arial-SGK-TV" pitchFamily="2" charset="0"/>
              </a:rPr>
              <a:t>Nghe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CDF1E4-641C-4458-89CE-83B919DDCF28}"/>
              </a:ext>
            </a:extLst>
          </p:cNvPr>
          <p:cNvSpPr txBox="1"/>
          <p:nvPr/>
        </p:nvSpPr>
        <p:spPr>
          <a:xfrm>
            <a:off x="1040794" y="831375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9EEF25-6C27-4AF7-AD1A-3520581EE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47" y="1884010"/>
            <a:ext cx="7095505" cy="4336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DC8CCD-82EA-42D0-9D40-61B279F96776}"/>
              </a:ext>
            </a:extLst>
          </p:cNvPr>
          <p:cNvSpPr txBox="1"/>
          <p:nvPr/>
        </p:nvSpPr>
        <p:spPr>
          <a:xfrm>
            <a:off x="2869451" y="1126860"/>
            <a:ext cx="3405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b="1" i="1" dirty="0">
              <a:solidFill>
                <a:srgbClr val="3865B6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225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-SGK-TV" pitchFamily="2" charset="0"/>
                <a:cs typeface="Arial-SGK-TV" pitchFamily="2" charset="0"/>
              </a:rPr>
              <a:t>Nghe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CDF1E4-641C-4458-89CE-83B919DDCF28}"/>
              </a:ext>
            </a:extLst>
          </p:cNvPr>
          <p:cNvSpPr txBox="1"/>
          <p:nvPr/>
        </p:nvSpPr>
        <p:spPr>
          <a:xfrm>
            <a:off x="1040794" y="831375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9EEF25-6C27-4AF7-AD1A-3520581EE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62" y="1858615"/>
            <a:ext cx="6831676" cy="4219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DC8CCD-82EA-42D0-9D40-61B279F96776}"/>
              </a:ext>
            </a:extLst>
          </p:cNvPr>
          <p:cNvSpPr txBox="1"/>
          <p:nvPr/>
        </p:nvSpPr>
        <p:spPr>
          <a:xfrm>
            <a:off x="2869451" y="1126860"/>
            <a:ext cx="3405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400" b="1" i="1" dirty="0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3865B6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b="1" i="1" dirty="0">
              <a:solidFill>
                <a:srgbClr val="3865B6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1970</TotalTime>
  <Words>219</Words>
  <Application>Microsoft Office PowerPoint</Application>
  <PresentationFormat>On-screen Show (4:3)</PresentationFormat>
  <Paragraphs>73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Rounded MT Bold</vt:lpstr>
      <vt:lpstr>Arial</vt:lpstr>
      <vt:lpstr>Arial-SGK-TV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TrangDTT</cp:lastModifiedBy>
  <cp:revision>91</cp:revision>
  <dcterms:created xsi:type="dcterms:W3CDTF">2019-12-10T02:20:27Z</dcterms:created>
  <dcterms:modified xsi:type="dcterms:W3CDTF">2020-07-22T01:50:29Z</dcterms:modified>
</cp:coreProperties>
</file>