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sldIdLst>
    <p:sldId id="277" r:id="rId2"/>
    <p:sldId id="269" r:id="rId3"/>
    <p:sldId id="266" r:id="rId4"/>
    <p:sldId id="271" r:id="rId5"/>
    <p:sldId id="274" r:id="rId6"/>
    <p:sldId id="275" r:id="rId7"/>
    <p:sldId id="276" r:id="rId8"/>
    <p:sldId id="260" r:id="rId9"/>
    <p:sldId id="273" r:id="rId10"/>
    <p:sldId id="278" r:id="rId11"/>
    <p:sldId id="262" r:id="rId12"/>
    <p:sldId id="272" r:id="rId13"/>
    <p:sldId id="268" r:id="rId14"/>
    <p:sldId id="265" r:id="rId15"/>
  </p:sldIdLst>
  <p:sldSz cx="9144000" cy="6858000" type="screen4x3"/>
  <p:notesSz cx="6858000" cy="9144000"/>
  <p:embeddedFontLst>
    <p:embeddedFont>
      <p:font typeface="Arial-SGK-TV" pitchFamily="2" charset="0"/>
      <p:regular r:id="rId17"/>
      <p:bold r:id="rId18"/>
      <p:italic r:id="rId19"/>
    </p:embeddedFont>
    <p:embeddedFont>
      <p:font typeface="Arial Rounded MT Bold" panose="020B0604020202020204" charset="0"/>
      <p:regular r:id="rId20"/>
    </p:embeddedFont>
    <p:embeddedFont>
      <p:font typeface="Arial Black" panose="020B0A04020102020204" pitchFamily="34" charset="0"/>
      <p:bold r:id="rId21"/>
    </p:embeddedFont>
    <p:embeddedFont>
      <p:font typeface="Calibri Light" panose="020F0302020204030204" pitchFamily="34" charset="0"/>
      <p:regular r:id="rId22"/>
      <p:italic r:id="rId23"/>
    </p:embeddedFon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EAFA"/>
    <a:srgbClr val="F8CBAD"/>
    <a:srgbClr val="FDD09E"/>
    <a:srgbClr val="78CDD1"/>
    <a:srgbClr val="FFFFFF"/>
    <a:srgbClr val="0CAE4C"/>
    <a:srgbClr val="D3EAD4"/>
    <a:srgbClr val="1D90D0"/>
    <a:srgbClr val="F7931C"/>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85" autoAdjust="0"/>
    <p:restoredTop sz="94660"/>
  </p:normalViewPr>
  <p:slideViewPr>
    <p:cSldViewPr snapToGrid="0">
      <p:cViewPr varScale="1">
        <p:scale>
          <a:sx n="73" d="100"/>
          <a:sy n="73" d="100"/>
        </p:scale>
        <p:origin x="13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6DF4EC-C5B4-4C54-955F-07C57CE0159C}" type="datetimeFigureOut">
              <a:rPr lang="en-US" smtClean="0"/>
              <a:t>11/10/2023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ED969D-F59E-440E-85F9-B689AD8C5588}" type="slidenum">
              <a:rPr lang="en-US" smtClean="0"/>
              <a:t>‹#›</a:t>
            </a:fld>
            <a:endParaRPr lang="en-US"/>
          </a:p>
        </p:txBody>
      </p:sp>
    </p:spTree>
    <p:extLst>
      <p:ext uri="{BB962C8B-B14F-4D97-AF65-F5344CB8AC3E}">
        <p14:creationId xmlns:p14="http://schemas.microsoft.com/office/powerpoint/2010/main" val="1601177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EC8A8A-6F8B-4AF7-A924-9DFE5A330B20}" type="slidenum">
              <a:rPr lang="en-US" smtClean="0"/>
              <a:t>2</a:t>
            </a:fld>
            <a:endParaRPr lang="en-US"/>
          </a:p>
        </p:txBody>
      </p:sp>
    </p:spTree>
    <p:extLst>
      <p:ext uri="{BB962C8B-B14F-4D97-AF65-F5344CB8AC3E}">
        <p14:creationId xmlns:p14="http://schemas.microsoft.com/office/powerpoint/2010/main" val="2372700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C8A8A-6F8B-4AF7-A924-9DFE5A330B20}" type="slidenum">
              <a:rPr lang="en-US" smtClean="0"/>
              <a:t>9</a:t>
            </a:fld>
            <a:endParaRPr lang="en-US"/>
          </a:p>
        </p:txBody>
      </p:sp>
    </p:spTree>
    <p:extLst>
      <p:ext uri="{BB962C8B-B14F-4D97-AF65-F5344CB8AC3E}">
        <p14:creationId xmlns:p14="http://schemas.microsoft.com/office/powerpoint/2010/main" val="153203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526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81A189B-8FC2-49C8-B672-E11AC4F9A842}" type="datetimeFigureOut">
              <a:rPr lang="en-US" smtClean="0"/>
              <a:t>11/10/2023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B96B7F9-2554-41AD-B077-E7C7FC30147E}" type="slidenum">
              <a:rPr lang="en-US" smtClean="0"/>
              <a:t>‹#›</a:t>
            </a:fld>
            <a:endParaRPr lang="en-US"/>
          </a:p>
        </p:txBody>
      </p:sp>
    </p:spTree>
    <p:extLst>
      <p:ext uri="{BB962C8B-B14F-4D97-AF65-F5344CB8AC3E}">
        <p14:creationId xmlns:p14="http://schemas.microsoft.com/office/powerpoint/2010/main" val="353603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81A189B-8FC2-49C8-B672-E11AC4F9A842}" type="datetimeFigureOut">
              <a:rPr lang="en-US" smtClean="0"/>
              <a:t>11/10/2023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B96B7F9-2554-41AD-B077-E7C7FC30147E}" type="slidenum">
              <a:rPr lang="en-US" smtClean="0"/>
              <a:t>‹#›</a:t>
            </a:fld>
            <a:endParaRPr lang="en-US"/>
          </a:p>
        </p:txBody>
      </p:sp>
    </p:spTree>
    <p:extLst>
      <p:ext uri="{BB962C8B-B14F-4D97-AF65-F5344CB8AC3E}">
        <p14:creationId xmlns:p14="http://schemas.microsoft.com/office/powerpoint/2010/main" val="3168114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29596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D864D30-42DC-4542-81D3-4F58E777823E}"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FA429-E65A-414F-8F01-96CAD2782B19}" type="slidenum">
              <a:rPr lang="en-US" smtClean="0"/>
              <a:t>‹#›</a:t>
            </a:fld>
            <a:endParaRPr lang="en-US"/>
          </a:p>
        </p:txBody>
      </p:sp>
    </p:spTree>
    <p:extLst>
      <p:ext uri="{BB962C8B-B14F-4D97-AF65-F5344CB8AC3E}">
        <p14:creationId xmlns:p14="http://schemas.microsoft.com/office/powerpoint/2010/main" val="200582141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D864D30-42DC-4542-81D3-4F58E777823E}"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FA429-E65A-414F-8F01-96CAD2782B19}" type="slidenum">
              <a:rPr lang="en-US" smtClean="0"/>
              <a:t>‹#›</a:t>
            </a:fld>
            <a:endParaRPr lang="en-US"/>
          </a:p>
        </p:txBody>
      </p:sp>
    </p:spTree>
    <p:extLst>
      <p:ext uri="{BB962C8B-B14F-4D97-AF65-F5344CB8AC3E}">
        <p14:creationId xmlns:p14="http://schemas.microsoft.com/office/powerpoint/2010/main" val="3816311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24114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81A189B-8FC2-49C8-B672-E11AC4F9A842}" type="datetimeFigureOut">
              <a:rPr lang="en-US" smtClean="0"/>
              <a:t>11/10/2023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B96B7F9-2554-41AD-B077-E7C7FC30147E}" type="slidenum">
              <a:rPr lang="en-US" smtClean="0"/>
              <a:t>‹#›</a:t>
            </a:fld>
            <a:endParaRPr lang="en-US"/>
          </a:p>
        </p:txBody>
      </p:sp>
    </p:spTree>
    <p:extLst>
      <p:ext uri="{BB962C8B-B14F-4D97-AF65-F5344CB8AC3E}">
        <p14:creationId xmlns:p14="http://schemas.microsoft.com/office/powerpoint/2010/main" val="1806814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81A189B-8FC2-49C8-B672-E11AC4F9A842}" type="datetimeFigureOut">
              <a:rPr lang="en-US" smtClean="0"/>
              <a:t>11/10/2023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7B96B7F9-2554-41AD-B077-E7C7FC30147E}" type="slidenum">
              <a:rPr lang="en-US" smtClean="0"/>
              <a:t>‹#›</a:t>
            </a:fld>
            <a:endParaRPr lang="en-US"/>
          </a:p>
        </p:txBody>
      </p:sp>
    </p:spTree>
    <p:extLst>
      <p:ext uri="{BB962C8B-B14F-4D97-AF65-F5344CB8AC3E}">
        <p14:creationId xmlns:p14="http://schemas.microsoft.com/office/powerpoint/2010/main" val="2741163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81A189B-8FC2-49C8-B672-E11AC4F9A842}" type="datetimeFigureOut">
              <a:rPr lang="en-US" smtClean="0"/>
              <a:t>11/10/2023</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7B96B7F9-2554-41AD-B077-E7C7FC30147E}" type="slidenum">
              <a:rPr lang="en-US" smtClean="0"/>
              <a:t>‹#›</a:t>
            </a:fld>
            <a:endParaRPr lang="en-US"/>
          </a:p>
        </p:txBody>
      </p:sp>
    </p:spTree>
    <p:extLst>
      <p:ext uri="{BB962C8B-B14F-4D97-AF65-F5344CB8AC3E}">
        <p14:creationId xmlns:p14="http://schemas.microsoft.com/office/powerpoint/2010/main" val="3518026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C81A189B-8FC2-49C8-B672-E11AC4F9A842}" type="datetimeFigureOut">
              <a:rPr lang="en-US" smtClean="0"/>
              <a:t>11/10/2023</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7B96B7F9-2554-41AD-B077-E7C7FC30147E}" type="slidenum">
              <a:rPr lang="en-US" smtClean="0"/>
              <a:t>‹#›</a:t>
            </a:fld>
            <a:endParaRPr lang="en-US"/>
          </a:p>
        </p:txBody>
      </p:sp>
    </p:spTree>
    <p:extLst>
      <p:ext uri="{BB962C8B-B14F-4D97-AF65-F5344CB8AC3E}">
        <p14:creationId xmlns:p14="http://schemas.microsoft.com/office/powerpoint/2010/main" val="3191274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C81A189B-8FC2-49C8-B672-E11AC4F9A842}" type="datetimeFigureOut">
              <a:rPr lang="en-US" smtClean="0"/>
              <a:t>11/10/2023</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7B96B7F9-2554-41AD-B077-E7C7FC30147E}" type="slidenum">
              <a:rPr lang="en-US" smtClean="0"/>
              <a:t>‹#›</a:t>
            </a:fld>
            <a:endParaRPr lang="en-US"/>
          </a:p>
        </p:txBody>
      </p:sp>
    </p:spTree>
    <p:extLst>
      <p:ext uri="{BB962C8B-B14F-4D97-AF65-F5344CB8AC3E}">
        <p14:creationId xmlns:p14="http://schemas.microsoft.com/office/powerpoint/2010/main" val="388070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81A189B-8FC2-49C8-B672-E11AC4F9A842}" type="datetimeFigureOut">
              <a:rPr lang="en-US" smtClean="0"/>
              <a:t>11/10/2023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7B96B7F9-2554-41AD-B077-E7C7FC30147E}" type="slidenum">
              <a:rPr lang="en-US" smtClean="0"/>
              <a:t>‹#›</a:t>
            </a:fld>
            <a:endParaRPr lang="en-US"/>
          </a:p>
        </p:txBody>
      </p:sp>
    </p:spTree>
    <p:extLst>
      <p:ext uri="{BB962C8B-B14F-4D97-AF65-F5344CB8AC3E}">
        <p14:creationId xmlns:p14="http://schemas.microsoft.com/office/powerpoint/2010/main" val="87428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81A189B-8FC2-49C8-B672-E11AC4F9A842}" type="datetimeFigureOut">
              <a:rPr lang="en-US" smtClean="0"/>
              <a:t>11/10/2023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7B96B7F9-2554-41AD-B077-E7C7FC30147E}" type="slidenum">
              <a:rPr lang="en-US" smtClean="0"/>
              <a:t>‹#›</a:t>
            </a:fld>
            <a:endParaRPr lang="en-US"/>
          </a:p>
        </p:txBody>
      </p:sp>
    </p:spTree>
    <p:extLst>
      <p:ext uri="{BB962C8B-B14F-4D97-AF65-F5344CB8AC3E}">
        <p14:creationId xmlns:p14="http://schemas.microsoft.com/office/powerpoint/2010/main" val="769288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23359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Khởi động tiết học - Bài 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8888821" cy="6028055"/>
          </a:xfrm>
          <a:prstGeom prst="rect">
            <a:avLst/>
          </a:prstGeom>
        </p:spPr>
      </p:pic>
    </p:spTree>
    <p:extLst>
      <p:ext uri="{BB962C8B-B14F-4D97-AF65-F5344CB8AC3E}">
        <p14:creationId xmlns:p14="http://schemas.microsoft.com/office/powerpoint/2010/main" val="1294061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Khởi động tiết học - Bài 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8849632" cy="6080306"/>
          </a:xfrm>
          <a:prstGeom prst="rect">
            <a:avLst/>
          </a:prstGeom>
        </p:spPr>
      </p:pic>
    </p:spTree>
    <p:extLst>
      <p:ext uri="{BB962C8B-B14F-4D97-AF65-F5344CB8AC3E}">
        <p14:creationId xmlns:p14="http://schemas.microsoft.com/office/powerpoint/2010/main" val="221490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1301" y="349872"/>
            <a:ext cx="764724" cy="461665"/>
          </a:xfrm>
          <a:prstGeom prst="rect">
            <a:avLst/>
          </a:prstGeom>
          <a:noFill/>
        </p:spPr>
        <p:txBody>
          <a:bodyPr wrap="square" rtlCol="0">
            <a:spAutoFit/>
          </a:bodyPr>
          <a:lstStyle/>
          <a:p>
            <a:r>
              <a:rPr lang="en-US" sz="2400" b="1" dirty="0" err="1">
                <a:latin typeface="Arial-SGK-TV" pitchFamily="2" charset="0"/>
                <a:cs typeface="Arial-SGK-TV" pitchFamily="2" charset="0"/>
              </a:rPr>
              <a:t>Viết</a:t>
            </a:r>
            <a:endParaRPr lang="en-US" sz="2400" b="1" dirty="0">
              <a:latin typeface="Arial-SGK-TV" pitchFamily="2" charset="0"/>
              <a:cs typeface="Arial-SGK-TV" pitchFamily="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66" y="107322"/>
            <a:ext cx="714375" cy="714375"/>
          </a:xfrm>
          <a:prstGeom prst="rect">
            <a:avLst/>
          </a:prstGeom>
        </p:spPr>
      </p:pic>
    </p:spTree>
    <p:extLst>
      <p:ext uri="{BB962C8B-B14F-4D97-AF65-F5344CB8AC3E}">
        <p14:creationId xmlns:p14="http://schemas.microsoft.com/office/powerpoint/2010/main" val="331949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3"/>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22" y="1108761"/>
            <a:ext cx="7952957" cy="5475899"/>
          </a:xfrm>
          <a:prstGeom prst="roundRect">
            <a:avLst>
              <a:gd name="adj" fmla="val 0"/>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Box 12"/>
          <p:cNvSpPr txBox="1"/>
          <p:nvPr/>
        </p:nvSpPr>
        <p:spPr>
          <a:xfrm>
            <a:off x="923244" y="394386"/>
            <a:ext cx="821874"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Đọc</a:t>
            </a:r>
            <a:endParaRPr lang="en-US" sz="2400" b="1"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869" y="110898"/>
            <a:ext cx="714375" cy="714375"/>
          </a:xfrm>
          <a:prstGeom prst="rect">
            <a:avLst/>
          </a:prstGeom>
        </p:spPr>
      </p:pic>
    </p:spTree>
    <p:extLst>
      <p:ext uri="{BB962C8B-B14F-4D97-AF65-F5344CB8AC3E}">
        <p14:creationId xmlns:p14="http://schemas.microsoft.com/office/powerpoint/2010/main" val="259302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1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2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868" y="2042161"/>
            <a:ext cx="3821364" cy="2631146"/>
          </a:xfrm>
          <a:prstGeom prst="roundRect">
            <a:avLst>
              <a:gd name="adj" fmla="val 0"/>
            </a:avLst>
          </a:prstGeom>
        </p:spPr>
      </p:pic>
      <p:sp>
        <p:nvSpPr>
          <p:cNvPr id="7" name="TextBox 6"/>
          <p:cNvSpPr txBox="1"/>
          <p:nvPr/>
        </p:nvSpPr>
        <p:spPr>
          <a:xfrm>
            <a:off x="5493422" y="986154"/>
            <a:ext cx="1502334" cy="461665"/>
          </a:xfrm>
          <a:prstGeom prst="rect">
            <a:avLst/>
          </a:prstGeom>
          <a:noFill/>
        </p:spPr>
        <p:txBody>
          <a:bodyPr wrap="none" rtlCol="0">
            <a:spAutoFit/>
          </a:bodyPr>
          <a:lstStyle/>
          <a:p>
            <a:r>
              <a:rPr lang="en-US" sz="2400" b="1" i="1" smtClean="0">
                <a:solidFill>
                  <a:srgbClr val="1D90D0"/>
                </a:solidFill>
                <a:latin typeface="Arial-SGK-TV" pitchFamily="2" charset="0"/>
                <a:cs typeface="Arial-SGK-TV" pitchFamily="2" charset="0"/>
              </a:rPr>
              <a:t>Lướt ván</a:t>
            </a:r>
            <a:endParaRPr lang="en-US" sz="2400" b="1" i="1" dirty="0">
              <a:solidFill>
                <a:srgbClr val="1D90D0"/>
              </a:solidFill>
              <a:latin typeface="Arial-SGK-TV" pitchFamily="2" charset="0"/>
              <a:cs typeface="Arial-SGK-TV" pitchFamily="2" charset="0"/>
            </a:endParaRPr>
          </a:p>
        </p:txBody>
      </p:sp>
      <p:sp>
        <p:nvSpPr>
          <p:cNvPr id="8" name="TextBox 7"/>
          <p:cNvSpPr txBox="1"/>
          <p:nvPr/>
        </p:nvSpPr>
        <p:spPr>
          <a:xfrm>
            <a:off x="3779519" y="1528671"/>
            <a:ext cx="4930141" cy="4052391"/>
          </a:xfrm>
          <a:prstGeom prst="rect">
            <a:avLst/>
          </a:prstGeom>
          <a:noFill/>
        </p:spPr>
        <p:txBody>
          <a:bodyPr wrap="square" rtlCol="0">
            <a:spAutoFit/>
          </a:bodyPr>
          <a:lstStyle/>
          <a:p>
            <a:pPr indent="274320" algn="just">
              <a:lnSpc>
                <a:spcPts val="3500"/>
              </a:lnSpc>
            </a:pPr>
            <a:r>
              <a:rPr lang="en-US" sz="2400" smtClean="0">
                <a:latin typeface="Arial-SGK-TV" pitchFamily="2" charset="0"/>
                <a:cs typeface="Arial-SGK-TV" pitchFamily="2" charset="0"/>
              </a:rPr>
              <a:t>Chuột nhắt mê lướt ván. Nó đi ra bãi biển, mượn một cái ván trượt. Nó nhảy lên ván trượt và lao vút đi. Ván lướt như bay. Chuột nhắt cười tít mắt. Khi mở mắt ra, nó thấy một con cá dữ tợn lao tới. Sợ quá, nó lướt ván ra xa con cá dữ.</a:t>
            </a:r>
          </a:p>
          <a:p>
            <a:pPr indent="274320" algn="just">
              <a:lnSpc>
                <a:spcPts val="3500"/>
              </a:lnSpc>
            </a:pPr>
            <a:r>
              <a:rPr lang="en-US" sz="2400" smtClean="0">
                <a:latin typeface="Arial-SGK-TV" pitchFamily="2" charset="0"/>
                <a:cs typeface="Arial-SGK-TV" pitchFamily="2" charset="0"/>
              </a:rPr>
              <a:t>Thật hú vía!</a:t>
            </a:r>
          </a:p>
          <a:p>
            <a:pPr algn="just"/>
            <a:r>
              <a:rPr lang="en-US" sz="2400">
                <a:latin typeface="Arial-SGK-TV" pitchFamily="2" charset="0"/>
                <a:cs typeface="Arial-SGK-TV" pitchFamily="2" charset="0"/>
              </a:rPr>
              <a:t>	</a:t>
            </a:r>
            <a:r>
              <a:rPr lang="en-US" sz="2400" smtClean="0">
                <a:latin typeface="Arial-SGK-TV" pitchFamily="2" charset="0"/>
                <a:cs typeface="Arial-SGK-TV" pitchFamily="2" charset="0"/>
              </a:rPr>
              <a:t>		</a:t>
            </a:r>
            <a:endParaRPr lang="en-US" sz="2400">
              <a:latin typeface="Arial-SGK-TV" pitchFamily="2" charset="0"/>
              <a:cs typeface="Arial-SGK-TV" pitchFamily="2" charset="0"/>
            </a:endParaRPr>
          </a:p>
        </p:txBody>
      </p:sp>
      <p:sp>
        <p:nvSpPr>
          <p:cNvPr id="9" name="Rounded Rectangle 8"/>
          <p:cNvSpPr/>
          <p:nvPr/>
        </p:nvSpPr>
        <p:spPr>
          <a:xfrm>
            <a:off x="1783217" y="5318863"/>
            <a:ext cx="5120503" cy="986677"/>
          </a:xfrm>
          <a:prstGeom prst="roundRect">
            <a:avLst/>
          </a:prstGeom>
          <a:solidFill>
            <a:srgbClr val="D3E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i="1" dirty="0">
              <a:solidFill>
                <a:schemeClr val="tx1"/>
              </a:solidFill>
              <a:latin typeface="Arial-SGK-TV" pitchFamily="2" charset="0"/>
              <a:cs typeface="Arial-SGK-TV" pitchFamily="2"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973" y="5157159"/>
            <a:ext cx="333744" cy="423903"/>
          </a:xfrm>
          <a:prstGeom prst="rect">
            <a:avLst/>
          </a:prstGeom>
          <a:effectLst>
            <a:glow rad="38100">
              <a:srgbClr val="FFFFFF"/>
            </a:glow>
          </a:effectLst>
        </p:spPr>
      </p:pic>
      <p:sp>
        <p:nvSpPr>
          <p:cNvPr id="12" name="Rectangle 11">
            <a:extLst>
              <a:ext uri="{FF2B5EF4-FFF2-40B4-BE49-F238E27FC236}">
                <a16:creationId xmlns:a16="http://schemas.microsoft.com/office/drawing/2014/main" id="{E5F42FBD-FDE7-49EE-893B-5548BC3D91ED}"/>
              </a:ext>
            </a:extLst>
          </p:cNvPr>
          <p:cNvSpPr/>
          <p:nvPr/>
        </p:nvSpPr>
        <p:spPr>
          <a:xfrm>
            <a:off x="2133717" y="5505859"/>
            <a:ext cx="4355330" cy="646331"/>
          </a:xfrm>
          <a:prstGeom prst="rect">
            <a:avLst/>
          </a:prstGeom>
        </p:spPr>
        <p:txBody>
          <a:bodyPr wrap="square">
            <a:spAutoFit/>
          </a:bodyPr>
          <a:lstStyle/>
          <a:p>
            <a:pPr>
              <a:lnSpc>
                <a:spcPct val="150000"/>
              </a:lnSpc>
            </a:pPr>
            <a:r>
              <a:rPr lang="en-US" sz="2400" i="1" smtClean="0">
                <a:latin typeface="Arial-SGK-TV" pitchFamily="2" charset="0"/>
                <a:cs typeface="Arial-SGK-TV" pitchFamily="2" charset="0"/>
              </a:rPr>
              <a:t>Chuột nhắt sợ gì khi lướt ván?</a:t>
            </a:r>
          </a:p>
        </p:txBody>
      </p:sp>
      <p:sp>
        <p:nvSpPr>
          <p:cNvPr id="13" name="TextBox 12"/>
          <p:cNvSpPr txBox="1"/>
          <p:nvPr/>
        </p:nvSpPr>
        <p:spPr>
          <a:xfrm>
            <a:off x="923244" y="394386"/>
            <a:ext cx="821874"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Đọc</a:t>
            </a:r>
            <a:endParaRPr lang="en-US" sz="2400" b="1"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869" y="110898"/>
            <a:ext cx="714375" cy="714375"/>
          </a:xfrm>
          <a:prstGeom prst="rect">
            <a:avLst/>
          </a:prstGeom>
        </p:spPr>
      </p:pic>
    </p:spTree>
    <p:extLst>
      <p:ext uri="{BB962C8B-B14F-4D97-AF65-F5344CB8AC3E}">
        <p14:creationId xmlns:p14="http://schemas.microsoft.com/office/powerpoint/2010/main" val="208408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1"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1" dur="500"/>
                                        <p:tgtEl>
                                          <p:spTgt spid="8">
                                            <p:txEl>
                                              <p:pRg st="0" end="0"/>
                                            </p:txEl>
                                          </p:spTgt>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4" presetClass="entr" presetSubtype="10"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1" uiExpand="1" build="p"/>
      <p:bldP spid="9" grpId="0" animBg="1"/>
      <p:bldP spid="1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43" y="9000"/>
            <a:ext cx="9140312" cy="6840000"/>
          </a:xfrm>
          <a:prstGeom prst="rect">
            <a:avLst/>
          </a:prstGeom>
        </p:spPr>
      </p:pic>
    </p:spTree>
    <p:extLst>
      <p:ext uri="{BB962C8B-B14F-4D97-AF65-F5344CB8AC3E}">
        <p14:creationId xmlns:p14="http://schemas.microsoft.com/office/powerpoint/2010/main" val="20841401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144779" y="952895"/>
            <a:ext cx="1136850" cy="1323439"/>
          </a:xfrm>
          <a:prstGeom prst="rect">
            <a:avLst/>
          </a:prstGeom>
          <a:noFill/>
        </p:spPr>
        <p:txBody>
          <a:bodyPr wrap="none" rtlCol="0">
            <a:spAutoFit/>
          </a:bodyPr>
          <a:lstStyle/>
          <a:p>
            <a:pPr algn="ctr"/>
            <a:r>
              <a:rPr lang="en-US" sz="4000" b="1" dirty="0" err="1" smtClean="0">
                <a:solidFill>
                  <a:schemeClr val="bg1"/>
                </a:solidFill>
                <a:effectLst>
                  <a:outerShdw blurRad="50800" dist="38100" dir="2700000" algn="tl" rotWithShape="0">
                    <a:prstClr val="black">
                      <a:alpha val="80000"/>
                    </a:prstClr>
                  </a:outerShdw>
                </a:effectLst>
                <a:latin typeface="Arial Rounded MT Bold" panose="020F0704030504030204" pitchFamily="34" charset="0"/>
                <a:cs typeface="Arial-SGK-TV" pitchFamily="2" charset="0"/>
              </a:rPr>
              <a:t>Bài</a:t>
            </a:r>
            <a:endParaRPr lang="en-US" sz="4000" b="1" dirty="0" smtClean="0">
              <a:solidFill>
                <a:schemeClr val="bg1"/>
              </a:solidFill>
              <a:effectLst>
                <a:outerShdw blurRad="50800" dist="38100" dir="2700000" algn="tl" rotWithShape="0">
                  <a:prstClr val="black">
                    <a:alpha val="80000"/>
                  </a:prstClr>
                </a:outerShdw>
              </a:effectLst>
              <a:latin typeface="Arial Rounded MT Bold" panose="020F0704030504030204" pitchFamily="34" charset="0"/>
              <a:cs typeface="Arial-SGK-TV" pitchFamily="2" charset="0"/>
            </a:endParaRPr>
          </a:p>
          <a:p>
            <a:pPr algn="ctr"/>
            <a:r>
              <a:rPr lang="en-US" sz="4000" b="1" dirty="0" smtClean="0">
                <a:solidFill>
                  <a:schemeClr val="bg1"/>
                </a:solidFill>
                <a:effectLst>
                  <a:outerShdw blurRad="50800" dist="38100" dir="2700000" algn="tl" rotWithShape="0">
                    <a:prstClr val="black">
                      <a:alpha val="80000"/>
                    </a:prstClr>
                  </a:outerShdw>
                </a:effectLst>
                <a:latin typeface="Arial Rounded MT Bold" panose="020F0704030504030204" pitchFamily="34" charset="0"/>
                <a:cs typeface="Arial-SGK-TV" pitchFamily="2" charset="0"/>
              </a:rPr>
              <a:t>10E</a:t>
            </a:r>
            <a:endParaRPr lang="en-US" sz="4000" b="1" dirty="0">
              <a:solidFill>
                <a:schemeClr val="bg1"/>
              </a:solidFill>
              <a:effectLst>
                <a:outerShdw blurRad="50800" dist="38100" dir="2700000" algn="tl" rotWithShape="0">
                  <a:prstClr val="black">
                    <a:alpha val="80000"/>
                  </a:prstClr>
                </a:outerShdw>
              </a:effectLst>
              <a:latin typeface="Arial Rounded MT Bold" panose="020F0704030504030204" pitchFamily="34" charset="0"/>
              <a:cs typeface="Arial-SGK-TV" pitchFamily="2" charset="0"/>
            </a:endParaRPr>
          </a:p>
        </p:txBody>
      </p:sp>
      <p:sp>
        <p:nvSpPr>
          <p:cNvPr id="4" name="TextBox 3"/>
          <p:cNvSpPr txBox="1"/>
          <p:nvPr/>
        </p:nvSpPr>
        <p:spPr>
          <a:xfrm>
            <a:off x="2001425" y="2675343"/>
            <a:ext cx="5141151" cy="1569660"/>
          </a:xfrm>
          <a:prstGeom prst="rect">
            <a:avLst/>
          </a:prstGeom>
          <a:noFill/>
        </p:spPr>
        <p:txBody>
          <a:bodyPr wrap="none" rtlCol="0">
            <a:spAutoFit/>
          </a:bodyPr>
          <a:lstStyle/>
          <a:p>
            <a:r>
              <a:rPr lang="en-US" sz="9600" b="1" dirty="0" err="1" smtClean="0">
                <a:solidFill>
                  <a:schemeClr val="accent2"/>
                </a:solidFill>
                <a:latin typeface="Arial-SGK-TV" pitchFamily="2" charset="0"/>
                <a:cs typeface="Arial-SGK-TV" pitchFamily="2" charset="0"/>
              </a:rPr>
              <a:t>uôt</a:t>
            </a:r>
            <a:r>
              <a:rPr lang="en-US" sz="9600" b="1" dirty="0" smtClean="0">
                <a:solidFill>
                  <a:schemeClr val="accent2"/>
                </a:solidFill>
                <a:latin typeface="Arial-SGK-TV" pitchFamily="2" charset="0"/>
                <a:cs typeface="Arial-SGK-TV" pitchFamily="2" charset="0"/>
              </a:rPr>
              <a:t>   </a:t>
            </a:r>
            <a:r>
              <a:rPr lang="en-US" sz="9600" b="1" dirty="0" err="1" smtClean="0">
                <a:solidFill>
                  <a:schemeClr val="accent2"/>
                </a:solidFill>
                <a:latin typeface="Arial-SGK-TV" pitchFamily="2" charset="0"/>
                <a:cs typeface="Arial-SGK-TV" pitchFamily="2" charset="0"/>
              </a:rPr>
              <a:t>ươt</a:t>
            </a:r>
            <a:endParaRPr lang="en-US" sz="9600" b="1" dirty="0">
              <a:solidFill>
                <a:schemeClr val="accent2"/>
              </a:solidFill>
              <a:latin typeface="Arial-SGK-TV" pitchFamily="2" charset="0"/>
              <a:cs typeface="Arial-SGK-TV" pitchFamily="2" charset="0"/>
            </a:endParaRPr>
          </a:p>
        </p:txBody>
      </p:sp>
    </p:spTree>
    <p:extLst>
      <p:ext uri="{BB962C8B-B14F-4D97-AF65-F5344CB8AC3E}">
        <p14:creationId xmlns:p14="http://schemas.microsoft.com/office/powerpoint/2010/main" val="1919056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986" y="1337801"/>
            <a:ext cx="7702147" cy="501806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69" y="110898"/>
            <a:ext cx="714375" cy="714375"/>
          </a:xfrm>
          <a:prstGeom prst="rect">
            <a:avLst/>
          </a:prstGeom>
        </p:spPr>
      </p:pic>
      <p:sp>
        <p:nvSpPr>
          <p:cNvPr id="3" name="TextBox 2"/>
          <p:cNvSpPr txBox="1"/>
          <p:nvPr/>
        </p:nvSpPr>
        <p:spPr>
          <a:xfrm>
            <a:off x="1028018" y="330159"/>
            <a:ext cx="6117772" cy="830997"/>
          </a:xfrm>
          <a:prstGeom prst="rect">
            <a:avLst/>
          </a:prstGeom>
          <a:noFill/>
        </p:spPr>
        <p:txBody>
          <a:bodyPr wrap="square" rtlCol="0">
            <a:spAutoFit/>
          </a:bodyPr>
          <a:lstStyle/>
          <a:p>
            <a:r>
              <a:rPr lang="en-US" sz="2400" b="1" dirty="0" err="1">
                <a:latin typeface="Arial-SGK-TV" pitchFamily="2" charset="0"/>
                <a:cs typeface="Arial-SGK-TV" pitchFamily="2" charset="0"/>
              </a:rPr>
              <a:t>Nghe</a:t>
            </a:r>
            <a:r>
              <a:rPr lang="en-US" sz="2400" b="1" dirty="0">
                <a:latin typeface="Arial-SGK-TV" pitchFamily="2" charset="0"/>
                <a:cs typeface="Arial-SGK-TV" pitchFamily="2" charset="0"/>
              </a:rPr>
              <a:t> – </a:t>
            </a:r>
            <a:r>
              <a:rPr lang="en-US" sz="2400" b="1" dirty="0" err="1">
                <a:latin typeface="Arial-SGK-TV" pitchFamily="2" charset="0"/>
                <a:cs typeface="Arial-SGK-TV" pitchFamily="2" charset="0"/>
              </a:rPr>
              <a:t>nói</a:t>
            </a:r>
            <a:endParaRPr lang="en-US" sz="2400" b="1" dirty="0">
              <a:latin typeface="Arial-SGK-TV" pitchFamily="2" charset="0"/>
              <a:cs typeface="Arial-SGK-TV" pitchFamily="2" charset="0"/>
            </a:endParaRPr>
          </a:p>
          <a:p>
            <a:r>
              <a:rPr lang="en-US" sz="2400" smtClean="0">
                <a:latin typeface="Arial-SGK-TV" pitchFamily="2" charset="0"/>
                <a:cs typeface="Arial-SGK-TV" pitchFamily="2" charset="0"/>
              </a:rPr>
              <a:t>Đóng vai các con vật trong tranh.</a:t>
            </a:r>
            <a:endParaRPr lang="en-US" sz="2400" dirty="0">
              <a:latin typeface="Arial-SGK-TV" pitchFamily="2" charset="0"/>
              <a:cs typeface="Arial-SGK-TV" pitchFamily="2" charset="0"/>
            </a:endParaRPr>
          </a:p>
        </p:txBody>
      </p:sp>
      <p:grpSp>
        <p:nvGrpSpPr>
          <p:cNvPr id="14" name="Group 13"/>
          <p:cNvGrpSpPr/>
          <p:nvPr/>
        </p:nvGrpSpPr>
        <p:grpSpPr>
          <a:xfrm>
            <a:off x="4717473" y="1382738"/>
            <a:ext cx="2327564" cy="2257426"/>
            <a:chOff x="4717473" y="1382738"/>
            <a:chExt cx="2327564" cy="2257426"/>
          </a:xfrm>
        </p:grpSpPr>
        <p:sp>
          <p:nvSpPr>
            <p:cNvPr id="9" name="Rounded Rectangular Callout 8"/>
            <p:cNvSpPr/>
            <p:nvPr/>
          </p:nvSpPr>
          <p:spPr>
            <a:xfrm>
              <a:off x="4717473" y="1382738"/>
              <a:ext cx="2327564" cy="2257426"/>
            </a:xfrm>
            <a:custGeom>
              <a:avLst/>
              <a:gdLst>
                <a:gd name="connsiteX0" fmla="*/ 0 w 2327564"/>
                <a:gd name="connsiteY0" fmla="*/ 155867 h 935182"/>
                <a:gd name="connsiteX1" fmla="*/ 155867 w 2327564"/>
                <a:gd name="connsiteY1" fmla="*/ 0 h 935182"/>
                <a:gd name="connsiteX2" fmla="*/ 387927 w 2327564"/>
                <a:gd name="connsiteY2" fmla="*/ 0 h 935182"/>
                <a:gd name="connsiteX3" fmla="*/ 387927 w 2327564"/>
                <a:gd name="connsiteY3" fmla="*/ 0 h 935182"/>
                <a:gd name="connsiteX4" fmla="*/ 969818 w 2327564"/>
                <a:gd name="connsiteY4" fmla="*/ 0 h 935182"/>
                <a:gd name="connsiteX5" fmla="*/ 2171697 w 2327564"/>
                <a:gd name="connsiteY5" fmla="*/ 0 h 935182"/>
                <a:gd name="connsiteX6" fmla="*/ 2327564 w 2327564"/>
                <a:gd name="connsiteY6" fmla="*/ 155867 h 935182"/>
                <a:gd name="connsiteX7" fmla="*/ 2327564 w 2327564"/>
                <a:gd name="connsiteY7" fmla="*/ 545523 h 935182"/>
                <a:gd name="connsiteX8" fmla="*/ 2327564 w 2327564"/>
                <a:gd name="connsiteY8" fmla="*/ 545523 h 935182"/>
                <a:gd name="connsiteX9" fmla="*/ 2327564 w 2327564"/>
                <a:gd name="connsiteY9" fmla="*/ 779318 h 935182"/>
                <a:gd name="connsiteX10" fmla="*/ 2327564 w 2327564"/>
                <a:gd name="connsiteY10" fmla="*/ 779315 h 935182"/>
                <a:gd name="connsiteX11" fmla="*/ 2171697 w 2327564"/>
                <a:gd name="connsiteY11" fmla="*/ 935182 h 935182"/>
                <a:gd name="connsiteX12" fmla="*/ 969818 w 2327564"/>
                <a:gd name="connsiteY12" fmla="*/ 935182 h 935182"/>
                <a:gd name="connsiteX13" fmla="*/ 55419 w 2327564"/>
                <a:gd name="connsiteY13" fmla="*/ 2257426 h 935182"/>
                <a:gd name="connsiteX14" fmla="*/ 387927 w 2327564"/>
                <a:gd name="connsiteY14" fmla="*/ 935182 h 935182"/>
                <a:gd name="connsiteX15" fmla="*/ 155867 w 2327564"/>
                <a:gd name="connsiteY15" fmla="*/ 935182 h 935182"/>
                <a:gd name="connsiteX16" fmla="*/ 0 w 2327564"/>
                <a:gd name="connsiteY16" fmla="*/ 779315 h 935182"/>
                <a:gd name="connsiteX17" fmla="*/ 0 w 2327564"/>
                <a:gd name="connsiteY17" fmla="*/ 779318 h 935182"/>
                <a:gd name="connsiteX18" fmla="*/ 0 w 2327564"/>
                <a:gd name="connsiteY18" fmla="*/ 545523 h 935182"/>
                <a:gd name="connsiteX19" fmla="*/ 0 w 2327564"/>
                <a:gd name="connsiteY19" fmla="*/ 545523 h 935182"/>
                <a:gd name="connsiteX20" fmla="*/ 0 w 2327564"/>
                <a:gd name="connsiteY20" fmla="*/ 155867 h 935182"/>
                <a:gd name="connsiteX0" fmla="*/ 0 w 2327564"/>
                <a:gd name="connsiteY0" fmla="*/ 155867 h 2257426"/>
                <a:gd name="connsiteX1" fmla="*/ 155867 w 2327564"/>
                <a:gd name="connsiteY1" fmla="*/ 0 h 2257426"/>
                <a:gd name="connsiteX2" fmla="*/ 387927 w 2327564"/>
                <a:gd name="connsiteY2" fmla="*/ 0 h 2257426"/>
                <a:gd name="connsiteX3" fmla="*/ 387927 w 2327564"/>
                <a:gd name="connsiteY3" fmla="*/ 0 h 2257426"/>
                <a:gd name="connsiteX4" fmla="*/ 969818 w 2327564"/>
                <a:gd name="connsiteY4" fmla="*/ 0 h 2257426"/>
                <a:gd name="connsiteX5" fmla="*/ 2171697 w 2327564"/>
                <a:gd name="connsiteY5" fmla="*/ 0 h 2257426"/>
                <a:gd name="connsiteX6" fmla="*/ 2327564 w 2327564"/>
                <a:gd name="connsiteY6" fmla="*/ 155867 h 2257426"/>
                <a:gd name="connsiteX7" fmla="*/ 2327564 w 2327564"/>
                <a:gd name="connsiteY7" fmla="*/ 545523 h 2257426"/>
                <a:gd name="connsiteX8" fmla="*/ 2327564 w 2327564"/>
                <a:gd name="connsiteY8" fmla="*/ 545523 h 2257426"/>
                <a:gd name="connsiteX9" fmla="*/ 2327564 w 2327564"/>
                <a:gd name="connsiteY9" fmla="*/ 779318 h 2257426"/>
                <a:gd name="connsiteX10" fmla="*/ 2327564 w 2327564"/>
                <a:gd name="connsiteY10" fmla="*/ 779315 h 2257426"/>
                <a:gd name="connsiteX11" fmla="*/ 2171697 w 2327564"/>
                <a:gd name="connsiteY11" fmla="*/ 935182 h 2257426"/>
                <a:gd name="connsiteX12" fmla="*/ 541193 w 2327564"/>
                <a:gd name="connsiteY12" fmla="*/ 935182 h 2257426"/>
                <a:gd name="connsiteX13" fmla="*/ 55419 w 2327564"/>
                <a:gd name="connsiteY13" fmla="*/ 2257426 h 2257426"/>
                <a:gd name="connsiteX14" fmla="*/ 387927 w 2327564"/>
                <a:gd name="connsiteY14" fmla="*/ 935182 h 2257426"/>
                <a:gd name="connsiteX15" fmla="*/ 155867 w 2327564"/>
                <a:gd name="connsiteY15" fmla="*/ 935182 h 2257426"/>
                <a:gd name="connsiteX16" fmla="*/ 0 w 2327564"/>
                <a:gd name="connsiteY16" fmla="*/ 779315 h 2257426"/>
                <a:gd name="connsiteX17" fmla="*/ 0 w 2327564"/>
                <a:gd name="connsiteY17" fmla="*/ 779318 h 2257426"/>
                <a:gd name="connsiteX18" fmla="*/ 0 w 2327564"/>
                <a:gd name="connsiteY18" fmla="*/ 545523 h 2257426"/>
                <a:gd name="connsiteX19" fmla="*/ 0 w 2327564"/>
                <a:gd name="connsiteY19" fmla="*/ 545523 h 2257426"/>
                <a:gd name="connsiteX20" fmla="*/ 0 w 2327564"/>
                <a:gd name="connsiteY20" fmla="*/ 155867 h 225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27564" h="2257426">
                  <a:moveTo>
                    <a:pt x="0" y="155867"/>
                  </a:moveTo>
                  <a:cubicBezTo>
                    <a:pt x="0" y="69784"/>
                    <a:pt x="69784" y="0"/>
                    <a:pt x="155867" y="0"/>
                  </a:cubicBezTo>
                  <a:lnTo>
                    <a:pt x="387927" y="0"/>
                  </a:lnTo>
                  <a:lnTo>
                    <a:pt x="387927" y="0"/>
                  </a:lnTo>
                  <a:lnTo>
                    <a:pt x="969818" y="0"/>
                  </a:lnTo>
                  <a:lnTo>
                    <a:pt x="2171697" y="0"/>
                  </a:lnTo>
                  <a:cubicBezTo>
                    <a:pt x="2257780" y="0"/>
                    <a:pt x="2327564" y="69784"/>
                    <a:pt x="2327564" y="155867"/>
                  </a:cubicBezTo>
                  <a:lnTo>
                    <a:pt x="2327564" y="545523"/>
                  </a:lnTo>
                  <a:lnTo>
                    <a:pt x="2327564" y="545523"/>
                  </a:lnTo>
                  <a:lnTo>
                    <a:pt x="2327564" y="779318"/>
                  </a:lnTo>
                  <a:lnTo>
                    <a:pt x="2327564" y="779315"/>
                  </a:lnTo>
                  <a:cubicBezTo>
                    <a:pt x="2327564" y="865398"/>
                    <a:pt x="2257780" y="935182"/>
                    <a:pt x="2171697" y="935182"/>
                  </a:cubicBezTo>
                  <a:lnTo>
                    <a:pt x="541193" y="935182"/>
                  </a:lnTo>
                  <a:lnTo>
                    <a:pt x="55419" y="2257426"/>
                  </a:lnTo>
                  <a:lnTo>
                    <a:pt x="387927" y="935182"/>
                  </a:lnTo>
                  <a:lnTo>
                    <a:pt x="155867" y="935182"/>
                  </a:lnTo>
                  <a:cubicBezTo>
                    <a:pt x="69784" y="935182"/>
                    <a:pt x="0" y="865398"/>
                    <a:pt x="0" y="779315"/>
                  </a:cubicBezTo>
                  <a:lnTo>
                    <a:pt x="0" y="779318"/>
                  </a:lnTo>
                  <a:lnTo>
                    <a:pt x="0" y="545523"/>
                  </a:lnTo>
                  <a:lnTo>
                    <a:pt x="0" y="545523"/>
                  </a:lnTo>
                  <a:lnTo>
                    <a:pt x="0" y="155867"/>
                  </a:lnTo>
                  <a:close/>
                </a:path>
              </a:pathLst>
            </a:custGeom>
            <a:solidFill>
              <a:srgbClr val="F8C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86736" y="1430363"/>
              <a:ext cx="2191626" cy="830997"/>
            </a:xfrm>
            <a:prstGeom prst="rect">
              <a:avLst/>
            </a:prstGeom>
            <a:noFill/>
          </p:spPr>
          <p:txBody>
            <a:bodyPr wrap="none" rtlCol="0">
              <a:spAutoFit/>
            </a:bodyPr>
            <a:lstStyle/>
            <a:p>
              <a:r>
                <a:rPr lang="en-US" sz="2400" i="1" dirty="0" err="1">
                  <a:latin typeface="Arial-SGK-TV" pitchFamily="2" charset="0"/>
                  <a:cs typeface="Arial-SGK-TV" pitchFamily="2" charset="0"/>
                </a:rPr>
                <a:t>Trời</a:t>
              </a:r>
              <a:r>
                <a:rPr lang="en-US" sz="2400" i="1" dirty="0">
                  <a:latin typeface="Arial-SGK-TV" pitchFamily="2" charset="0"/>
                  <a:cs typeface="Arial-SGK-TV" pitchFamily="2" charset="0"/>
                </a:rPr>
                <a:t> </a:t>
              </a:r>
              <a:r>
                <a:rPr lang="en-US" sz="2400" i="1" dirty="0" err="1">
                  <a:latin typeface="Arial-SGK-TV" pitchFamily="2" charset="0"/>
                  <a:cs typeface="Arial-SGK-TV" pitchFamily="2" charset="0"/>
                </a:rPr>
                <a:t>đất</a:t>
              </a:r>
              <a:r>
                <a:rPr lang="en-US" sz="2400" i="1" dirty="0">
                  <a:latin typeface="Arial-SGK-TV" pitchFamily="2" charset="0"/>
                  <a:cs typeface="Arial-SGK-TV" pitchFamily="2" charset="0"/>
                </a:rPr>
                <a:t> </a:t>
              </a:r>
              <a:r>
                <a:rPr lang="en-US" sz="2400" i="1" dirty="0" err="1">
                  <a:latin typeface="Arial-SGK-TV" pitchFamily="2" charset="0"/>
                  <a:cs typeface="Arial-SGK-TV" pitchFamily="2" charset="0"/>
                </a:rPr>
                <a:t>ơi</a:t>
              </a:r>
              <a:r>
                <a:rPr lang="en-US" sz="2400" i="1" dirty="0">
                  <a:latin typeface="Arial-SGK-TV" pitchFamily="2" charset="0"/>
                  <a:cs typeface="Arial-SGK-TV" pitchFamily="2" charset="0"/>
                </a:rPr>
                <a:t>!</a:t>
              </a:r>
            </a:p>
            <a:p>
              <a:r>
                <a:rPr lang="en-US" sz="2400" i="1" dirty="0" err="1">
                  <a:latin typeface="Arial-SGK-TV" pitchFamily="2" charset="0"/>
                  <a:cs typeface="Arial-SGK-TV" pitchFamily="2" charset="0"/>
                </a:rPr>
                <a:t>Cá</a:t>
              </a:r>
              <a:r>
                <a:rPr lang="en-US" sz="2400" i="1" dirty="0">
                  <a:latin typeface="Arial-SGK-TV" pitchFamily="2" charset="0"/>
                  <a:cs typeface="Arial-SGK-TV" pitchFamily="2" charset="0"/>
                </a:rPr>
                <a:t> </a:t>
              </a:r>
              <a:r>
                <a:rPr lang="en-US" sz="2400" i="1" dirty="0" err="1">
                  <a:latin typeface="Arial-SGK-TV" pitchFamily="2" charset="0"/>
                  <a:cs typeface="Arial-SGK-TV" pitchFamily="2" charset="0"/>
                </a:rPr>
                <a:t>dữ</a:t>
              </a:r>
              <a:r>
                <a:rPr lang="en-US" sz="2400" i="1" dirty="0">
                  <a:latin typeface="Arial-SGK-TV" pitchFamily="2" charset="0"/>
                  <a:cs typeface="Arial-SGK-TV" pitchFamily="2" charset="0"/>
                </a:rPr>
                <a:t> </a:t>
              </a:r>
              <a:r>
                <a:rPr lang="en-US" sz="2400" i="1" dirty="0" err="1">
                  <a:latin typeface="Arial-SGK-TV" pitchFamily="2" charset="0"/>
                  <a:cs typeface="Arial-SGK-TV" pitchFamily="2" charset="0"/>
                </a:rPr>
                <a:t>nuốt</a:t>
              </a:r>
              <a:r>
                <a:rPr lang="en-US" sz="2400" i="1" dirty="0">
                  <a:latin typeface="Arial-SGK-TV" pitchFamily="2" charset="0"/>
                  <a:cs typeface="Arial-SGK-TV" pitchFamily="2" charset="0"/>
                </a:rPr>
                <a:t> </a:t>
              </a:r>
              <a:r>
                <a:rPr lang="en-US" sz="2400" i="1" dirty="0" err="1">
                  <a:latin typeface="Arial-SGK-TV" pitchFamily="2" charset="0"/>
                  <a:cs typeface="Arial-SGK-TV" pitchFamily="2" charset="0"/>
                </a:rPr>
                <a:t>tôi</a:t>
              </a:r>
              <a:r>
                <a:rPr lang="en-US" sz="2400" i="1" dirty="0" smtClean="0">
                  <a:latin typeface="Arial-SGK-TV" pitchFamily="2" charset="0"/>
                  <a:cs typeface="Arial-SGK-TV" pitchFamily="2" charset="0"/>
                </a:rPr>
                <a:t>!</a:t>
              </a:r>
              <a:endParaRPr lang="en-US" sz="2400" i="1" dirty="0">
                <a:latin typeface="Arial-SGK-TV" pitchFamily="2" charset="0"/>
                <a:cs typeface="Arial-SGK-TV" pitchFamily="2" charset="0"/>
              </a:endParaRPr>
            </a:p>
          </p:txBody>
        </p:sp>
      </p:grpSp>
      <p:grpSp>
        <p:nvGrpSpPr>
          <p:cNvPr id="13" name="Group 12"/>
          <p:cNvGrpSpPr/>
          <p:nvPr/>
        </p:nvGrpSpPr>
        <p:grpSpPr>
          <a:xfrm>
            <a:off x="1964921" y="1337801"/>
            <a:ext cx="2538845" cy="1440325"/>
            <a:chOff x="1964921" y="1337801"/>
            <a:chExt cx="2538845" cy="1440325"/>
          </a:xfrm>
        </p:grpSpPr>
        <p:sp>
          <p:nvSpPr>
            <p:cNvPr id="11" name="Rounded Rectangular Callout 10"/>
            <p:cNvSpPr/>
            <p:nvPr/>
          </p:nvSpPr>
          <p:spPr>
            <a:xfrm>
              <a:off x="2184400" y="1337801"/>
              <a:ext cx="2105659" cy="1440325"/>
            </a:xfrm>
            <a:custGeom>
              <a:avLst/>
              <a:gdLst>
                <a:gd name="connsiteX0" fmla="*/ 0 w 2105659"/>
                <a:gd name="connsiteY0" fmla="*/ 153930 h 923559"/>
                <a:gd name="connsiteX1" fmla="*/ 153930 w 2105659"/>
                <a:gd name="connsiteY1" fmla="*/ 0 h 923559"/>
                <a:gd name="connsiteX2" fmla="*/ 1228301 w 2105659"/>
                <a:gd name="connsiteY2" fmla="*/ 0 h 923559"/>
                <a:gd name="connsiteX3" fmla="*/ 1228301 w 2105659"/>
                <a:gd name="connsiteY3" fmla="*/ 0 h 923559"/>
                <a:gd name="connsiteX4" fmla="*/ 1754716 w 2105659"/>
                <a:gd name="connsiteY4" fmla="*/ 0 h 923559"/>
                <a:gd name="connsiteX5" fmla="*/ 1951729 w 2105659"/>
                <a:gd name="connsiteY5" fmla="*/ 0 h 923559"/>
                <a:gd name="connsiteX6" fmla="*/ 2105659 w 2105659"/>
                <a:gd name="connsiteY6" fmla="*/ 153930 h 923559"/>
                <a:gd name="connsiteX7" fmla="*/ 2105659 w 2105659"/>
                <a:gd name="connsiteY7" fmla="*/ 538743 h 923559"/>
                <a:gd name="connsiteX8" fmla="*/ 2105659 w 2105659"/>
                <a:gd name="connsiteY8" fmla="*/ 538743 h 923559"/>
                <a:gd name="connsiteX9" fmla="*/ 2105659 w 2105659"/>
                <a:gd name="connsiteY9" fmla="*/ 769633 h 923559"/>
                <a:gd name="connsiteX10" fmla="*/ 2105659 w 2105659"/>
                <a:gd name="connsiteY10" fmla="*/ 769629 h 923559"/>
                <a:gd name="connsiteX11" fmla="*/ 1951729 w 2105659"/>
                <a:gd name="connsiteY11" fmla="*/ 923559 h 923559"/>
                <a:gd name="connsiteX12" fmla="*/ 1754716 w 2105659"/>
                <a:gd name="connsiteY12" fmla="*/ 923559 h 923559"/>
                <a:gd name="connsiteX13" fmla="*/ 1236464 w 2105659"/>
                <a:gd name="connsiteY13" fmla="*/ 1356505 h 923559"/>
                <a:gd name="connsiteX14" fmla="*/ 1228301 w 2105659"/>
                <a:gd name="connsiteY14" fmla="*/ 923559 h 923559"/>
                <a:gd name="connsiteX15" fmla="*/ 153930 w 2105659"/>
                <a:gd name="connsiteY15" fmla="*/ 923559 h 923559"/>
                <a:gd name="connsiteX16" fmla="*/ 0 w 2105659"/>
                <a:gd name="connsiteY16" fmla="*/ 769629 h 923559"/>
                <a:gd name="connsiteX17" fmla="*/ 0 w 2105659"/>
                <a:gd name="connsiteY17" fmla="*/ 769633 h 923559"/>
                <a:gd name="connsiteX18" fmla="*/ 0 w 2105659"/>
                <a:gd name="connsiteY18" fmla="*/ 538743 h 923559"/>
                <a:gd name="connsiteX19" fmla="*/ 0 w 2105659"/>
                <a:gd name="connsiteY19" fmla="*/ 538743 h 923559"/>
                <a:gd name="connsiteX20" fmla="*/ 0 w 2105659"/>
                <a:gd name="connsiteY20" fmla="*/ 153930 h 923559"/>
                <a:gd name="connsiteX0" fmla="*/ 0 w 2105659"/>
                <a:gd name="connsiteY0" fmla="*/ 153930 h 1356505"/>
                <a:gd name="connsiteX1" fmla="*/ 153930 w 2105659"/>
                <a:gd name="connsiteY1" fmla="*/ 0 h 1356505"/>
                <a:gd name="connsiteX2" fmla="*/ 1228301 w 2105659"/>
                <a:gd name="connsiteY2" fmla="*/ 0 h 1356505"/>
                <a:gd name="connsiteX3" fmla="*/ 1228301 w 2105659"/>
                <a:gd name="connsiteY3" fmla="*/ 0 h 1356505"/>
                <a:gd name="connsiteX4" fmla="*/ 1754716 w 2105659"/>
                <a:gd name="connsiteY4" fmla="*/ 0 h 1356505"/>
                <a:gd name="connsiteX5" fmla="*/ 1951729 w 2105659"/>
                <a:gd name="connsiteY5" fmla="*/ 0 h 1356505"/>
                <a:gd name="connsiteX6" fmla="*/ 2105659 w 2105659"/>
                <a:gd name="connsiteY6" fmla="*/ 153930 h 1356505"/>
                <a:gd name="connsiteX7" fmla="*/ 2105659 w 2105659"/>
                <a:gd name="connsiteY7" fmla="*/ 538743 h 1356505"/>
                <a:gd name="connsiteX8" fmla="*/ 2105659 w 2105659"/>
                <a:gd name="connsiteY8" fmla="*/ 538743 h 1356505"/>
                <a:gd name="connsiteX9" fmla="*/ 2105659 w 2105659"/>
                <a:gd name="connsiteY9" fmla="*/ 769633 h 1356505"/>
                <a:gd name="connsiteX10" fmla="*/ 2105659 w 2105659"/>
                <a:gd name="connsiteY10" fmla="*/ 769629 h 1356505"/>
                <a:gd name="connsiteX11" fmla="*/ 1951729 w 2105659"/>
                <a:gd name="connsiteY11" fmla="*/ 923559 h 1356505"/>
                <a:gd name="connsiteX12" fmla="*/ 1754716 w 2105659"/>
                <a:gd name="connsiteY12" fmla="*/ 923559 h 1356505"/>
                <a:gd name="connsiteX13" fmla="*/ 1236464 w 2105659"/>
                <a:gd name="connsiteY13" fmla="*/ 1356505 h 1356505"/>
                <a:gd name="connsiteX14" fmla="*/ 1571201 w 2105659"/>
                <a:gd name="connsiteY14" fmla="*/ 915939 h 1356505"/>
                <a:gd name="connsiteX15" fmla="*/ 153930 w 2105659"/>
                <a:gd name="connsiteY15" fmla="*/ 923559 h 1356505"/>
                <a:gd name="connsiteX16" fmla="*/ 0 w 2105659"/>
                <a:gd name="connsiteY16" fmla="*/ 769629 h 1356505"/>
                <a:gd name="connsiteX17" fmla="*/ 0 w 2105659"/>
                <a:gd name="connsiteY17" fmla="*/ 769633 h 1356505"/>
                <a:gd name="connsiteX18" fmla="*/ 0 w 2105659"/>
                <a:gd name="connsiteY18" fmla="*/ 538743 h 1356505"/>
                <a:gd name="connsiteX19" fmla="*/ 0 w 2105659"/>
                <a:gd name="connsiteY19" fmla="*/ 538743 h 1356505"/>
                <a:gd name="connsiteX20" fmla="*/ 0 w 2105659"/>
                <a:gd name="connsiteY20" fmla="*/ 153930 h 1356505"/>
                <a:gd name="connsiteX0" fmla="*/ 0 w 2105659"/>
                <a:gd name="connsiteY0" fmla="*/ 153930 h 1440325"/>
                <a:gd name="connsiteX1" fmla="*/ 153930 w 2105659"/>
                <a:gd name="connsiteY1" fmla="*/ 0 h 1440325"/>
                <a:gd name="connsiteX2" fmla="*/ 1228301 w 2105659"/>
                <a:gd name="connsiteY2" fmla="*/ 0 h 1440325"/>
                <a:gd name="connsiteX3" fmla="*/ 1228301 w 2105659"/>
                <a:gd name="connsiteY3" fmla="*/ 0 h 1440325"/>
                <a:gd name="connsiteX4" fmla="*/ 1754716 w 2105659"/>
                <a:gd name="connsiteY4" fmla="*/ 0 h 1440325"/>
                <a:gd name="connsiteX5" fmla="*/ 1951729 w 2105659"/>
                <a:gd name="connsiteY5" fmla="*/ 0 h 1440325"/>
                <a:gd name="connsiteX6" fmla="*/ 2105659 w 2105659"/>
                <a:gd name="connsiteY6" fmla="*/ 153930 h 1440325"/>
                <a:gd name="connsiteX7" fmla="*/ 2105659 w 2105659"/>
                <a:gd name="connsiteY7" fmla="*/ 538743 h 1440325"/>
                <a:gd name="connsiteX8" fmla="*/ 2105659 w 2105659"/>
                <a:gd name="connsiteY8" fmla="*/ 538743 h 1440325"/>
                <a:gd name="connsiteX9" fmla="*/ 2105659 w 2105659"/>
                <a:gd name="connsiteY9" fmla="*/ 769633 h 1440325"/>
                <a:gd name="connsiteX10" fmla="*/ 2105659 w 2105659"/>
                <a:gd name="connsiteY10" fmla="*/ 769629 h 1440325"/>
                <a:gd name="connsiteX11" fmla="*/ 1951729 w 2105659"/>
                <a:gd name="connsiteY11" fmla="*/ 923559 h 1440325"/>
                <a:gd name="connsiteX12" fmla="*/ 1754716 w 2105659"/>
                <a:gd name="connsiteY12" fmla="*/ 923559 h 1440325"/>
                <a:gd name="connsiteX13" fmla="*/ 1533644 w 2105659"/>
                <a:gd name="connsiteY13" fmla="*/ 1440325 h 1440325"/>
                <a:gd name="connsiteX14" fmla="*/ 1571201 w 2105659"/>
                <a:gd name="connsiteY14" fmla="*/ 915939 h 1440325"/>
                <a:gd name="connsiteX15" fmla="*/ 153930 w 2105659"/>
                <a:gd name="connsiteY15" fmla="*/ 923559 h 1440325"/>
                <a:gd name="connsiteX16" fmla="*/ 0 w 2105659"/>
                <a:gd name="connsiteY16" fmla="*/ 769629 h 1440325"/>
                <a:gd name="connsiteX17" fmla="*/ 0 w 2105659"/>
                <a:gd name="connsiteY17" fmla="*/ 769633 h 1440325"/>
                <a:gd name="connsiteX18" fmla="*/ 0 w 2105659"/>
                <a:gd name="connsiteY18" fmla="*/ 538743 h 1440325"/>
                <a:gd name="connsiteX19" fmla="*/ 0 w 2105659"/>
                <a:gd name="connsiteY19" fmla="*/ 538743 h 1440325"/>
                <a:gd name="connsiteX20" fmla="*/ 0 w 2105659"/>
                <a:gd name="connsiteY20" fmla="*/ 153930 h 1440325"/>
                <a:gd name="connsiteX0" fmla="*/ 0 w 2105659"/>
                <a:gd name="connsiteY0" fmla="*/ 153930 h 1440325"/>
                <a:gd name="connsiteX1" fmla="*/ 153930 w 2105659"/>
                <a:gd name="connsiteY1" fmla="*/ 0 h 1440325"/>
                <a:gd name="connsiteX2" fmla="*/ 1228301 w 2105659"/>
                <a:gd name="connsiteY2" fmla="*/ 0 h 1440325"/>
                <a:gd name="connsiteX3" fmla="*/ 1228301 w 2105659"/>
                <a:gd name="connsiteY3" fmla="*/ 0 h 1440325"/>
                <a:gd name="connsiteX4" fmla="*/ 1754716 w 2105659"/>
                <a:gd name="connsiteY4" fmla="*/ 0 h 1440325"/>
                <a:gd name="connsiteX5" fmla="*/ 1951729 w 2105659"/>
                <a:gd name="connsiteY5" fmla="*/ 0 h 1440325"/>
                <a:gd name="connsiteX6" fmla="*/ 2105659 w 2105659"/>
                <a:gd name="connsiteY6" fmla="*/ 153930 h 1440325"/>
                <a:gd name="connsiteX7" fmla="*/ 2105659 w 2105659"/>
                <a:gd name="connsiteY7" fmla="*/ 538743 h 1440325"/>
                <a:gd name="connsiteX8" fmla="*/ 2105659 w 2105659"/>
                <a:gd name="connsiteY8" fmla="*/ 538743 h 1440325"/>
                <a:gd name="connsiteX9" fmla="*/ 2105659 w 2105659"/>
                <a:gd name="connsiteY9" fmla="*/ 769633 h 1440325"/>
                <a:gd name="connsiteX10" fmla="*/ 2105659 w 2105659"/>
                <a:gd name="connsiteY10" fmla="*/ 769629 h 1440325"/>
                <a:gd name="connsiteX11" fmla="*/ 1951729 w 2105659"/>
                <a:gd name="connsiteY11" fmla="*/ 923559 h 1440325"/>
                <a:gd name="connsiteX12" fmla="*/ 1754716 w 2105659"/>
                <a:gd name="connsiteY12" fmla="*/ 923559 h 1440325"/>
                <a:gd name="connsiteX13" fmla="*/ 1533644 w 2105659"/>
                <a:gd name="connsiteY13" fmla="*/ 1440325 h 1440325"/>
                <a:gd name="connsiteX14" fmla="*/ 1555961 w 2105659"/>
                <a:gd name="connsiteY14" fmla="*/ 923559 h 1440325"/>
                <a:gd name="connsiteX15" fmla="*/ 153930 w 2105659"/>
                <a:gd name="connsiteY15" fmla="*/ 923559 h 1440325"/>
                <a:gd name="connsiteX16" fmla="*/ 0 w 2105659"/>
                <a:gd name="connsiteY16" fmla="*/ 769629 h 1440325"/>
                <a:gd name="connsiteX17" fmla="*/ 0 w 2105659"/>
                <a:gd name="connsiteY17" fmla="*/ 769633 h 1440325"/>
                <a:gd name="connsiteX18" fmla="*/ 0 w 2105659"/>
                <a:gd name="connsiteY18" fmla="*/ 538743 h 1440325"/>
                <a:gd name="connsiteX19" fmla="*/ 0 w 2105659"/>
                <a:gd name="connsiteY19" fmla="*/ 538743 h 1440325"/>
                <a:gd name="connsiteX20" fmla="*/ 0 w 2105659"/>
                <a:gd name="connsiteY20" fmla="*/ 153930 h 14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5659" h="1440325">
                  <a:moveTo>
                    <a:pt x="0" y="153930"/>
                  </a:moveTo>
                  <a:cubicBezTo>
                    <a:pt x="0" y="68917"/>
                    <a:pt x="68917" y="0"/>
                    <a:pt x="153930" y="0"/>
                  </a:cubicBezTo>
                  <a:lnTo>
                    <a:pt x="1228301" y="0"/>
                  </a:lnTo>
                  <a:lnTo>
                    <a:pt x="1228301" y="0"/>
                  </a:lnTo>
                  <a:lnTo>
                    <a:pt x="1754716" y="0"/>
                  </a:lnTo>
                  <a:lnTo>
                    <a:pt x="1951729" y="0"/>
                  </a:lnTo>
                  <a:cubicBezTo>
                    <a:pt x="2036742" y="0"/>
                    <a:pt x="2105659" y="68917"/>
                    <a:pt x="2105659" y="153930"/>
                  </a:cubicBezTo>
                  <a:lnTo>
                    <a:pt x="2105659" y="538743"/>
                  </a:lnTo>
                  <a:lnTo>
                    <a:pt x="2105659" y="538743"/>
                  </a:lnTo>
                  <a:lnTo>
                    <a:pt x="2105659" y="769633"/>
                  </a:lnTo>
                  <a:lnTo>
                    <a:pt x="2105659" y="769629"/>
                  </a:lnTo>
                  <a:cubicBezTo>
                    <a:pt x="2105659" y="854642"/>
                    <a:pt x="2036742" y="923559"/>
                    <a:pt x="1951729" y="923559"/>
                  </a:cubicBezTo>
                  <a:lnTo>
                    <a:pt x="1754716" y="923559"/>
                  </a:lnTo>
                  <a:lnTo>
                    <a:pt x="1533644" y="1440325"/>
                  </a:lnTo>
                  <a:lnTo>
                    <a:pt x="1555961" y="923559"/>
                  </a:lnTo>
                  <a:lnTo>
                    <a:pt x="153930" y="923559"/>
                  </a:lnTo>
                  <a:cubicBezTo>
                    <a:pt x="68917" y="923559"/>
                    <a:pt x="0" y="854642"/>
                    <a:pt x="0" y="769629"/>
                  </a:cubicBezTo>
                  <a:lnTo>
                    <a:pt x="0" y="769633"/>
                  </a:lnTo>
                  <a:lnTo>
                    <a:pt x="0" y="538743"/>
                  </a:lnTo>
                  <a:lnTo>
                    <a:pt x="0" y="538743"/>
                  </a:lnTo>
                  <a:lnTo>
                    <a:pt x="0" y="153930"/>
                  </a:lnTo>
                  <a:close/>
                </a:path>
              </a:pathLst>
            </a:custGeom>
            <a:solidFill>
              <a:srgbClr val="C6E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64921" y="1382738"/>
              <a:ext cx="2538845" cy="830997"/>
            </a:xfrm>
            <a:prstGeom prst="rect">
              <a:avLst/>
            </a:prstGeom>
          </p:spPr>
          <p:txBody>
            <a:bodyPr wrap="square">
              <a:spAutoFit/>
            </a:bodyPr>
            <a:lstStyle/>
            <a:p>
              <a:pPr algn="ctr"/>
              <a:r>
                <a:rPr lang="en-US" sz="2400" i="1" dirty="0" err="1">
                  <a:latin typeface="Arial-SGK-TV" pitchFamily="2" charset="0"/>
                  <a:cs typeface="Arial-SGK-TV" pitchFamily="2" charset="0"/>
                </a:rPr>
                <a:t>Lướt</a:t>
              </a:r>
              <a:r>
                <a:rPr lang="en-US" sz="2400" i="1" dirty="0">
                  <a:latin typeface="Arial-SGK-TV" pitchFamily="2" charset="0"/>
                  <a:cs typeface="Arial-SGK-TV" pitchFamily="2" charset="0"/>
                </a:rPr>
                <a:t> </a:t>
              </a:r>
              <a:r>
                <a:rPr lang="en-US" sz="2400" i="1" dirty="0" err="1">
                  <a:latin typeface="Arial-SGK-TV" pitchFamily="2" charset="0"/>
                  <a:cs typeface="Arial-SGK-TV" pitchFamily="2" charset="0"/>
                </a:rPr>
                <a:t>ván</a:t>
              </a:r>
              <a:r>
                <a:rPr lang="en-US" sz="2400" i="1" dirty="0">
                  <a:latin typeface="Arial-SGK-TV" pitchFamily="2" charset="0"/>
                  <a:cs typeface="Arial-SGK-TV" pitchFamily="2" charset="0"/>
                </a:rPr>
                <a:t> </a:t>
              </a:r>
              <a:r>
                <a:rPr lang="en-US" sz="2400" i="1" dirty="0" err="1">
                  <a:latin typeface="Arial-SGK-TV" pitchFamily="2" charset="0"/>
                  <a:cs typeface="Arial-SGK-TV" pitchFamily="2" charset="0"/>
                </a:rPr>
                <a:t>thôi</a:t>
              </a:r>
              <a:r>
                <a:rPr lang="en-US" sz="2400" i="1" dirty="0">
                  <a:latin typeface="Arial-SGK-TV" pitchFamily="2" charset="0"/>
                  <a:cs typeface="Arial-SGK-TV" pitchFamily="2" charset="0"/>
                </a:rPr>
                <a:t>!</a:t>
              </a:r>
            </a:p>
            <a:p>
              <a:pPr algn="ctr"/>
              <a:r>
                <a:rPr lang="en-US" sz="2400" i="1" dirty="0" err="1">
                  <a:latin typeface="Arial-SGK-TV" pitchFamily="2" charset="0"/>
                  <a:cs typeface="Arial-SGK-TV" pitchFamily="2" charset="0"/>
                </a:rPr>
                <a:t>Chuột</a:t>
              </a:r>
              <a:r>
                <a:rPr lang="en-US" sz="2400" i="1" dirty="0">
                  <a:latin typeface="Arial-SGK-TV" pitchFamily="2" charset="0"/>
                  <a:cs typeface="Arial-SGK-TV" pitchFamily="2" charset="0"/>
                </a:rPr>
                <a:t> </a:t>
              </a:r>
              <a:r>
                <a:rPr lang="en-US" sz="2400" i="1" dirty="0" err="1">
                  <a:latin typeface="Arial-SGK-TV" pitchFamily="2" charset="0"/>
                  <a:cs typeface="Arial-SGK-TV" pitchFamily="2" charset="0"/>
                </a:rPr>
                <a:t>nhắt</a:t>
              </a:r>
              <a:r>
                <a:rPr lang="en-US" sz="2400" i="1" dirty="0">
                  <a:latin typeface="Arial-SGK-TV" pitchFamily="2" charset="0"/>
                  <a:cs typeface="Arial-SGK-TV" pitchFamily="2" charset="0"/>
                </a:rPr>
                <a:t> </a:t>
              </a:r>
              <a:r>
                <a:rPr lang="en-US" sz="2400" i="1" dirty="0" err="1">
                  <a:latin typeface="Arial-SGK-TV" pitchFamily="2" charset="0"/>
                  <a:cs typeface="Arial-SGK-TV" pitchFamily="2" charset="0"/>
                </a:rPr>
                <a:t>ơi</a:t>
              </a:r>
              <a:r>
                <a:rPr lang="en-US" sz="2400" i="1" dirty="0">
                  <a:latin typeface="Arial-SGK-TV" pitchFamily="2" charset="0"/>
                  <a:cs typeface="Arial-SGK-TV" pitchFamily="2" charset="0"/>
                </a:rPr>
                <a:t>!</a:t>
              </a:r>
            </a:p>
          </p:txBody>
        </p:sp>
      </p:grpSp>
    </p:spTree>
    <p:extLst>
      <p:ext uri="{BB962C8B-B14F-4D97-AF65-F5344CB8AC3E}">
        <p14:creationId xmlns:p14="http://schemas.microsoft.com/office/powerpoint/2010/main" val="253987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left)">
                                      <p:cBhvr>
                                        <p:cTn id="9" dur="2000"/>
                                        <p:tgtEl>
                                          <p:spTgt spid="3">
                                            <p:txEl>
                                              <p:pRg st="0" end="0"/>
                                            </p:txEl>
                                          </p:spTgt>
                                        </p:tgtEl>
                                      </p:cBhvr>
                                    </p:animEffect>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left)">
                                      <p:cBhvr>
                                        <p:cTn id="13" dur="2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47" y="989274"/>
            <a:ext cx="621740" cy="599796"/>
          </a:xfrm>
          <a:prstGeom prst="rect">
            <a:avLst/>
          </a:prstGeom>
        </p:spPr>
      </p:pic>
      <p:sp>
        <p:nvSpPr>
          <p:cNvPr id="12" name="TextBox 11"/>
          <p:cNvSpPr txBox="1"/>
          <p:nvPr/>
        </p:nvSpPr>
        <p:spPr>
          <a:xfrm>
            <a:off x="1089074" y="1978741"/>
            <a:ext cx="2940228" cy="707886"/>
          </a:xfrm>
          <a:prstGeom prst="rect">
            <a:avLst/>
          </a:prstGeom>
          <a:noFill/>
        </p:spPr>
        <p:txBody>
          <a:bodyPr wrap="none" rtlCol="0">
            <a:spAutoFit/>
          </a:bodyPr>
          <a:lstStyle/>
          <a:p>
            <a:r>
              <a:rPr lang="en-US" sz="4000" b="1">
                <a:latin typeface="Arial-SGK-TV" pitchFamily="2" charset="0"/>
                <a:cs typeface="Arial-SGK-TV" pitchFamily="2" charset="0"/>
              </a:rPr>
              <a:t>c</a:t>
            </a:r>
            <a:r>
              <a:rPr lang="en-US" sz="4000" b="1" smtClean="0">
                <a:latin typeface="Arial-SGK-TV" pitchFamily="2" charset="0"/>
                <a:cs typeface="Arial-SGK-TV" pitchFamily="2" charset="0"/>
              </a:rPr>
              <a:t>h</a:t>
            </a:r>
            <a:r>
              <a:rPr lang="en-US" sz="4000" b="1" smtClean="0">
                <a:solidFill>
                  <a:schemeClr val="accent2"/>
                </a:solidFill>
                <a:latin typeface="Arial-SGK-TV" pitchFamily="2" charset="0"/>
                <a:cs typeface="Arial-SGK-TV" pitchFamily="2" charset="0"/>
              </a:rPr>
              <a:t>uột </a:t>
            </a:r>
            <a:r>
              <a:rPr lang="en-US" sz="4000" b="1" smtClean="0">
                <a:latin typeface="Arial-SGK-TV" pitchFamily="2" charset="0"/>
                <a:cs typeface="Arial-SGK-TV" pitchFamily="2" charset="0"/>
              </a:rPr>
              <a:t>nhắt</a:t>
            </a:r>
            <a:r>
              <a:rPr lang="en-US" sz="4000" b="1" smtClean="0">
                <a:solidFill>
                  <a:srgbClr val="F7931C"/>
                </a:solidFill>
                <a:latin typeface="Arial-SGK-TV" pitchFamily="2" charset="0"/>
                <a:cs typeface="Arial-SGK-TV" pitchFamily="2" charset="0"/>
              </a:rPr>
              <a:t> </a:t>
            </a:r>
            <a:endParaRPr lang="en-US" sz="4000" b="1" dirty="0">
              <a:latin typeface="Arial-SGK-TV" pitchFamily="2" charset="0"/>
              <a:cs typeface="Arial-SGK-TV" pitchFamily="2" charset="0"/>
            </a:endParaRP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12" y="117000"/>
            <a:ext cx="714375" cy="714375"/>
          </a:xfrm>
          <a:prstGeom prst="rect">
            <a:avLst/>
          </a:prstGeom>
        </p:spPr>
      </p:pic>
      <p:sp>
        <p:nvSpPr>
          <p:cNvPr id="33" name="TextBox 32"/>
          <p:cNvSpPr txBox="1"/>
          <p:nvPr/>
        </p:nvSpPr>
        <p:spPr>
          <a:xfrm>
            <a:off x="1040794" y="369710"/>
            <a:ext cx="830340" cy="461665"/>
          </a:xfrm>
          <a:prstGeom prst="rect">
            <a:avLst/>
          </a:prstGeom>
          <a:noFill/>
        </p:spPr>
        <p:txBody>
          <a:bodyPr wrap="square" rtlCol="0">
            <a:spAutoFit/>
          </a:bodyPr>
          <a:lstStyle/>
          <a:p>
            <a:r>
              <a:rPr lang="en-US" sz="2400" b="1" dirty="0" err="1">
                <a:latin typeface="Arial-SGK-TV" pitchFamily="2" charset="0"/>
                <a:cs typeface="Arial-SGK-TV" pitchFamily="2" charset="0"/>
              </a:rPr>
              <a:t>Đọc</a:t>
            </a:r>
            <a:endParaRPr lang="en-US" sz="2400" dirty="0">
              <a:latin typeface="Arial-SGK-TV" pitchFamily="2" charset="0"/>
              <a:cs typeface="Arial-SGK-TV" pitchFamily="2" charset="0"/>
            </a:endParaRPr>
          </a:p>
        </p:txBody>
      </p:sp>
      <p:sp>
        <p:nvSpPr>
          <p:cNvPr id="49" name="TextBox 48"/>
          <p:cNvSpPr txBox="1"/>
          <p:nvPr/>
        </p:nvSpPr>
        <p:spPr>
          <a:xfrm>
            <a:off x="5616995" y="1978741"/>
            <a:ext cx="2335896" cy="707886"/>
          </a:xfrm>
          <a:prstGeom prst="rect">
            <a:avLst/>
          </a:prstGeom>
          <a:noFill/>
        </p:spPr>
        <p:txBody>
          <a:bodyPr wrap="none" rtlCol="0">
            <a:spAutoFit/>
          </a:bodyPr>
          <a:lstStyle/>
          <a:p>
            <a:r>
              <a:rPr lang="en-US" sz="4000" b="1" dirty="0" err="1">
                <a:latin typeface="Arial-SGK-TV" pitchFamily="2" charset="0"/>
                <a:cs typeface="Arial-SGK-TV" pitchFamily="2" charset="0"/>
              </a:rPr>
              <a:t>l</a:t>
            </a:r>
            <a:r>
              <a:rPr lang="en-US" sz="4000" b="1" dirty="0" err="1" smtClean="0">
                <a:solidFill>
                  <a:schemeClr val="accent2"/>
                </a:solidFill>
                <a:latin typeface="Arial-SGK-TV" pitchFamily="2" charset="0"/>
                <a:cs typeface="Arial-SGK-TV" pitchFamily="2" charset="0"/>
              </a:rPr>
              <a:t>ướt</a:t>
            </a:r>
            <a:r>
              <a:rPr lang="en-US" sz="4000" b="1" dirty="0" smtClean="0">
                <a:solidFill>
                  <a:schemeClr val="accent2"/>
                </a:solidFill>
                <a:latin typeface="Arial-SGK-TV" pitchFamily="2" charset="0"/>
                <a:cs typeface="Arial-SGK-TV" pitchFamily="2" charset="0"/>
              </a:rPr>
              <a:t> </a:t>
            </a:r>
            <a:r>
              <a:rPr lang="en-US" sz="4000" b="1" dirty="0" err="1" smtClean="0">
                <a:latin typeface="Arial-SGK-TV" pitchFamily="2" charset="0"/>
                <a:cs typeface="Arial-SGK-TV" pitchFamily="2" charset="0"/>
              </a:rPr>
              <a:t>ván</a:t>
            </a:r>
            <a:r>
              <a:rPr lang="en-US" sz="4000" b="1" dirty="0" smtClean="0">
                <a:solidFill>
                  <a:srgbClr val="F7931C"/>
                </a:solidFill>
                <a:latin typeface="Arial-SGK-TV" pitchFamily="2" charset="0"/>
                <a:cs typeface="Arial-SGK-TV" pitchFamily="2" charset="0"/>
              </a:rPr>
              <a:t> </a:t>
            </a:r>
            <a:endParaRPr lang="en-US" sz="4000" b="1" dirty="0">
              <a:latin typeface="Arial-SGK-TV" pitchFamily="2" charset="0"/>
              <a:cs typeface="Arial-SGK-TV" pitchFamily="2" charset="0"/>
            </a:endParaRPr>
          </a:p>
        </p:txBody>
      </p:sp>
    </p:spTree>
    <p:extLst>
      <p:ext uri="{BB962C8B-B14F-4D97-AF65-F5344CB8AC3E}">
        <p14:creationId xmlns:p14="http://schemas.microsoft.com/office/powerpoint/2010/main" val="35965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31"/>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33">
                                            <p:txEl>
                                              <p:pRg st="0" end="0"/>
                                            </p:txEl>
                                          </p:spTgt>
                                        </p:tgtEl>
                                        <p:attrNameLst>
                                          <p:attrName>style.visibility</p:attrName>
                                        </p:attrNameLst>
                                      </p:cBhvr>
                                      <p:to>
                                        <p:strVal val="visible"/>
                                      </p:to>
                                    </p:set>
                                    <p:animEffect transition="in" filter="wipe(left)">
                                      <p:cBhvr>
                                        <p:cTn id="9" dur="2000"/>
                                        <p:tgtEl>
                                          <p:spTgt spid="3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build="p"/>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074541" y="2958905"/>
            <a:ext cx="1070890" cy="1015663"/>
          </a:xfrm>
          <a:prstGeom prst="rect">
            <a:avLst/>
          </a:prstGeom>
        </p:spPr>
        <p:txBody>
          <a:bodyPr wrap="square">
            <a:spAutoFit/>
          </a:bodyPr>
          <a:lstStyle/>
          <a:p>
            <a:pPr algn="ctr"/>
            <a:r>
              <a:rPr lang="en-US" sz="6000">
                <a:latin typeface="Arial-SGK-TV" pitchFamily="2" charset="0"/>
                <a:cs typeface="Arial-SGK-TV" pitchFamily="2" charset="0"/>
              </a:rPr>
              <a:t>c</a:t>
            </a:r>
            <a:r>
              <a:rPr lang="en-US" sz="6000" smtClean="0">
                <a:latin typeface="Arial-SGK-TV" pitchFamily="2" charset="0"/>
                <a:cs typeface="Arial-SGK-TV" pitchFamily="2" charset="0"/>
              </a:rPr>
              <a:t>h</a:t>
            </a:r>
            <a:endParaRPr lang="en-US" sz="6000" dirty="0"/>
          </a:p>
        </p:txBody>
      </p:sp>
      <p:graphicFrame>
        <p:nvGraphicFramePr>
          <p:cNvPr id="18" name="Table 17"/>
          <p:cNvGraphicFramePr>
            <a:graphicFrameLocks noGrp="1"/>
          </p:cNvGraphicFramePr>
          <p:nvPr>
            <p:extLst>
              <p:ext uri="{D42A27DB-BD31-4B8C-83A1-F6EECF244321}">
                <p14:modId xmlns:p14="http://schemas.microsoft.com/office/powerpoint/2010/main" val="626173009"/>
              </p:ext>
            </p:extLst>
          </p:nvPr>
        </p:nvGraphicFramePr>
        <p:xfrm>
          <a:off x="2651760" y="2995052"/>
          <a:ext cx="3840480" cy="914400"/>
        </p:xfrm>
        <a:graphic>
          <a:graphicData uri="http://schemas.openxmlformats.org/drawingml/2006/table">
            <a:tbl>
              <a:tblPr firstRow="1" bandRow="1">
                <a:tableStyleId>{2D5ABB26-0587-4C30-8999-92F81FD0307C}</a:tableStyleId>
              </a:tblPr>
              <a:tblGrid>
                <a:gridCol w="1920240">
                  <a:extLst>
                    <a:ext uri="{9D8B030D-6E8A-4147-A177-3AD203B41FA5}">
                      <a16:colId xmlns:a16="http://schemas.microsoft.com/office/drawing/2014/main" val="20000"/>
                    </a:ext>
                  </a:extLst>
                </a:gridCol>
                <a:gridCol w="1920240">
                  <a:extLst>
                    <a:ext uri="{9D8B030D-6E8A-4147-A177-3AD203B41FA5}">
                      <a16:colId xmlns:a16="http://schemas.microsoft.com/office/drawing/2014/main" val="20001"/>
                    </a:ext>
                  </a:extLst>
                </a:gridCol>
              </a:tblGrid>
              <a:tr h="914400">
                <a:tc>
                  <a:txBody>
                    <a:bodyPr/>
                    <a:lstStyle/>
                    <a:p>
                      <a:endParaRPr lang="en-US" dirty="0"/>
                    </a:p>
                  </a:txBody>
                  <a:tcPr>
                    <a:lnL w="19050" cap="flat" cmpd="sng" algn="ctr">
                      <a:solidFill>
                        <a:srgbClr val="F79725"/>
                      </a:solidFill>
                      <a:prstDash val="solid"/>
                      <a:round/>
                      <a:headEnd type="none" w="med" len="med"/>
                      <a:tailEnd type="none" w="med" len="med"/>
                    </a:lnL>
                    <a:lnR w="19050" cap="flat" cmpd="sng" algn="ctr">
                      <a:solidFill>
                        <a:srgbClr val="F79725"/>
                      </a:solidFill>
                      <a:prstDash val="solid"/>
                      <a:round/>
                      <a:headEnd type="none" w="med" len="med"/>
                      <a:tailEnd type="none" w="med" len="med"/>
                    </a:lnR>
                    <a:lnT w="19050" cap="flat" cmpd="sng" algn="ctr">
                      <a:solidFill>
                        <a:srgbClr val="F79725"/>
                      </a:solidFill>
                      <a:prstDash val="solid"/>
                      <a:round/>
                      <a:headEnd type="none" w="med" len="med"/>
                      <a:tailEnd type="none" w="med" len="med"/>
                    </a:lnT>
                    <a:lnB w="19050" cap="flat" cmpd="sng" algn="ctr">
                      <a:solidFill>
                        <a:srgbClr val="F79725"/>
                      </a:solidFill>
                      <a:prstDash val="solid"/>
                      <a:round/>
                      <a:headEnd type="none" w="med" len="med"/>
                      <a:tailEnd type="none" w="med" len="med"/>
                    </a:lnB>
                    <a:noFill/>
                  </a:tcPr>
                </a:tc>
                <a:tc>
                  <a:txBody>
                    <a:bodyPr/>
                    <a:lstStyle/>
                    <a:p>
                      <a:endParaRPr lang="en-US" dirty="0"/>
                    </a:p>
                  </a:txBody>
                  <a:tcPr>
                    <a:lnL w="19050" cap="flat" cmpd="sng" algn="ctr">
                      <a:solidFill>
                        <a:srgbClr val="F79725"/>
                      </a:solidFill>
                      <a:prstDash val="solid"/>
                      <a:round/>
                      <a:headEnd type="none" w="med" len="med"/>
                      <a:tailEnd type="none" w="med" len="med"/>
                    </a:lnL>
                    <a:lnR w="19050" cap="flat" cmpd="sng" algn="ctr">
                      <a:solidFill>
                        <a:srgbClr val="F79725"/>
                      </a:solidFill>
                      <a:prstDash val="solid"/>
                      <a:round/>
                      <a:headEnd type="none" w="med" len="med"/>
                      <a:tailEnd type="none" w="med" len="med"/>
                    </a:lnR>
                    <a:lnT w="19050" cap="flat" cmpd="sng" algn="ctr">
                      <a:solidFill>
                        <a:srgbClr val="F79725"/>
                      </a:solidFill>
                      <a:prstDash val="solid"/>
                      <a:round/>
                      <a:headEnd type="none" w="med" len="med"/>
                      <a:tailEnd type="none" w="med" len="med"/>
                    </a:lnT>
                    <a:lnB w="19050" cap="flat" cmpd="sng" algn="ctr">
                      <a:solidFill>
                        <a:srgbClr val="F79725"/>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5" name="Rectangle 14">
            <a:extLst>
              <a:ext uri="{FF2B5EF4-FFF2-40B4-BE49-F238E27FC236}">
                <a16:creationId xmlns:a16="http://schemas.microsoft.com/office/drawing/2014/main" id="{E17C1A77-8873-4065-92A3-B9722B582554}"/>
              </a:ext>
            </a:extLst>
          </p:cNvPr>
          <p:cNvSpPr/>
          <p:nvPr/>
        </p:nvSpPr>
        <p:spPr>
          <a:xfrm>
            <a:off x="3068843" y="2952657"/>
            <a:ext cx="1076588" cy="1015663"/>
          </a:xfrm>
          <a:prstGeom prst="rect">
            <a:avLst/>
          </a:prstGeom>
        </p:spPr>
        <p:txBody>
          <a:bodyPr wrap="square">
            <a:spAutoFit/>
          </a:bodyPr>
          <a:lstStyle/>
          <a:p>
            <a:pPr algn="ctr"/>
            <a:r>
              <a:rPr lang="en-US" sz="6000" smtClean="0">
                <a:latin typeface="Arial-SGK-TV" pitchFamily="2" charset="0"/>
                <a:cs typeface="Arial-SGK-TV" pitchFamily="2" charset="0"/>
              </a:rPr>
              <a:t>ch</a:t>
            </a:r>
            <a:endParaRPr lang="en-US" sz="6000" dirty="0"/>
          </a:p>
        </p:txBody>
      </p:sp>
      <p:sp>
        <p:nvSpPr>
          <p:cNvPr id="41" name="TextBox 40">
            <a:extLst>
              <a:ext uri="{FF2B5EF4-FFF2-40B4-BE49-F238E27FC236}">
                <a16:creationId xmlns:a16="http://schemas.microsoft.com/office/drawing/2014/main" id="{90601BA1-6415-4BB4-BF30-4987147256DC}"/>
              </a:ext>
            </a:extLst>
          </p:cNvPr>
          <p:cNvSpPr txBox="1"/>
          <p:nvPr/>
        </p:nvSpPr>
        <p:spPr>
          <a:xfrm>
            <a:off x="4790596" y="2925370"/>
            <a:ext cx="1472672" cy="1015663"/>
          </a:xfrm>
          <a:prstGeom prst="rect">
            <a:avLst/>
          </a:prstGeom>
          <a:noFill/>
        </p:spPr>
        <p:txBody>
          <a:bodyPr wrap="square" rtlCol="0">
            <a:spAutoFit/>
          </a:bodyPr>
          <a:lstStyle/>
          <a:p>
            <a:pPr algn="ctr"/>
            <a:r>
              <a:rPr lang="en-US" sz="6000" dirty="0" err="1" smtClean="0">
                <a:solidFill>
                  <a:schemeClr val="accent2"/>
                </a:solidFill>
                <a:latin typeface="Arial-SGK-TV" pitchFamily="2" charset="0"/>
                <a:cs typeface="Arial-SGK-TV" pitchFamily="2" charset="0"/>
              </a:rPr>
              <a:t>uôt</a:t>
            </a:r>
            <a:endParaRPr lang="en-US" sz="6000" dirty="0">
              <a:solidFill>
                <a:schemeClr val="accent2"/>
              </a:solidFill>
              <a:latin typeface="Arial-SGK-TV" pitchFamily="2" charset="0"/>
              <a:cs typeface="Arial-SGK-TV" pitchFamily="2" charset="0"/>
            </a:endParaRPr>
          </a:p>
        </p:txBody>
      </p:sp>
      <p:sp>
        <p:nvSpPr>
          <p:cNvPr id="28" name="Rectangle 27"/>
          <p:cNvSpPr/>
          <p:nvPr/>
        </p:nvSpPr>
        <p:spPr>
          <a:xfrm>
            <a:off x="4717926" y="2952657"/>
            <a:ext cx="1618013" cy="1015663"/>
          </a:xfrm>
          <a:prstGeom prst="rect">
            <a:avLst/>
          </a:prstGeom>
        </p:spPr>
        <p:txBody>
          <a:bodyPr wrap="square">
            <a:spAutoFit/>
          </a:bodyPr>
          <a:lstStyle/>
          <a:p>
            <a:pPr algn="ctr"/>
            <a:r>
              <a:rPr lang="en-US" sz="6000" dirty="0" err="1" smtClean="0">
                <a:solidFill>
                  <a:schemeClr val="accent2"/>
                </a:solidFill>
                <a:latin typeface="Arial-SGK-TV" pitchFamily="2" charset="0"/>
                <a:cs typeface="Arial-SGK-TV" pitchFamily="2" charset="0"/>
              </a:rPr>
              <a:t>uôt</a:t>
            </a:r>
            <a:endParaRPr lang="en-US" sz="6000" dirty="0">
              <a:solidFill>
                <a:schemeClr val="accent2"/>
              </a:solidFill>
            </a:endParaRPr>
          </a:p>
        </p:txBody>
      </p:sp>
      <p:sp>
        <p:nvSpPr>
          <p:cNvPr id="30" name="Rectangle 29">
            <a:extLst>
              <a:ext uri="{FF2B5EF4-FFF2-40B4-BE49-F238E27FC236}">
                <a16:creationId xmlns:a16="http://schemas.microsoft.com/office/drawing/2014/main" id="{CBFCD076-3F5D-4692-A574-F3FFB64600A7}"/>
              </a:ext>
            </a:extLst>
          </p:cNvPr>
          <p:cNvSpPr/>
          <p:nvPr/>
        </p:nvSpPr>
        <p:spPr>
          <a:xfrm>
            <a:off x="5423057" y="2951368"/>
            <a:ext cx="1058420" cy="1015663"/>
          </a:xfrm>
          <a:prstGeom prst="rect">
            <a:avLst/>
          </a:prstGeom>
        </p:spPr>
        <p:txBody>
          <a:bodyPr wrap="square">
            <a:spAutoFit/>
          </a:bodyPr>
          <a:lstStyle/>
          <a:p>
            <a:pPr algn="ctr"/>
            <a:r>
              <a:rPr lang="en-US" sz="6000" dirty="0" smtClean="0">
                <a:solidFill>
                  <a:schemeClr val="accent2"/>
                </a:solidFill>
                <a:latin typeface="Arial-SGK-TV" pitchFamily="2" charset="0"/>
                <a:cs typeface="Arial-SGK-TV" pitchFamily="2" charset="0"/>
              </a:rPr>
              <a:t>t</a:t>
            </a:r>
            <a:endParaRPr lang="en-US" sz="6000" dirty="0">
              <a:solidFill>
                <a:schemeClr val="accent2"/>
              </a:solidFill>
            </a:endParaRPr>
          </a:p>
        </p:txBody>
      </p:sp>
      <p:sp>
        <p:nvSpPr>
          <p:cNvPr id="29" name="Rectangle 28">
            <a:extLst>
              <a:ext uri="{FF2B5EF4-FFF2-40B4-BE49-F238E27FC236}">
                <a16:creationId xmlns:a16="http://schemas.microsoft.com/office/drawing/2014/main" id="{D433C099-0721-452E-A9C4-7071C4BAF918}"/>
              </a:ext>
            </a:extLst>
          </p:cNvPr>
          <p:cNvSpPr/>
          <p:nvPr/>
        </p:nvSpPr>
        <p:spPr>
          <a:xfrm>
            <a:off x="4906834" y="2951565"/>
            <a:ext cx="1040670" cy="1015663"/>
          </a:xfrm>
          <a:prstGeom prst="rect">
            <a:avLst/>
          </a:prstGeom>
        </p:spPr>
        <p:txBody>
          <a:bodyPr wrap="none">
            <a:spAutoFit/>
          </a:bodyPr>
          <a:lstStyle/>
          <a:p>
            <a:r>
              <a:rPr lang="en-US" sz="6000" dirty="0" err="1" smtClean="0">
                <a:solidFill>
                  <a:schemeClr val="accent2"/>
                </a:solidFill>
                <a:latin typeface="Arial-SGK-TV" pitchFamily="2" charset="0"/>
                <a:cs typeface="Arial-SGK-TV" pitchFamily="2" charset="0"/>
              </a:rPr>
              <a:t>uô</a:t>
            </a:r>
            <a:endParaRPr lang="en-US" sz="6000" dirty="0">
              <a:solidFill>
                <a:schemeClr val="accent2"/>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47" y="989274"/>
            <a:ext cx="621740" cy="599796"/>
          </a:xfrm>
          <a:prstGeom prst="rect">
            <a:avLst/>
          </a:prstGeom>
        </p:spPr>
      </p:pic>
      <p:sp>
        <p:nvSpPr>
          <p:cNvPr id="12" name="TextBox 11"/>
          <p:cNvSpPr txBox="1"/>
          <p:nvPr/>
        </p:nvSpPr>
        <p:spPr>
          <a:xfrm>
            <a:off x="2410992" y="1473489"/>
            <a:ext cx="4322017" cy="1015663"/>
          </a:xfrm>
          <a:prstGeom prst="rect">
            <a:avLst/>
          </a:prstGeom>
          <a:noFill/>
        </p:spPr>
        <p:txBody>
          <a:bodyPr wrap="none" rtlCol="0">
            <a:spAutoFit/>
          </a:bodyPr>
          <a:lstStyle/>
          <a:p>
            <a:r>
              <a:rPr lang="en-US" sz="6000" b="1" dirty="0" err="1">
                <a:latin typeface="Arial-SGK-TV" pitchFamily="2" charset="0"/>
                <a:cs typeface="Arial-SGK-TV" pitchFamily="2" charset="0"/>
              </a:rPr>
              <a:t>c</a:t>
            </a:r>
            <a:r>
              <a:rPr lang="en-US" sz="6000" b="1" dirty="0" err="1" smtClean="0">
                <a:latin typeface="Arial-SGK-TV" pitchFamily="2" charset="0"/>
                <a:cs typeface="Arial-SGK-TV" pitchFamily="2" charset="0"/>
              </a:rPr>
              <a:t>h</a:t>
            </a:r>
            <a:r>
              <a:rPr lang="en-US" sz="6000" b="1" dirty="0" err="1" smtClean="0">
                <a:solidFill>
                  <a:schemeClr val="accent2"/>
                </a:solidFill>
                <a:latin typeface="Arial-SGK-TV" pitchFamily="2" charset="0"/>
                <a:cs typeface="Arial-SGK-TV" pitchFamily="2" charset="0"/>
              </a:rPr>
              <a:t>uột</a:t>
            </a:r>
            <a:r>
              <a:rPr lang="en-US" sz="6000" b="1" dirty="0" smtClean="0">
                <a:solidFill>
                  <a:schemeClr val="accent2"/>
                </a:solidFill>
                <a:latin typeface="Arial-SGK-TV" pitchFamily="2" charset="0"/>
                <a:cs typeface="Arial-SGK-TV" pitchFamily="2" charset="0"/>
              </a:rPr>
              <a:t> </a:t>
            </a:r>
            <a:r>
              <a:rPr lang="en-US" sz="6000" b="1" dirty="0" err="1" smtClean="0">
                <a:latin typeface="Arial-SGK-TV" pitchFamily="2" charset="0"/>
                <a:cs typeface="Arial-SGK-TV" pitchFamily="2" charset="0"/>
              </a:rPr>
              <a:t>nhắt</a:t>
            </a:r>
            <a:r>
              <a:rPr lang="en-US" sz="6000" b="1" dirty="0" smtClean="0">
                <a:solidFill>
                  <a:srgbClr val="F7931C"/>
                </a:solidFill>
                <a:latin typeface="Arial-SGK-TV" pitchFamily="2" charset="0"/>
                <a:cs typeface="Arial-SGK-TV" pitchFamily="2" charset="0"/>
              </a:rPr>
              <a:t> </a:t>
            </a:r>
            <a:endParaRPr lang="en-US" sz="6000" b="1" dirty="0">
              <a:latin typeface="Arial-SGK-TV" pitchFamily="2" charset="0"/>
              <a:cs typeface="Arial-SGK-TV" pitchFamily="2" charset="0"/>
            </a:endParaRP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12" y="117000"/>
            <a:ext cx="714375" cy="714375"/>
          </a:xfrm>
          <a:prstGeom prst="rect">
            <a:avLst/>
          </a:prstGeom>
        </p:spPr>
      </p:pic>
      <p:sp>
        <p:nvSpPr>
          <p:cNvPr id="33" name="TextBox 32"/>
          <p:cNvSpPr txBox="1"/>
          <p:nvPr/>
        </p:nvSpPr>
        <p:spPr>
          <a:xfrm>
            <a:off x="1040794" y="369710"/>
            <a:ext cx="830340" cy="461665"/>
          </a:xfrm>
          <a:prstGeom prst="rect">
            <a:avLst/>
          </a:prstGeom>
          <a:noFill/>
        </p:spPr>
        <p:txBody>
          <a:bodyPr wrap="square" rtlCol="0">
            <a:spAutoFit/>
          </a:bodyPr>
          <a:lstStyle/>
          <a:p>
            <a:r>
              <a:rPr lang="en-US" sz="2400" b="1" dirty="0" err="1">
                <a:latin typeface="Arial-SGK-TV" pitchFamily="2" charset="0"/>
                <a:cs typeface="Arial-SGK-TV" pitchFamily="2" charset="0"/>
              </a:rPr>
              <a:t>Đọc</a:t>
            </a:r>
            <a:endParaRPr lang="en-US" sz="2400" dirty="0">
              <a:latin typeface="Arial-SGK-TV" pitchFamily="2" charset="0"/>
              <a:cs typeface="Arial-SGK-TV" pitchFamily="2" charset="0"/>
            </a:endParaRPr>
          </a:p>
        </p:txBody>
      </p:sp>
      <p:sp>
        <p:nvSpPr>
          <p:cNvPr id="32" name="TextBox 31">
            <a:extLst>
              <a:ext uri="{FF2B5EF4-FFF2-40B4-BE49-F238E27FC236}">
                <a16:creationId xmlns:a16="http://schemas.microsoft.com/office/drawing/2014/main" id="{13C46B92-C358-4915-998E-DFE1E75C356E}"/>
              </a:ext>
            </a:extLst>
          </p:cNvPr>
          <p:cNvSpPr txBox="1"/>
          <p:nvPr/>
        </p:nvSpPr>
        <p:spPr>
          <a:xfrm>
            <a:off x="5438739" y="3372537"/>
            <a:ext cx="397866" cy="1015663"/>
          </a:xfrm>
          <a:prstGeom prst="rect">
            <a:avLst/>
          </a:prstGeom>
          <a:noFill/>
        </p:spPr>
        <p:txBody>
          <a:bodyPr wrap="none" rtlCol="0">
            <a:spAutoFit/>
          </a:bodyPr>
          <a:lstStyle/>
          <a:p>
            <a:r>
              <a:rPr lang="en-US" sz="6000" dirty="0">
                <a:latin typeface="Arial-SGK-TV" pitchFamily="2" charset="0"/>
                <a:cs typeface="Arial-SGK-TV" pitchFamily="2" charset="0"/>
              </a:rPr>
              <a:t>.</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6497" y="4065191"/>
            <a:ext cx="158392" cy="129443"/>
          </a:xfrm>
          <a:prstGeom prst="rect">
            <a:avLst/>
          </a:prstGeom>
        </p:spPr>
      </p:pic>
      <p:sp>
        <p:nvSpPr>
          <p:cNvPr id="35" name="TextBox 34"/>
          <p:cNvSpPr txBox="1"/>
          <p:nvPr/>
        </p:nvSpPr>
        <p:spPr>
          <a:xfrm>
            <a:off x="3538704" y="4480468"/>
            <a:ext cx="2066591" cy="1015663"/>
          </a:xfrm>
          <a:prstGeom prst="rect">
            <a:avLst/>
          </a:prstGeom>
          <a:noFill/>
        </p:spPr>
        <p:txBody>
          <a:bodyPr wrap="none" rtlCol="0">
            <a:spAutoFit/>
          </a:bodyPr>
          <a:lstStyle/>
          <a:p>
            <a:r>
              <a:rPr lang="en-US" sz="6000" dirty="0" err="1" smtClean="0">
                <a:latin typeface="Arial-SGK-TV" pitchFamily="2" charset="0"/>
                <a:cs typeface="Arial-SGK-TV" pitchFamily="2" charset="0"/>
              </a:rPr>
              <a:t>ch</a:t>
            </a:r>
            <a:r>
              <a:rPr lang="en-US" sz="6000" dirty="0" err="1" smtClean="0">
                <a:solidFill>
                  <a:schemeClr val="accent2"/>
                </a:solidFill>
                <a:latin typeface="Arial-SGK-TV" pitchFamily="2" charset="0"/>
                <a:cs typeface="Arial-SGK-TV" pitchFamily="2" charset="0"/>
              </a:rPr>
              <a:t>uột</a:t>
            </a:r>
            <a:endParaRPr lang="en-US" sz="6000" dirty="0">
              <a:latin typeface="Arial-SGK-TV" pitchFamily="2" charset="0"/>
              <a:cs typeface="Arial-SGK-TV" pitchFamily="2" charset="0"/>
            </a:endParaRPr>
          </a:p>
        </p:txBody>
      </p:sp>
    </p:spTree>
    <p:extLst>
      <p:ext uri="{BB962C8B-B14F-4D97-AF65-F5344CB8AC3E}">
        <p14:creationId xmlns:p14="http://schemas.microsoft.com/office/powerpoint/2010/main" val="29711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mph" presetSubtype="0" repeatCount="indefinite" fill="remove" grpId="1" nodeType="clickEffect">
                                  <p:stCondLst>
                                    <p:cond delay="0"/>
                                  </p:stCondLst>
                                  <p:endCondLst>
                                    <p:cond evt="onNext" delay="0">
                                      <p:tgtEl>
                                        <p:sldTgt/>
                                      </p:tgtEl>
                                    </p:cond>
                                  </p:endCondLst>
                                  <p:childTnLst>
                                    <p:set>
                                      <p:cBhvr override="childStyle">
                                        <p:cTn id="22" dur="500" fill="hold"/>
                                        <p:tgtEl>
                                          <p:spTgt spid="28"/>
                                        </p:tgtEl>
                                        <p:attrNameLst>
                                          <p:attrName>style.color</p:attrName>
                                        </p:attrNameLst>
                                      </p:cBhvr>
                                      <p:to>
                                        <p:clrVal>
                                          <a:srgbClr val="0BAF4D"/>
                                        </p:clrVal>
                                      </p:to>
                                    </p:set>
                                    <p:set>
                                      <p:cBhvr>
                                        <p:cTn id="23" dur="500" fill="hold"/>
                                        <p:tgtEl>
                                          <p:spTgt spid="28"/>
                                        </p:tgtEl>
                                        <p:attrNameLst>
                                          <p:attrName>fillcolor</p:attrName>
                                        </p:attrNameLst>
                                      </p:cBhvr>
                                      <p:to>
                                        <p:clrVal>
                                          <a:srgbClr val="0BAF4D"/>
                                        </p:clrVal>
                                      </p:to>
                                    </p:set>
                                    <p:set>
                                      <p:cBhvr>
                                        <p:cTn id="24" dur="500" fill="hold"/>
                                        <p:tgtEl>
                                          <p:spTgt spid="28"/>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6" presetClass="emph" presetSubtype="0" repeatCount="indefinite" fill="hold" grpId="1" nodeType="withEffect">
                                  <p:stCondLst>
                                    <p:cond delay="0"/>
                                  </p:stCondLst>
                                  <p:endCondLst>
                                    <p:cond evt="onNext" delay="0">
                                      <p:tgtEl>
                                        <p:sldTgt/>
                                      </p:tgtEl>
                                    </p:cond>
                                  </p:endCondLst>
                                  <p:childTnLst>
                                    <p:set>
                                      <p:cBhvr override="childStyle">
                                        <p:cTn id="30" dur="500" fill="hold"/>
                                        <p:tgtEl>
                                          <p:spTgt spid="29"/>
                                        </p:tgtEl>
                                        <p:attrNameLst>
                                          <p:attrName>style.color</p:attrName>
                                        </p:attrNameLst>
                                      </p:cBhvr>
                                      <p:to>
                                        <p:clrVal>
                                          <a:srgbClr val="0BAF4D"/>
                                        </p:clrVal>
                                      </p:to>
                                    </p:set>
                                    <p:set>
                                      <p:cBhvr>
                                        <p:cTn id="31" dur="500" fill="hold"/>
                                        <p:tgtEl>
                                          <p:spTgt spid="29"/>
                                        </p:tgtEl>
                                        <p:attrNameLst>
                                          <p:attrName>fillcolor</p:attrName>
                                        </p:attrNameLst>
                                      </p:cBhvr>
                                      <p:to>
                                        <p:clrVal>
                                          <a:srgbClr val="0BAF4D"/>
                                        </p:clrVal>
                                      </p:to>
                                    </p:set>
                                    <p:set>
                                      <p:cBhvr>
                                        <p:cTn id="32" dur="500" fill="hold"/>
                                        <p:tgtEl>
                                          <p:spTgt spid="29"/>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ntr" presetSubtype="0" fill="hold" grpId="0" nodeType="withEffect">
                                  <p:stCondLst>
                                    <p:cond delay="0"/>
                                  </p:stCondLst>
                                  <p:iterate type="lt">
                                    <p:tmAbs val="0"/>
                                  </p:iterate>
                                  <p:childTnLst>
                                    <p:set>
                                      <p:cBhvr>
                                        <p:cTn id="38" dur="1" fill="hold">
                                          <p:stCondLst>
                                            <p:cond delay="0"/>
                                          </p:stCondLst>
                                        </p:cTn>
                                        <p:tgtEl>
                                          <p:spTgt spid="30"/>
                                        </p:tgtEl>
                                        <p:attrNameLst>
                                          <p:attrName>style.visibility</p:attrName>
                                        </p:attrNameLst>
                                      </p:cBhvr>
                                      <p:to>
                                        <p:strVal val="visible"/>
                                      </p:to>
                                    </p:set>
                                  </p:childTnLst>
                                </p:cTn>
                              </p:par>
                              <p:par>
                                <p:cTn id="39" presetID="16" presetClass="emph" presetSubtype="0" repeatCount="indefinite" fill="hold" grpId="1" nodeType="withEffect">
                                  <p:stCondLst>
                                    <p:cond delay="0"/>
                                  </p:stCondLst>
                                  <p:endCondLst>
                                    <p:cond evt="onNext" delay="0">
                                      <p:tgtEl>
                                        <p:sldTgt/>
                                      </p:tgtEl>
                                    </p:cond>
                                  </p:endCondLst>
                                  <p:iterate type="lt">
                                    <p:tmPct val="4000"/>
                                  </p:iterate>
                                  <p:childTnLst>
                                    <p:set>
                                      <p:cBhvr override="childStyle">
                                        <p:cTn id="40" dur="500" fill="hold"/>
                                        <p:tgtEl>
                                          <p:spTgt spid="30"/>
                                        </p:tgtEl>
                                        <p:attrNameLst>
                                          <p:attrName>style.color</p:attrName>
                                        </p:attrNameLst>
                                      </p:cBhvr>
                                      <p:to>
                                        <p:clrVal>
                                          <a:srgbClr val="0BAF4D"/>
                                        </p:clrVal>
                                      </p:to>
                                    </p:set>
                                    <p:set>
                                      <p:cBhvr>
                                        <p:cTn id="41" dur="500" fill="hold"/>
                                        <p:tgtEl>
                                          <p:spTgt spid="30"/>
                                        </p:tgtEl>
                                        <p:attrNameLst>
                                          <p:attrName>fillcolor</p:attrName>
                                        </p:attrNameLst>
                                      </p:cBhvr>
                                      <p:to>
                                        <p:clrVal>
                                          <a:srgbClr val="0BAF4D"/>
                                        </p:clrVal>
                                      </p:to>
                                    </p:set>
                                    <p:set>
                                      <p:cBhvr>
                                        <p:cTn id="42" dur="500" fill="hold"/>
                                        <p:tgtEl>
                                          <p:spTgt spid="30"/>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2" nodeType="clickEffect">
                                  <p:stCondLst>
                                    <p:cond delay="0"/>
                                  </p:stCondLst>
                                  <p:iterate type="lt">
                                    <p:tmAbs val="0"/>
                                  </p:iterate>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42" presetClass="path" presetSubtype="0" accel="50000" decel="50000" fill="hold" grpId="1" nodeType="withEffect">
                                  <p:stCondLst>
                                    <p:cond delay="0"/>
                                  </p:stCondLst>
                                  <p:childTnLst>
                                    <p:animMotion origin="layout" path="M -4.44444E-6 3.7037E-7 L 0.04705 0.22593 " pathEditMode="relative" rAng="0" ptsTypes="AA">
                                      <p:cBhvr>
                                        <p:cTn id="52" dur="2000" fill="hold"/>
                                        <p:tgtEl>
                                          <p:spTgt spid="15"/>
                                        </p:tgtEl>
                                        <p:attrNameLst>
                                          <p:attrName>ppt_x</p:attrName>
                                          <p:attrName>ppt_y</p:attrName>
                                        </p:attrNameLst>
                                      </p:cBhvr>
                                      <p:rCtr x="2344" y="11296"/>
                                    </p:animMotion>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42" presetClass="path" presetSubtype="0" accel="50000" decel="50000" fill="hold" grpId="1" nodeType="withEffect">
                                  <p:stCondLst>
                                    <p:cond delay="0"/>
                                  </p:stCondLst>
                                  <p:childTnLst>
                                    <p:animMotion origin="layout" path="M -2.77778E-7 -4.44444E-6 L -0.06111 0.22686 " pathEditMode="relative" rAng="0" ptsTypes="AA">
                                      <p:cBhvr>
                                        <p:cTn id="58" dur="2000" fill="hold"/>
                                        <p:tgtEl>
                                          <p:spTgt spid="41"/>
                                        </p:tgtEl>
                                        <p:attrNameLst>
                                          <p:attrName>ppt_x</p:attrName>
                                          <p:attrName>ppt_y</p:attrName>
                                        </p:attrNameLst>
                                      </p:cBhvr>
                                      <p:rCtr x="-3056" y="11343"/>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par>
                          <p:cTn id="63" fill="hold">
                            <p:stCondLst>
                              <p:cond delay="0"/>
                            </p:stCondLst>
                            <p:childTnLst>
                              <p:par>
                                <p:cTn id="64" presetID="42" presetClass="path" presetSubtype="0" accel="50000" decel="50000" fill="hold" nodeType="afterEffect">
                                  <p:stCondLst>
                                    <p:cond delay="0"/>
                                  </p:stCondLst>
                                  <p:childTnLst>
                                    <p:animMotion origin="layout" path="M 5.55556E-7 -3.33333E-6 L -0.06319 0.17848 " pathEditMode="relative" rAng="0" ptsTypes="AA">
                                      <p:cBhvr>
                                        <p:cTn id="65" dur="2000" fill="hold"/>
                                        <p:tgtEl>
                                          <p:spTgt spid="34"/>
                                        </p:tgtEl>
                                        <p:attrNameLst>
                                          <p:attrName>ppt_x</p:attrName>
                                          <p:attrName>ppt_y</p:attrName>
                                        </p:attrNameLst>
                                      </p:cBhvr>
                                      <p:rCtr x="-3160" y="8912"/>
                                    </p:animMotion>
                                  </p:childTnLst>
                                </p:cTn>
                              </p:par>
                            </p:childTnLst>
                          </p:cTn>
                        </p:par>
                        <p:par>
                          <p:cTn id="66" fill="hold">
                            <p:stCondLst>
                              <p:cond delay="2000"/>
                            </p:stCondLst>
                            <p:childTnLst>
                              <p:par>
                                <p:cTn id="67" presetID="1" presetClass="exit" presetSubtype="0" fill="hold" grpId="2" nodeType="afterEffect">
                                  <p:stCondLst>
                                    <p:cond delay="0"/>
                                  </p:stCondLst>
                                  <p:childTnLst>
                                    <p:set>
                                      <p:cBhvr>
                                        <p:cTn id="68" dur="1" fill="hold">
                                          <p:stCondLst>
                                            <p:cond delay="0"/>
                                          </p:stCondLst>
                                        </p:cTn>
                                        <p:tgtEl>
                                          <p:spTgt spid="15"/>
                                        </p:tgtEl>
                                        <p:attrNameLst>
                                          <p:attrName>style.visibility</p:attrName>
                                        </p:attrNameLst>
                                      </p:cBhvr>
                                      <p:to>
                                        <p:strVal val="hidden"/>
                                      </p:to>
                                    </p:set>
                                  </p:childTnLst>
                                </p:cTn>
                              </p:par>
                              <p:par>
                                <p:cTn id="69" presetID="1" presetClass="exit" presetSubtype="0" fill="hold" grpId="2" nodeType="withEffect">
                                  <p:stCondLst>
                                    <p:cond delay="0"/>
                                  </p:stCondLst>
                                  <p:childTnLst>
                                    <p:set>
                                      <p:cBhvr>
                                        <p:cTn id="70" dur="1" fill="hold">
                                          <p:stCondLst>
                                            <p:cond delay="0"/>
                                          </p:stCondLst>
                                        </p:cTn>
                                        <p:tgtEl>
                                          <p:spTgt spid="41"/>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34"/>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p:bldP spid="15" grpId="1"/>
      <p:bldP spid="15" grpId="2"/>
      <p:bldP spid="41" grpId="0"/>
      <p:bldP spid="41" grpId="1"/>
      <p:bldP spid="41" grpId="2"/>
      <p:bldP spid="28" grpId="0"/>
      <p:bldP spid="28" grpId="1"/>
      <p:bldP spid="30" grpId="0"/>
      <p:bldP spid="30" grpId="1"/>
      <p:bldP spid="30" grpId="2"/>
      <p:bldP spid="29" grpId="0"/>
      <p:bldP spid="29" grpId="1"/>
      <p:bldP spid="29" grpId="2"/>
      <p:bldP spid="32"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3052594" y="3028537"/>
            <a:ext cx="1070890" cy="1015663"/>
          </a:xfrm>
          <a:prstGeom prst="rect">
            <a:avLst/>
          </a:prstGeom>
        </p:spPr>
        <p:txBody>
          <a:bodyPr wrap="square">
            <a:spAutoFit/>
          </a:bodyPr>
          <a:lstStyle/>
          <a:p>
            <a:pPr algn="ctr"/>
            <a:r>
              <a:rPr lang="en-US" sz="6000" dirty="0">
                <a:latin typeface="Arial-SGK-TV" pitchFamily="2" charset="0"/>
                <a:cs typeface="Arial-SGK-TV" pitchFamily="2" charset="0"/>
              </a:rPr>
              <a:t>l</a:t>
            </a:r>
            <a:endParaRPr lang="en-US" sz="6000" dirty="0"/>
          </a:p>
        </p:txBody>
      </p:sp>
      <p:graphicFrame>
        <p:nvGraphicFramePr>
          <p:cNvPr id="36" name="Table 35"/>
          <p:cNvGraphicFramePr>
            <a:graphicFrameLocks noGrp="1"/>
          </p:cNvGraphicFramePr>
          <p:nvPr>
            <p:extLst>
              <p:ext uri="{D42A27DB-BD31-4B8C-83A1-F6EECF244321}">
                <p14:modId xmlns:p14="http://schemas.microsoft.com/office/powerpoint/2010/main" val="1857605561"/>
              </p:ext>
            </p:extLst>
          </p:nvPr>
        </p:nvGraphicFramePr>
        <p:xfrm>
          <a:off x="2651760" y="3028537"/>
          <a:ext cx="3840480" cy="914400"/>
        </p:xfrm>
        <a:graphic>
          <a:graphicData uri="http://schemas.openxmlformats.org/drawingml/2006/table">
            <a:tbl>
              <a:tblPr firstRow="1" bandRow="1">
                <a:tableStyleId>{2D5ABB26-0587-4C30-8999-92F81FD0307C}</a:tableStyleId>
              </a:tblPr>
              <a:tblGrid>
                <a:gridCol w="1920240">
                  <a:extLst>
                    <a:ext uri="{9D8B030D-6E8A-4147-A177-3AD203B41FA5}">
                      <a16:colId xmlns:a16="http://schemas.microsoft.com/office/drawing/2014/main" val="20000"/>
                    </a:ext>
                  </a:extLst>
                </a:gridCol>
                <a:gridCol w="1920240">
                  <a:extLst>
                    <a:ext uri="{9D8B030D-6E8A-4147-A177-3AD203B41FA5}">
                      <a16:colId xmlns:a16="http://schemas.microsoft.com/office/drawing/2014/main" val="20001"/>
                    </a:ext>
                  </a:extLst>
                </a:gridCol>
              </a:tblGrid>
              <a:tr h="914400">
                <a:tc>
                  <a:txBody>
                    <a:bodyPr/>
                    <a:lstStyle/>
                    <a:p>
                      <a:endParaRPr lang="en-US" dirty="0"/>
                    </a:p>
                  </a:txBody>
                  <a:tcPr>
                    <a:lnL w="19050" cap="flat" cmpd="sng" algn="ctr">
                      <a:solidFill>
                        <a:srgbClr val="F79725"/>
                      </a:solidFill>
                      <a:prstDash val="solid"/>
                      <a:round/>
                      <a:headEnd type="none" w="med" len="med"/>
                      <a:tailEnd type="none" w="med" len="med"/>
                    </a:lnL>
                    <a:lnR w="19050" cap="flat" cmpd="sng" algn="ctr">
                      <a:solidFill>
                        <a:srgbClr val="F79725"/>
                      </a:solidFill>
                      <a:prstDash val="solid"/>
                      <a:round/>
                      <a:headEnd type="none" w="med" len="med"/>
                      <a:tailEnd type="none" w="med" len="med"/>
                    </a:lnR>
                    <a:lnT w="19050" cap="flat" cmpd="sng" algn="ctr">
                      <a:solidFill>
                        <a:srgbClr val="F79725"/>
                      </a:solidFill>
                      <a:prstDash val="solid"/>
                      <a:round/>
                      <a:headEnd type="none" w="med" len="med"/>
                      <a:tailEnd type="none" w="med" len="med"/>
                    </a:lnT>
                    <a:lnB w="19050" cap="flat" cmpd="sng" algn="ctr">
                      <a:solidFill>
                        <a:srgbClr val="F79725"/>
                      </a:solidFill>
                      <a:prstDash val="solid"/>
                      <a:round/>
                      <a:headEnd type="none" w="med" len="med"/>
                      <a:tailEnd type="none" w="med" len="med"/>
                    </a:lnB>
                    <a:noFill/>
                  </a:tcPr>
                </a:tc>
                <a:tc>
                  <a:txBody>
                    <a:bodyPr/>
                    <a:lstStyle/>
                    <a:p>
                      <a:endParaRPr lang="en-US" dirty="0"/>
                    </a:p>
                  </a:txBody>
                  <a:tcPr>
                    <a:lnL w="19050" cap="flat" cmpd="sng" algn="ctr">
                      <a:solidFill>
                        <a:srgbClr val="F79725"/>
                      </a:solidFill>
                      <a:prstDash val="solid"/>
                      <a:round/>
                      <a:headEnd type="none" w="med" len="med"/>
                      <a:tailEnd type="none" w="med" len="med"/>
                    </a:lnL>
                    <a:lnR w="19050" cap="flat" cmpd="sng" algn="ctr">
                      <a:solidFill>
                        <a:srgbClr val="F79725"/>
                      </a:solidFill>
                      <a:prstDash val="solid"/>
                      <a:round/>
                      <a:headEnd type="none" w="med" len="med"/>
                      <a:tailEnd type="none" w="med" len="med"/>
                    </a:lnR>
                    <a:lnT w="19050" cap="flat" cmpd="sng" algn="ctr">
                      <a:solidFill>
                        <a:srgbClr val="F79725"/>
                      </a:solidFill>
                      <a:prstDash val="solid"/>
                      <a:round/>
                      <a:headEnd type="none" w="med" len="med"/>
                      <a:tailEnd type="none" w="med" len="med"/>
                    </a:lnT>
                    <a:lnB w="19050" cap="flat" cmpd="sng" algn="ctr">
                      <a:solidFill>
                        <a:srgbClr val="F79725"/>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47" y="989274"/>
            <a:ext cx="621740" cy="599796"/>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12" y="117000"/>
            <a:ext cx="714375" cy="714375"/>
          </a:xfrm>
          <a:prstGeom prst="rect">
            <a:avLst/>
          </a:prstGeom>
        </p:spPr>
      </p:pic>
      <p:sp>
        <p:nvSpPr>
          <p:cNvPr id="33" name="TextBox 32"/>
          <p:cNvSpPr txBox="1"/>
          <p:nvPr/>
        </p:nvSpPr>
        <p:spPr>
          <a:xfrm>
            <a:off x="1040794" y="369710"/>
            <a:ext cx="830340" cy="461665"/>
          </a:xfrm>
          <a:prstGeom prst="rect">
            <a:avLst/>
          </a:prstGeom>
          <a:noFill/>
        </p:spPr>
        <p:txBody>
          <a:bodyPr wrap="square" rtlCol="0">
            <a:spAutoFit/>
          </a:bodyPr>
          <a:lstStyle/>
          <a:p>
            <a:r>
              <a:rPr lang="en-US" sz="2400" b="1" dirty="0" err="1">
                <a:latin typeface="Arial-SGK-TV" pitchFamily="2" charset="0"/>
                <a:cs typeface="Arial-SGK-TV" pitchFamily="2" charset="0"/>
              </a:rPr>
              <a:t>Đọc</a:t>
            </a:r>
            <a:endParaRPr lang="en-US" sz="2400" dirty="0">
              <a:latin typeface="Arial-SGK-TV" pitchFamily="2" charset="0"/>
              <a:cs typeface="Arial-SGK-TV" pitchFamily="2" charset="0"/>
            </a:endParaRPr>
          </a:p>
        </p:txBody>
      </p:sp>
      <p:sp>
        <p:nvSpPr>
          <p:cNvPr id="39" name="Rectangle 38">
            <a:extLst>
              <a:ext uri="{FF2B5EF4-FFF2-40B4-BE49-F238E27FC236}">
                <a16:creationId xmlns:a16="http://schemas.microsoft.com/office/drawing/2014/main" id="{E17C1A77-8873-4065-92A3-B9722B582554}"/>
              </a:ext>
            </a:extLst>
          </p:cNvPr>
          <p:cNvSpPr/>
          <p:nvPr/>
        </p:nvSpPr>
        <p:spPr>
          <a:xfrm>
            <a:off x="3052917" y="3028537"/>
            <a:ext cx="1076588" cy="1015663"/>
          </a:xfrm>
          <a:prstGeom prst="rect">
            <a:avLst/>
          </a:prstGeom>
        </p:spPr>
        <p:txBody>
          <a:bodyPr wrap="square">
            <a:spAutoFit/>
          </a:bodyPr>
          <a:lstStyle/>
          <a:p>
            <a:pPr algn="ctr"/>
            <a:r>
              <a:rPr lang="en-US" sz="6000">
                <a:latin typeface="Arial-SGK-TV" pitchFamily="2" charset="0"/>
                <a:cs typeface="Arial-SGK-TV" pitchFamily="2" charset="0"/>
              </a:rPr>
              <a:t>l</a:t>
            </a:r>
            <a:endParaRPr lang="en-US" sz="6000" dirty="0"/>
          </a:p>
        </p:txBody>
      </p:sp>
      <p:sp>
        <p:nvSpPr>
          <p:cNvPr id="44" name="TextBox 43">
            <a:extLst>
              <a:ext uri="{FF2B5EF4-FFF2-40B4-BE49-F238E27FC236}">
                <a16:creationId xmlns:a16="http://schemas.microsoft.com/office/drawing/2014/main" id="{90601BA1-6415-4BB4-BF30-4987147256DC}"/>
              </a:ext>
            </a:extLst>
          </p:cNvPr>
          <p:cNvSpPr txBox="1"/>
          <p:nvPr/>
        </p:nvSpPr>
        <p:spPr>
          <a:xfrm>
            <a:off x="4876796" y="2957122"/>
            <a:ext cx="1289640" cy="1015663"/>
          </a:xfrm>
          <a:prstGeom prst="rect">
            <a:avLst/>
          </a:prstGeom>
          <a:noFill/>
        </p:spPr>
        <p:txBody>
          <a:bodyPr wrap="square" rtlCol="0">
            <a:spAutoFit/>
          </a:bodyPr>
          <a:lstStyle/>
          <a:p>
            <a:pPr algn="ctr"/>
            <a:r>
              <a:rPr lang="en-US" sz="6000" dirty="0" err="1" smtClean="0">
                <a:solidFill>
                  <a:schemeClr val="accent2"/>
                </a:solidFill>
                <a:latin typeface="Arial-SGK-TV" pitchFamily="2" charset="0"/>
                <a:cs typeface="Arial-SGK-TV" pitchFamily="2" charset="0"/>
              </a:rPr>
              <a:t>ươt</a:t>
            </a:r>
            <a:endParaRPr lang="en-US" sz="6000" dirty="0">
              <a:solidFill>
                <a:schemeClr val="accent2"/>
              </a:solidFill>
              <a:latin typeface="Arial-SGK-TV" pitchFamily="2" charset="0"/>
              <a:cs typeface="Arial-SGK-TV" pitchFamily="2" charset="0"/>
            </a:endParaRPr>
          </a:p>
        </p:txBody>
      </p:sp>
      <p:sp>
        <p:nvSpPr>
          <p:cNvPr id="45" name="Rectangle 44"/>
          <p:cNvSpPr/>
          <p:nvPr/>
        </p:nvSpPr>
        <p:spPr>
          <a:xfrm>
            <a:off x="4760954" y="2977905"/>
            <a:ext cx="1520857" cy="1015663"/>
          </a:xfrm>
          <a:prstGeom prst="rect">
            <a:avLst/>
          </a:prstGeom>
        </p:spPr>
        <p:txBody>
          <a:bodyPr wrap="square">
            <a:spAutoFit/>
          </a:bodyPr>
          <a:lstStyle/>
          <a:p>
            <a:pPr algn="ctr"/>
            <a:r>
              <a:rPr lang="en-US" sz="6000" dirty="0" err="1" smtClean="0">
                <a:solidFill>
                  <a:schemeClr val="accent2"/>
                </a:solidFill>
                <a:latin typeface="Arial-SGK-TV" pitchFamily="2" charset="0"/>
                <a:cs typeface="Arial-SGK-TV" pitchFamily="2" charset="0"/>
              </a:rPr>
              <a:t>ươt</a:t>
            </a:r>
            <a:endParaRPr lang="en-US" sz="6000" dirty="0">
              <a:solidFill>
                <a:schemeClr val="accent2"/>
              </a:solidFill>
            </a:endParaRPr>
          </a:p>
        </p:txBody>
      </p:sp>
      <p:sp>
        <p:nvSpPr>
          <p:cNvPr id="46" name="Rectangle 45">
            <a:extLst>
              <a:ext uri="{FF2B5EF4-FFF2-40B4-BE49-F238E27FC236}">
                <a16:creationId xmlns:a16="http://schemas.microsoft.com/office/drawing/2014/main" id="{CBFCD076-3F5D-4692-A574-F3FFB64600A7}"/>
              </a:ext>
            </a:extLst>
          </p:cNvPr>
          <p:cNvSpPr/>
          <p:nvPr/>
        </p:nvSpPr>
        <p:spPr>
          <a:xfrm>
            <a:off x="5413134" y="2977904"/>
            <a:ext cx="1058420" cy="1015663"/>
          </a:xfrm>
          <a:prstGeom prst="rect">
            <a:avLst/>
          </a:prstGeom>
        </p:spPr>
        <p:txBody>
          <a:bodyPr wrap="square">
            <a:spAutoFit/>
          </a:bodyPr>
          <a:lstStyle/>
          <a:p>
            <a:pPr algn="ctr"/>
            <a:r>
              <a:rPr lang="en-US" sz="6000" dirty="0" smtClean="0">
                <a:solidFill>
                  <a:schemeClr val="accent2"/>
                </a:solidFill>
                <a:latin typeface="Arial-SGK-TV" pitchFamily="2" charset="0"/>
                <a:cs typeface="Arial-SGK-TV" pitchFamily="2" charset="0"/>
              </a:rPr>
              <a:t>t</a:t>
            </a:r>
            <a:endParaRPr lang="en-US" sz="6000" dirty="0">
              <a:solidFill>
                <a:schemeClr val="accent2"/>
              </a:solidFill>
            </a:endParaRPr>
          </a:p>
        </p:txBody>
      </p:sp>
      <p:sp>
        <p:nvSpPr>
          <p:cNvPr id="47" name="Rectangle 46">
            <a:extLst>
              <a:ext uri="{FF2B5EF4-FFF2-40B4-BE49-F238E27FC236}">
                <a16:creationId xmlns:a16="http://schemas.microsoft.com/office/drawing/2014/main" id="{D433C099-0721-452E-A9C4-7071C4BAF918}"/>
              </a:ext>
            </a:extLst>
          </p:cNvPr>
          <p:cNvSpPr/>
          <p:nvPr/>
        </p:nvSpPr>
        <p:spPr>
          <a:xfrm>
            <a:off x="4904578" y="2977905"/>
            <a:ext cx="1034257" cy="1015663"/>
          </a:xfrm>
          <a:prstGeom prst="rect">
            <a:avLst/>
          </a:prstGeom>
        </p:spPr>
        <p:txBody>
          <a:bodyPr wrap="none">
            <a:spAutoFit/>
          </a:bodyPr>
          <a:lstStyle/>
          <a:p>
            <a:r>
              <a:rPr lang="en-US" sz="6000" dirty="0" err="1" smtClean="0">
                <a:solidFill>
                  <a:schemeClr val="accent2"/>
                </a:solidFill>
                <a:latin typeface="Arial-SGK-TV" pitchFamily="2" charset="0"/>
                <a:cs typeface="Arial-SGK-TV" pitchFamily="2" charset="0"/>
              </a:rPr>
              <a:t>ươ</a:t>
            </a:r>
            <a:endParaRPr lang="en-US" sz="6000" dirty="0">
              <a:solidFill>
                <a:schemeClr val="accent2"/>
              </a:solidFill>
            </a:endParaRPr>
          </a:p>
        </p:txBody>
      </p:sp>
      <p:sp>
        <p:nvSpPr>
          <p:cNvPr id="49" name="TextBox 48"/>
          <p:cNvSpPr txBox="1"/>
          <p:nvPr/>
        </p:nvSpPr>
        <p:spPr>
          <a:xfrm>
            <a:off x="2867046" y="1418605"/>
            <a:ext cx="3409908" cy="1015663"/>
          </a:xfrm>
          <a:prstGeom prst="rect">
            <a:avLst/>
          </a:prstGeom>
          <a:noFill/>
        </p:spPr>
        <p:txBody>
          <a:bodyPr wrap="none" rtlCol="0">
            <a:spAutoFit/>
          </a:bodyPr>
          <a:lstStyle/>
          <a:p>
            <a:r>
              <a:rPr lang="en-US" sz="6000" b="1" dirty="0" err="1">
                <a:latin typeface="Arial-SGK-TV" pitchFamily="2" charset="0"/>
                <a:cs typeface="Arial-SGK-TV" pitchFamily="2" charset="0"/>
              </a:rPr>
              <a:t>l</a:t>
            </a:r>
            <a:r>
              <a:rPr lang="en-US" sz="6000" b="1" dirty="0" err="1" smtClean="0">
                <a:solidFill>
                  <a:schemeClr val="accent2"/>
                </a:solidFill>
                <a:latin typeface="Arial-SGK-TV" pitchFamily="2" charset="0"/>
                <a:cs typeface="Arial-SGK-TV" pitchFamily="2" charset="0"/>
              </a:rPr>
              <a:t>ướt</a:t>
            </a:r>
            <a:r>
              <a:rPr lang="en-US" sz="6000" b="1" dirty="0" smtClean="0">
                <a:solidFill>
                  <a:schemeClr val="accent2"/>
                </a:solidFill>
                <a:latin typeface="Arial-SGK-TV" pitchFamily="2" charset="0"/>
                <a:cs typeface="Arial-SGK-TV" pitchFamily="2" charset="0"/>
              </a:rPr>
              <a:t> </a:t>
            </a:r>
            <a:r>
              <a:rPr lang="en-US" sz="6000" b="1" dirty="0" err="1" smtClean="0">
                <a:latin typeface="Arial-SGK-TV" pitchFamily="2" charset="0"/>
                <a:cs typeface="Arial-SGK-TV" pitchFamily="2" charset="0"/>
              </a:rPr>
              <a:t>ván</a:t>
            </a:r>
            <a:r>
              <a:rPr lang="en-US" sz="6000" b="1" dirty="0" smtClean="0">
                <a:solidFill>
                  <a:srgbClr val="F7931C"/>
                </a:solidFill>
                <a:latin typeface="Arial-SGK-TV" pitchFamily="2" charset="0"/>
                <a:cs typeface="Arial-SGK-TV" pitchFamily="2" charset="0"/>
              </a:rPr>
              <a:t> </a:t>
            </a:r>
            <a:endParaRPr lang="en-US" sz="6000" b="1" dirty="0">
              <a:latin typeface="Arial-SGK-TV" pitchFamily="2" charset="0"/>
              <a:cs typeface="Arial-SGK-TV" pitchFamily="2" charset="0"/>
            </a:endParaRPr>
          </a:p>
        </p:txBody>
      </p:sp>
      <p:cxnSp>
        <p:nvCxnSpPr>
          <p:cNvPr id="32" name="Straight Connector 31"/>
          <p:cNvCxnSpPr>
            <a:cxnSpLocks/>
          </p:cNvCxnSpPr>
          <p:nvPr/>
        </p:nvCxnSpPr>
        <p:spPr>
          <a:xfrm flipH="1">
            <a:off x="5556564" y="2636849"/>
            <a:ext cx="194986" cy="2028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3864" y="2648721"/>
            <a:ext cx="160385" cy="166888"/>
          </a:xfrm>
          <a:prstGeom prst="rect">
            <a:avLst/>
          </a:prstGeom>
        </p:spPr>
      </p:pic>
      <p:sp>
        <p:nvSpPr>
          <p:cNvPr id="35" name="TextBox 34"/>
          <p:cNvSpPr txBox="1"/>
          <p:nvPr/>
        </p:nvSpPr>
        <p:spPr>
          <a:xfrm>
            <a:off x="3853694" y="4638469"/>
            <a:ext cx="1436612" cy="1015663"/>
          </a:xfrm>
          <a:prstGeom prst="rect">
            <a:avLst/>
          </a:prstGeom>
          <a:noFill/>
        </p:spPr>
        <p:txBody>
          <a:bodyPr wrap="none" rtlCol="0">
            <a:spAutoFit/>
          </a:bodyPr>
          <a:lstStyle/>
          <a:p>
            <a:r>
              <a:rPr lang="en-US" sz="6000" dirty="0" err="1" smtClean="0">
                <a:latin typeface="Arial-SGK-TV" pitchFamily="2" charset="0"/>
                <a:cs typeface="Arial-SGK-TV" pitchFamily="2" charset="0"/>
              </a:rPr>
              <a:t>l</a:t>
            </a:r>
            <a:r>
              <a:rPr lang="en-US" sz="6000" dirty="0" err="1" smtClean="0">
                <a:solidFill>
                  <a:schemeClr val="accent2"/>
                </a:solidFill>
                <a:latin typeface="Arial-SGK-TV" pitchFamily="2" charset="0"/>
                <a:cs typeface="Arial-SGK-TV" pitchFamily="2" charset="0"/>
              </a:rPr>
              <a:t>ướt</a:t>
            </a:r>
            <a:endParaRPr lang="en-US" sz="6000" dirty="0">
              <a:latin typeface="Arial-SGK-TV" pitchFamily="2" charset="0"/>
              <a:cs typeface="Arial-SGK-TV" pitchFamily="2" charset="0"/>
            </a:endParaRPr>
          </a:p>
        </p:txBody>
      </p:sp>
    </p:spTree>
    <p:extLst>
      <p:ext uri="{BB962C8B-B14F-4D97-AF65-F5344CB8AC3E}">
        <p14:creationId xmlns:p14="http://schemas.microsoft.com/office/powerpoint/2010/main" val="23844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repeatCount="indefinite" fill="remove" grpId="1" nodeType="clickEffect">
                                  <p:stCondLst>
                                    <p:cond delay="0"/>
                                  </p:stCondLst>
                                  <p:endCondLst>
                                    <p:cond evt="onNext" delay="0">
                                      <p:tgtEl>
                                        <p:sldTgt/>
                                      </p:tgtEl>
                                    </p:cond>
                                  </p:endCondLst>
                                  <p:childTnLst>
                                    <p:set>
                                      <p:cBhvr override="childStyle">
                                        <p:cTn id="18" dur="500" fill="hold"/>
                                        <p:tgtEl>
                                          <p:spTgt spid="45"/>
                                        </p:tgtEl>
                                        <p:attrNameLst>
                                          <p:attrName>style.color</p:attrName>
                                        </p:attrNameLst>
                                      </p:cBhvr>
                                      <p:to>
                                        <p:clrVal>
                                          <a:srgbClr val="0BAF4D"/>
                                        </p:clrVal>
                                      </p:to>
                                    </p:set>
                                    <p:set>
                                      <p:cBhvr>
                                        <p:cTn id="19" dur="500" fill="hold"/>
                                        <p:tgtEl>
                                          <p:spTgt spid="45"/>
                                        </p:tgtEl>
                                        <p:attrNameLst>
                                          <p:attrName>fillcolor</p:attrName>
                                        </p:attrNameLst>
                                      </p:cBhvr>
                                      <p:to>
                                        <p:clrVal>
                                          <a:srgbClr val="0BAF4D"/>
                                        </p:clrVal>
                                      </p:to>
                                    </p:set>
                                    <p:set>
                                      <p:cBhvr>
                                        <p:cTn id="20" dur="500" fill="hold"/>
                                        <p:tgtEl>
                                          <p:spTgt spid="45"/>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6" presetClass="emph" presetSubtype="0" repeatCount="indefinite" fill="hold" grpId="1" nodeType="withEffect">
                                  <p:stCondLst>
                                    <p:cond delay="0"/>
                                  </p:stCondLst>
                                  <p:endCondLst>
                                    <p:cond evt="onNext" delay="0">
                                      <p:tgtEl>
                                        <p:sldTgt/>
                                      </p:tgtEl>
                                    </p:cond>
                                  </p:endCondLst>
                                  <p:childTnLst>
                                    <p:set>
                                      <p:cBhvr override="childStyle">
                                        <p:cTn id="26" dur="500" fill="hold"/>
                                        <p:tgtEl>
                                          <p:spTgt spid="47"/>
                                        </p:tgtEl>
                                        <p:attrNameLst>
                                          <p:attrName>style.color</p:attrName>
                                        </p:attrNameLst>
                                      </p:cBhvr>
                                      <p:to>
                                        <p:clrVal>
                                          <a:srgbClr val="0BAF4D"/>
                                        </p:clrVal>
                                      </p:to>
                                    </p:set>
                                    <p:set>
                                      <p:cBhvr>
                                        <p:cTn id="27" dur="500" fill="hold"/>
                                        <p:tgtEl>
                                          <p:spTgt spid="47"/>
                                        </p:tgtEl>
                                        <p:attrNameLst>
                                          <p:attrName>fillcolor</p:attrName>
                                        </p:attrNameLst>
                                      </p:cBhvr>
                                      <p:to>
                                        <p:clrVal>
                                          <a:srgbClr val="0BAF4D"/>
                                        </p:clrVal>
                                      </p:to>
                                    </p:set>
                                    <p:set>
                                      <p:cBhvr>
                                        <p:cTn id="28" dur="500" fill="hold"/>
                                        <p:tgtEl>
                                          <p:spTgt spid="47"/>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2" nodeType="clickEffect">
                                  <p:stCondLst>
                                    <p:cond delay="0"/>
                                  </p:stCondLst>
                                  <p:childTnLst>
                                    <p:set>
                                      <p:cBhvr>
                                        <p:cTn id="32" dur="1" fill="hold">
                                          <p:stCondLst>
                                            <p:cond delay="0"/>
                                          </p:stCondLst>
                                        </p:cTn>
                                        <p:tgtEl>
                                          <p:spTgt spid="47"/>
                                        </p:tgtEl>
                                        <p:attrNameLst>
                                          <p:attrName>style.visibility</p:attrName>
                                        </p:attrNameLst>
                                      </p:cBhvr>
                                      <p:to>
                                        <p:strVal val="hidden"/>
                                      </p:to>
                                    </p:set>
                                  </p:childTnLst>
                                </p:cTn>
                              </p:par>
                              <p:par>
                                <p:cTn id="33" presetID="1" presetClass="entr" presetSubtype="0" fill="hold" grpId="0" nodeType="withEffect">
                                  <p:stCondLst>
                                    <p:cond delay="0"/>
                                  </p:stCondLst>
                                  <p:iterate type="lt">
                                    <p:tmAbs val="0"/>
                                  </p:iterate>
                                  <p:childTnLst>
                                    <p:set>
                                      <p:cBhvr>
                                        <p:cTn id="34" dur="1" fill="hold">
                                          <p:stCondLst>
                                            <p:cond delay="0"/>
                                          </p:stCondLst>
                                        </p:cTn>
                                        <p:tgtEl>
                                          <p:spTgt spid="46"/>
                                        </p:tgtEl>
                                        <p:attrNameLst>
                                          <p:attrName>style.visibility</p:attrName>
                                        </p:attrNameLst>
                                      </p:cBhvr>
                                      <p:to>
                                        <p:strVal val="visible"/>
                                      </p:to>
                                    </p:set>
                                  </p:childTnLst>
                                </p:cTn>
                              </p:par>
                              <p:par>
                                <p:cTn id="35" presetID="16" presetClass="emph" presetSubtype="0" repeatCount="indefinite" fill="hold" grpId="1" nodeType="withEffect">
                                  <p:stCondLst>
                                    <p:cond delay="0"/>
                                  </p:stCondLst>
                                  <p:endCondLst>
                                    <p:cond evt="onNext" delay="0">
                                      <p:tgtEl>
                                        <p:sldTgt/>
                                      </p:tgtEl>
                                    </p:cond>
                                  </p:endCondLst>
                                  <p:iterate type="lt">
                                    <p:tmPct val="4000"/>
                                  </p:iterate>
                                  <p:childTnLst>
                                    <p:set>
                                      <p:cBhvr override="childStyle">
                                        <p:cTn id="36" dur="500" fill="hold"/>
                                        <p:tgtEl>
                                          <p:spTgt spid="46"/>
                                        </p:tgtEl>
                                        <p:attrNameLst>
                                          <p:attrName>style.color</p:attrName>
                                        </p:attrNameLst>
                                      </p:cBhvr>
                                      <p:to>
                                        <p:clrVal>
                                          <a:srgbClr val="0BAF4D"/>
                                        </p:clrVal>
                                      </p:to>
                                    </p:set>
                                    <p:set>
                                      <p:cBhvr>
                                        <p:cTn id="37" dur="500" fill="hold"/>
                                        <p:tgtEl>
                                          <p:spTgt spid="46"/>
                                        </p:tgtEl>
                                        <p:attrNameLst>
                                          <p:attrName>fillcolor</p:attrName>
                                        </p:attrNameLst>
                                      </p:cBhvr>
                                      <p:to>
                                        <p:clrVal>
                                          <a:srgbClr val="0BAF4D"/>
                                        </p:clrVal>
                                      </p:to>
                                    </p:set>
                                    <p:set>
                                      <p:cBhvr>
                                        <p:cTn id="38" dur="500" fill="hold"/>
                                        <p:tgtEl>
                                          <p:spTgt spid="46"/>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2" nodeType="clickEffect">
                                  <p:stCondLst>
                                    <p:cond delay="0"/>
                                  </p:stCondLst>
                                  <p:iterate type="lt">
                                    <p:tmAbs val="0"/>
                                  </p:iterate>
                                  <p:childTnLst>
                                    <p:set>
                                      <p:cBhvr>
                                        <p:cTn id="42" dur="1" fill="hold">
                                          <p:stCondLst>
                                            <p:cond delay="0"/>
                                          </p:stCondLst>
                                        </p:cTn>
                                        <p:tgtEl>
                                          <p:spTgt spid="4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42" presetClass="path" presetSubtype="0" accel="50000" decel="50000" fill="hold" grpId="1" nodeType="withEffect">
                                  <p:stCondLst>
                                    <p:cond delay="0"/>
                                  </p:stCondLst>
                                  <p:childTnLst>
                                    <p:animMotion origin="layout" path="M 1.66667E-6 -7.40741E-7 L 0.04844 0.23843 " pathEditMode="relative" rAng="0" ptsTypes="AA">
                                      <p:cBhvr>
                                        <p:cTn id="48" dur="2000" fill="hold"/>
                                        <p:tgtEl>
                                          <p:spTgt spid="39"/>
                                        </p:tgtEl>
                                        <p:attrNameLst>
                                          <p:attrName>ppt_x</p:attrName>
                                          <p:attrName>ppt_y</p:attrName>
                                        </p:attrNameLst>
                                      </p:cBhvr>
                                      <p:rCtr x="2413" y="11921"/>
                                    </p:animMotion>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42" presetClass="path" presetSubtype="0" accel="50000" decel="50000" fill="hold" grpId="1" nodeType="withEffect">
                                  <p:stCondLst>
                                    <p:cond delay="0"/>
                                  </p:stCondLst>
                                  <p:childTnLst>
                                    <p:animMotion origin="layout" path="M 5.55556E-7 -4.07407E-6 L -0.09722 0.24537 " pathEditMode="relative" rAng="0" ptsTypes="AA">
                                      <p:cBhvr>
                                        <p:cTn id="54" dur="2000" fill="hold"/>
                                        <p:tgtEl>
                                          <p:spTgt spid="44"/>
                                        </p:tgtEl>
                                        <p:attrNameLst>
                                          <p:attrName>ppt_x</p:attrName>
                                          <p:attrName>ppt_y</p:attrName>
                                        </p:attrNameLst>
                                      </p:cBhvr>
                                      <p:rCtr x="-4861" y="12269"/>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42" presetClass="path" presetSubtype="0" accel="50000" decel="50000" fill="hold" nodeType="withEffect">
                                  <p:stCondLst>
                                    <p:cond delay="0"/>
                                  </p:stCondLst>
                                  <p:childTnLst>
                                    <p:animMotion origin="layout" path="M -0.00434 0.00116 L -0.09983 0.31968 " pathEditMode="relative" rAng="0" ptsTypes="AA">
                                      <p:cBhvr>
                                        <p:cTn id="60" dur="2000" fill="hold"/>
                                        <p:tgtEl>
                                          <p:spTgt spid="34"/>
                                        </p:tgtEl>
                                        <p:attrNameLst>
                                          <p:attrName>ppt_x</p:attrName>
                                          <p:attrName>ppt_y</p:attrName>
                                        </p:attrNameLst>
                                      </p:cBhvr>
                                      <p:rCtr x="-4774" y="15926"/>
                                    </p:animMotion>
                                  </p:childTnLst>
                                </p:cTn>
                              </p:par>
                            </p:childTnLst>
                          </p:cTn>
                        </p:par>
                        <p:par>
                          <p:cTn id="61" fill="hold">
                            <p:stCondLst>
                              <p:cond delay="2000"/>
                            </p:stCondLst>
                            <p:childTnLst>
                              <p:par>
                                <p:cTn id="62" presetID="1" presetClass="exit" presetSubtype="0" fill="hold" nodeType="afterEffect">
                                  <p:stCondLst>
                                    <p:cond delay="0"/>
                                  </p:stCondLst>
                                  <p:childTnLst>
                                    <p:set>
                                      <p:cBhvr>
                                        <p:cTn id="63" dur="1" fill="hold">
                                          <p:stCondLst>
                                            <p:cond delay="0"/>
                                          </p:stCondLst>
                                        </p:cTn>
                                        <p:tgtEl>
                                          <p:spTgt spid="34"/>
                                        </p:tgtEl>
                                        <p:attrNameLst>
                                          <p:attrName>style.visibility</p:attrName>
                                        </p:attrNameLst>
                                      </p:cBhvr>
                                      <p:to>
                                        <p:strVal val="hidden"/>
                                      </p:to>
                                    </p:set>
                                  </p:childTnLst>
                                </p:cTn>
                              </p:par>
                              <p:par>
                                <p:cTn id="64" presetID="1" presetClass="exit" presetSubtype="0" fill="hold" grpId="2" nodeType="withEffect">
                                  <p:stCondLst>
                                    <p:cond delay="0"/>
                                  </p:stCondLst>
                                  <p:childTnLst>
                                    <p:set>
                                      <p:cBhvr>
                                        <p:cTn id="65" dur="1" fill="hold">
                                          <p:stCondLst>
                                            <p:cond delay="0"/>
                                          </p:stCondLst>
                                        </p:cTn>
                                        <p:tgtEl>
                                          <p:spTgt spid="39"/>
                                        </p:tgtEl>
                                        <p:attrNameLst>
                                          <p:attrName>style.visibility</p:attrName>
                                        </p:attrNameLst>
                                      </p:cBhvr>
                                      <p:to>
                                        <p:strVal val="hidden"/>
                                      </p:to>
                                    </p:set>
                                  </p:childTnLst>
                                </p:cTn>
                              </p:par>
                              <p:par>
                                <p:cTn id="66" presetID="1" presetClass="exit" presetSubtype="0" fill="hold" grpId="2" nodeType="withEffect">
                                  <p:stCondLst>
                                    <p:cond delay="0"/>
                                  </p:stCondLst>
                                  <p:childTnLst>
                                    <p:set>
                                      <p:cBhvr>
                                        <p:cTn id="67" dur="1" fill="hold">
                                          <p:stCondLst>
                                            <p:cond delay="0"/>
                                          </p:stCondLst>
                                        </p:cTn>
                                        <p:tgtEl>
                                          <p:spTgt spid="44"/>
                                        </p:tgtEl>
                                        <p:attrNameLst>
                                          <p:attrName>style.visibility</p:attrName>
                                        </p:attrNameLst>
                                      </p:cBhvr>
                                      <p:to>
                                        <p:strVal val="hidden"/>
                                      </p:to>
                                    </p:set>
                                  </p:childTnLst>
                                </p:cTn>
                              </p:par>
                              <p:par>
                                <p:cTn id="68" presetID="1"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39" grpId="0"/>
      <p:bldP spid="39" grpId="1"/>
      <p:bldP spid="39" grpId="2"/>
      <p:bldP spid="44" grpId="0"/>
      <p:bldP spid="44" grpId="1"/>
      <p:bldP spid="44" grpId="2"/>
      <p:bldP spid="45" grpId="0"/>
      <p:bldP spid="45" grpId="1"/>
      <p:bldP spid="46" grpId="0"/>
      <p:bldP spid="46" grpId="1"/>
      <p:bldP spid="46" grpId="2"/>
      <p:bldP spid="47" grpId="0"/>
      <p:bldP spid="47" grpId="1"/>
      <p:bldP spid="47" grpId="2"/>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5729119" y="3172032"/>
            <a:ext cx="1070890" cy="707886"/>
          </a:xfrm>
          <a:prstGeom prst="rect">
            <a:avLst/>
          </a:prstGeom>
        </p:spPr>
        <p:txBody>
          <a:bodyPr wrap="square">
            <a:spAutoFit/>
          </a:bodyPr>
          <a:lstStyle/>
          <a:p>
            <a:pPr algn="ctr"/>
            <a:r>
              <a:rPr lang="en-US" sz="4000" dirty="0">
                <a:latin typeface="Arial-SGK-TV" pitchFamily="2" charset="0"/>
                <a:cs typeface="Arial-SGK-TV" pitchFamily="2" charset="0"/>
              </a:rPr>
              <a:t>l</a:t>
            </a:r>
            <a:endParaRPr lang="en-US" sz="4000" dirty="0"/>
          </a:p>
        </p:txBody>
      </p:sp>
      <p:graphicFrame>
        <p:nvGraphicFramePr>
          <p:cNvPr id="36" name="Table 35"/>
          <p:cNvGraphicFramePr>
            <a:graphicFrameLocks noGrp="1"/>
          </p:cNvGraphicFramePr>
          <p:nvPr>
            <p:extLst/>
          </p:nvPr>
        </p:nvGraphicFramePr>
        <p:xfrm>
          <a:off x="5729119" y="3212109"/>
          <a:ext cx="2129308" cy="640080"/>
        </p:xfrm>
        <a:graphic>
          <a:graphicData uri="http://schemas.openxmlformats.org/drawingml/2006/table">
            <a:tbl>
              <a:tblPr firstRow="1" bandRow="1">
                <a:tableStyleId>{2D5ABB26-0587-4C30-8999-92F81FD0307C}</a:tableStyleId>
              </a:tblPr>
              <a:tblGrid>
                <a:gridCol w="1064654">
                  <a:extLst>
                    <a:ext uri="{9D8B030D-6E8A-4147-A177-3AD203B41FA5}">
                      <a16:colId xmlns:a16="http://schemas.microsoft.com/office/drawing/2014/main" val="20000"/>
                    </a:ext>
                  </a:extLst>
                </a:gridCol>
                <a:gridCol w="1064654">
                  <a:extLst>
                    <a:ext uri="{9D8B030D-6E8A-4147-A177-3AD203B41FA5}">
                      <a16:colId xmlns:a16="http://schemas.microsoft.com/office/drawing/2014/main" val="20001"/>
                    </a:ext>
                  </a:extLst>
                </a:gridCol>
              </a:tblGrid>
              <a:tr h="640080">
                <a:tc>
                  <a:txBody>
                    <a:bodyPr/>
                    <a:lstStyle/>
                    <a:p>
                      <a:endParaRPr lang="en-US" dirty="0"/>
                    </a:p>
                  </a:txBody>
                  <a:tcPr>
                    <a:lnL w="19050" cap="flat" cmpd="sng" algn="ctr">
                      <a:solidFill>
                        <a:srgbClr val="F79725"/>
                      </a:solidFill>
                      <a:prstDash val="solid"/>
                      <a:round/>
                      <a:headEnd type="none" w="med" len="med"/>
                      <a:tailEnd type="none" w="med" len="med"/>
                    </a:lnL>
                    <a:lnR w="19050" cap="flat" cmpd="sng" algn="ctr">
                      <a:solidFill>
                        <a:srgbClr val="F79725"/>
                      </a:solidFill>
                      <a:prstDash val="solid"/>
                      <a:round/>
                      <a:headEnd type="none" w="med" len="med"/>
                      <a:tailEnd type="none" w="med" len="med"/>
                    </a:lnR>
                    <a:lnT w="19050" cap="flat" cmpd="sng" algn="ctr">
                      <a:solidFill>
                        <a:srgbClr val="F79725"/>
                      </a:solidFill>
                      <a:prstDash val="solid"/>
                      <a:round/>
                      <a:headEnd type="none" w="med" len="med"/>
                      <a:tailEnd type="none" w="med" len="med"/>
                    </a:lnT>
                    <a:lnB w="19050" cap="flat" cmpd="sng" algn="ctr">
                      <a:solidFill>
                        <a:srgbClr val="F79725"/>
                      </a:solidFill>
                      <a:prstDash val="solid"/>
                      <a:round/>
                      <a:headEnd type="none" w="med" len="med"/>
                      <a:tailEnd type="none" w="med" len="med"/>
                    </a:lnB>
                    <a:noFill/>
                  </a:tcPr>
                </a:tc>
                <a:tc>
                  <a:txBody>
                    <a:bodyPr/>
                    <a:lstStyle/>
                    <a:p>
                      <a:endParaRPr lang="en-US" dirty="0"/>
                    </a:p>
                  </a:txBody>
                  <a:tcPr>
                    <a:lnL w="19050" cap="flat" cmpd="sng" algn="ctr">
                      <a:solidFill>
                        <a:srgbClr val="F79725"/>
                      </a:solidFill>
                      <a:prstDash val="solid"/>
                      <a:round/>
                      <a:headEnd type="none" w="med" len="med"/>
                      <a:tailEnd type="none" w="med" len="med"/>
                    </a:lnL>
                    <a:lnR w="19050" cap="flat" cmpd="sng" algn="ctr">
                      <a:solidFill>
                        <a:srgbClr val="F79725"/>
                      </a:solidFill>
                      <a:prstDash val="solid"/>
                      <a:round/>
                      <a:headEnd type="none" w="med" len="med"/>
                      <a:tailEnd type="none" w="med" len="med"/>
                    </a:lnR>
                    <a:lnT w="19050" cap="flat" cmpd="sng" algn="ctr">
                      <a:solidFill>
                        <a:srgbClr val="F79725"/>
                      </a:solidFill>
                      <a:prstDash val="solid"/>
                      <a:round/>
                      <a:headEnd type="none" w="med" len="med"/>
                      <a:tailEnd type="none" w="med" len="med"/>
                    </a:lnT>
                    <a:lnB w="19050" cap="flat" cmpd="sng" algn="ctr">
                      <a:solidFill>
                        <a:srgbClr val="F79725"/>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8" name="Table 17"/>
          <p:cNvGraphicFramePr>
            <a:graphicFrameLocks noGrp="1"/>
          </p:cNvGraphicFramePr>
          <p:nvPr>
            <p:extLst/>
          </p:nvPr>
        </p:nvGraphicFramePr>
        <p:xfrm>
          <a:off x="1435794" y="3182090"/>
          <a:ext cx="2129308" cy="640080"/>
        </p:xfrm>
        <a:graphic>
          <a:graphicData uri="http://schemas.openxmlformats.org/drawingml/2006/table">
            <a:tbl>
              <a:tblPr firstRow="1" bandRow="1">
                <a:tableStyleId>{2D5ABB26-0587-4C30-8999-92F81FD0307C}</a:tableStyleId>
              </a:tblPr>
              <a:tblGrid>
                <a:gridCol w="1064654">
                  <a:extLst>
                    <a:ext uri="{9D8B030D-6E8A-4147-A177-3AD203B41FA5}">
                      <a16:colId xmlns:a16="http://schemas.microsoft.com/office/drawing/2014/main" val="20000"/>
                    </a:ext>
                  </a:extLst>
                </a:gridCol>
                <a:gridCol w="1064654">
                  <a:extLst>
                    <a:ext uri="{9D8B030D-6E8A-4147-A177-3AD203B41FA5}">
                      <a16:colId xmlns:a16="http://schemas.microsoft.com/office/drawing/2014/main" val="20001"/>
                    </a:ext>
                  </a:extLst>
                </a:gridCol>
              </a:tblGrid>
              <a:tr h="640080">
                <a:tc>
                  <a:txBody>
                    <a:bodyPr/>
                    <a:lstStyle/>
                    <a:p>
                      <a:endParaRPr lang="en-US" dirty="0"/>
                    </a:p>
                  </a:txBody>
                  <a:tcPr>
                    <a:lnL w="19050" cap="flat" cmpd="sng" algn="ctr">
                      <a:solidFill>
                        <a:srgbClr val="F79725"/>
                      </a:solidFill>
                      <a:prstDash val="solid"/>
                      <a:round/>
                      <a:headEnd type="none" w="med" len="med"/>
                      <a:tailEnd type="none" w="med" len="med"/>
                    </a:lnL>
                    <a:lnR w="19050" cap="flat" cmpd="sng" algn="ctr">
                      <a:solidFill>
                        <a:srgbClr val="F79725"/>
                      </a:solidFill>
                      <a:prstDash val="solid"/>
                      <a:round/>
                      <a:headEnd type="none" w="med" len="med"/>
                      <a:tailEnd type="none" w="med" len="med"/>
                    </a:lnR>
                    <a:lnT w="19050" cap="flat" cmpd="sng" algn="ctr">
                      <a:solidFill>
                        <a:srgbClr val="F79725"/>
                      </a:solidFill>
                      <a:prstDash val="solid"/>
                      <a:round/>
                      <a:headEnd type="none" w="med" len="med"/>
                      <a:tailEnd type="none" w="med" len="med"/>
                    </a:lnT>
                    <a:lnB w="19050" cap="flat" cmpd="sng" algn="ctr">
                      <a:solidFill>
                        <a:srgbClr val="F79725"/>
                      </a:solidFill>
                      <a:prstDash val="solid"/>
                      <a:round/>
                      <a:headEnd type="none" w="med" len="med"/>
                      <a:tailEnd type="none" w="med" len="med"/>
                    </a:lnB>
                    <a:noFill/>
                  </a:tcPr>
                </a:tc>
                <a:tc>
                  <a:txBody>
                    <a:bodyPr/>
                    <a:lstStyle/>
                    <a:p>
                      <a:endParaRPr lang="en-US" dirty="0"/>
                    </a:p>
                  </a:txBody>
                  <a:tcPr>
                    <a:lnL w="19050" cap="flat" cmpd="sng" algn="ctr">
                      <a:solidFill>
                        <a:srgbClr val="F79725"/>
                      </a:solidFill>
                      <a:prstDash val="solid"/>
                      <a:round/>
                      <a:headEnd type="none" w="med" len="med"/>
                      <a:tailEnd type="none" w="med" len="med"/>
                    </a:lnL>
                    <a:lnR w="19050" cap="flat" cmpd="sng" algn="ctr">
                      <a:solidFill>
                        <a:srgbClr val="F79725"/>
                      </a:solidFill>
                      <a:prstDash val="solid"/>
                      <a:round/>
                      <a:headEnd type="none" w="med" len="med"/>
                      <a:tailEnd type="none" w="med" len="med"/>
                    </a:lnR>
                    <a:lnT w="19050" cap="flat" cmpd="sng" algn="ctr">
                      <a:solidFill>
                        <a:srgbClr val="F79725"/>
                      </a:solidFill>
                      <a:prstDash val="solid"/>
                      <a:round/>
                      <a:headEnd type="none" w="med" len="med"/>
                      <a:tailEnd type="none" w="med" len="med"/>
                    </a:lnT>
                    <a:lnB w="19050" cap="flat" cmpd="sng" algn="ctr">
                      <a:solidFill>
                        <a:srgbClr val="F79725"/>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5" name="Rectangle 14">
            <a:extLst>
              <a:ext uri="{FF2B5EF4-FFF2-40B4-BE49-F238E27FC236}">
                <a16:creationId xmlns:a16="http://schemas.microsoft.com/office/drawing/2014/main" id="{E17C1A77-8873-4065-92A3-B9722B582554}"/>
              </a:ext>
            </a:extLst>
          </p:cNvPr>
          <p:cNvSpPr/>
          <p:nvPr/>
        </p:nvSpPr>
        <p:spPr>
          <a:xfrm>
            <a:off x="1430095" y="3172032"/>
            <a:ext cx="1076588" cy="707886"/>
          </a:xfrm>
          <a:prstGeom prst="rect">
            <a:avLst/>
          </a:prstGeom>
        </p:spPr>
        <p:txBody>
          <a:bodyPr wrap="square">
            <a:spAutoFit/>
          </a:bodyPr>
          <a:lstStyle/>
          <a:p>
            <a:pPr algn="ctr"/>
            <a:r>
              <a:rPr lang="en-US" sz="4000" dirty="0" err="1" smtClean="0">
                <a:latin typeface="Arial-SGK-TV" pitchFamily="2" charset="0"/>
                <a:cs typeface="Arial-SGK-TV" pitchFamily="2" charset="0"/>
              </a:rPr>
              <a:t>ch</a:t>
            </a:r>
            <a:endParaRPr lang="en-US" sz="4000" dirty="0"/>
          </a:p>
        </p:txBody>
      </p:sp>
      <p:sp>
        <p:nvSpPr>
          <p:cNvPr id="41" name="TextBox 40">
            <a:extLst>
              <a:ext uri="{FF2B5EF4-FFF2-40B4-BE49-F238E27FC236}">
                <a16:creationId xmlns:a16="http://schemas.microsoft.com/office/drawing/2014/main" id="{90601BA1-6415-4BB4-BF30-4987147256DC}"/>
              </a:ext>
            </a:extLst>
          </p:cNvPr>
          <p:cNvSpPr txBox="1"/>
          <p:nvPr/>
        </p:nvSpPr>
        <p:spPr>
          <a:xfrm>
            <a:off x="2475873" y="3151649"/>
            <a:ext cx="1058420" cy="707886"/>
          </a:xfrm>
          <a:prstGeom prst="rect">
            <a:avLst/>
          </a:prstGeom>
          <a:noFill/>
        </p:spPr>
        <p:txBody>
          <a:bodyPr wrap="square" rtlCol="0">
            <a:spAutoFit/>
          </a:bodyPr>
          <a:lstStyle/>
          <a:p>
            <a:pPr algn="ctr"/>
            <a:r>
              <a:rPr lang="en-US" sz="4000" smtClean="0">
                <a:solidFill>
                  <a:schemeClr val="accent2"/>
                </a:solidFill>
                <a:latin typeface="Arial-SGK-TV" pitchFamily="2" charset="0"/>
                <a:cs typeface="Arial-SGK-TV" pitchFamily="2" charset="0"/>
              </a:rPr>
              <a:t>uôt</a:t>
            </a:r>
            <a:endParaRPr lang="en-US" sz="4000" dirty="0">
              <a:solidFill>
                <a:schemeClr val="accent2"/>
              </a:solidFill>
              <a:latin typeface="Arial-SGK-TV" pitchFamily="2" charset="0"/>
              <a:cs typeface="Arial-SGK-TV" pitchFamily="2"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47" y="989274"/>
            <a:ext cx="621740" cy="599796"/>
          </a:xfrm>
          <a:prstGeom prst="rect">
            <a:avLst/>
          </a:prstGeom>
        </p:spPr>
      </p:pic>
      <p:sp>
        <p:nvSpPr>
          <p:cNvPr id="12" name="TextBox 11"/>
          <p:cNvSpPr txBox="1"/>
          <p:nvPr/>
        </p:nvSpPr>
        <p:spPr>
          <a:xfrm>
            <a:off x="1089074" y="1978741"/>
            <a:ext cx="2940228" cy="707886"/>
          </a:xfrm>
          <a:prstGeom prst="rect">
            <a:avLst/>
          </a:prstGeom>
          <a:noFill/>
        </p:spPr>
        <p:txBody>
          <a:bodyPr wrap="none" rtlCol="0">
            <a:spAutoFit/>
          </a:bodyPr>
          <a:lstStyle/>
          <a:p>
            <a:r>
              <a:rPr lang="en-US" sz="4000" b="1" dirty="0" err="1">
                <a:latin typeface="Arial-SGK-TV" pitchFamily="2" charset="0"/>
                <a:cs typeface="Arial-SGK-TV" pitchFamily="2" charset="0"/>
              </a:rPr>
              <a:t>c</a:t>
            </a:r>
            <a:r>
              <a:rPr lang="en-US" sz="4000" b="1" dirty="0" err="1" smtClean="0">
                <a:latin typeface="Arial-SGK-TV" pitchFamily="2" charset="0"/>
                <a:cs typeface="Arial-SGK-TV" pitchFamily="2" charset="0"/>
              </a:rPr>
              <a:t>h</a:t>
            </a:r>
            <a:r>
              <a:rPr lang="en-US" sz="4000" b="1" dirty="0" err="1" smtClean="0">
                <a:solidFill>
                  <a:schemeClr val="accent2"/>
                </a:solidFill>
                <a:latin typeface="Arial-SGK-TV" pitchFamily="2" charset="0"/>
                <a:cs typeface="Arial-SGK-TV" pitchFamily="2" charset="0"/>
              </a:rPr>
              <a:t>uột</a:t>
            </a:r>
            <a:r>
              <a:rPr lang="en-US" sz="4000" b="1" dirty="0" smtClean="0">
                <a:solidFill>
                  <a:schemeClr val="accent2"/>
                </a:solidFill>
                <a:latin typeface="Arial-SGK-TV" pitchFamily="2" charset="0"/>
                <a:cs typeface="Arial-SGK-TV" pitchFamily="2" charset="0"/>
              </a:rPr>
              <a:t> </a:t>
            </a:r>
            <a:r>
              <a:rPr lang="en-US" sz="4000" b="1" dirty="0" err="1" smtClean="0">
                <a:latin typeface="Arial-SGK-TV" pitchFamily="2" charset="0"/>
                <a:cs typeface="Arial-SGK-TV" pitchFamily="2" charset="0"/>
              </a:rPr>
              <a:t>nhắt</a:t>
            </a:r>
            <a:r>
              <a:rPr lang="en-US" sz="4000" b="1" dirty="0" smtClean="0">
                <a:solidFill>
                  <a:srgbClr val="F7931C"/>
                </a:solidFill>
                <a:latin typeface="Arial-SGK-TV" pitchFamily="2" charset="0"/>
                <a:cs typeface="Arial-SGK-TV" pitchFamily="2" charset="0"/>
              </a:rPr>
              <a:t> </a:t>
            </a:r>
            <a:endParaRPr lang="en-US" sz="4000" b="1" dirty="0">
              <a:latin typeface="Arial-SGK-TV" pitchFamily="2" charset="0"/>
              <a:cs typeface="Arial-SGK-TV" pitchFamily="2" charset="0"/>
            </a:endParaRP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12" y="117000"/>
            <a:ext cx="714375" cy="714375"/>
          </a:xfrm>
          <a:prstGeom prst="rect">
            <a:avLst/>
          </a:prstGeom>
        </p:spPr>
      </p:pic>
      <p:sp>
        <p:nvSpPr>
          <p:cNvPr id="33" name="TextBox 32"/>
          <p:cNvSpPr txBox="1"/>
          <p:nvPr/>
        </p:nvSpPr>
        <p:spPr>
          <a:xfrm>
            <a:off x="1040794" y="369710"/>
            <a:ext cx="830340" cy="461665"/>
          </a:xfrm>
          <a:prstGeom prst="rect">
            <a:avLst/>
          </a:prstGeom>
          <a:noFill/>
        </p:spPr>
        <p:txBody>
          <a:bodyPr wrap="square" rtlCol="0">
            <a:spAutoFit/>
          </a:bodyPr>
          <a:lstStyle/>
          <a:p>
            <a:r>
              <a:rPr lang="en-US" sz="2400" b="1" dirty="0" err="1">
                <a:latin typeface="Arial-SGK-TV" pitchFamily="2" charset="0"/>
                <a:cs typeface="Arial-SGK-TV" pitchFamily="2" charset="0"/>
              </a:rPr>
              <a:t>Đọc</a:t>
            </a:r>
            <a:endParaRPr lang="en-US" sz="2400" dirty="0">
              <a:latin typeface="Arial-SGK-TV" pitchFamily="2" charset="0"/>
              <a:cs typeface="Arial-SGK-TV" pitchFamily="2" charset="0"/>
            </a:endParaRPr>
          </a:p>
        </p:txBody>
      </p:sp>
      <p:sp>
        <p:nvSpPr>
          <p:cNvPr id="44" name="TextBox 43">
            <a:extLst>
              <a:ext uri="{FF2B5EF4-FFF2-40B4-BE49-F238E27FC236}">
                <a16:creationId xmlns:a16="http://schemas.microsoft.com/office/drawing/2014/main" id="{90601BA1-6415-4BB4-BF30-4987147256DC}"/>
              </a:ext>
            </a:extLst>
          </p:cNvPr>
          <p:cNvSpPr txBox="1"/>
          <p:nvPr/>
        </p:nvSpPr>
        <p:spPr>
          <a:xfrm>
            <a:off x="6784943" y="3177842"/>
            <a:ext cx="1058420" cy="707886"/>
          </a:xfrm>
          <a:prstGeom prst="rect">
            <a:avLst/>
          </a:prstGeom>
          <a:noFill/>
        </p:spPr>
        <p:txBody>
          <a:bodyPr wrap="square" rtlCol="0">
            <a:spAutoFit/>
          </a:bodyPr>
          <a:lstStyle/>
          <a:p>
            <a:pPr algn="ctr"/>
            <a:r>
              <a:rPr lang="en-US" sz="4000" smtClean="0">
                <a:solidFill>
                  <a:schemeClr val="accent2"/>
                </a:solidFill>
                <a:latin typeface="Arial-SGK-TV" pitchFamily="2" charset="0"/>
                <a:cs typeface="Arial-SGK-TV" pitchFamily="2" charset="0"/>
              </a:rPr>
              <a:t>ươt</a:t>
            </a:r>
            <a:endParaRPr lang="en-US" sz="4000" dirty="0">
              <a:solidFill>
                <a:schemeClr val="accent2"/>
              </a:solidFill>
              <a:latin typeface="Arial-SGK-TV" pitchFamily="2" charset="0"/>
              <a:cs typeface="Arial-SGK-TV" pitchFamily="2" charset="0"/>
            </a:endParaRPr>
          </a:p>
        </p:txBody>
      </p:sp>
      <p:sp>
        <p:nvSpPr>
          <p:cNvPr id="49" name="TextBox 48"/>
          <p:cNvSpPr txBox="1"/>
          <p:nvPr/>
        </p:nvSpPr>
        <p:spPr>
          <a:xfrm>
            <a:off x="5729119" y="1978741"/>
            <a:ext cx="2335896" cy="707886"/>
          </a:xfrm>
          <a:prstGeom prst="rect">
            <a:avLst/>
          </a:prstGeom>
          <a:noFill/>
        </p:spPr>
        <p:txBody>
          <a:bodyPr wrap="none" rtlCol="0">
            <a:spAutoFit/>
          </a:bodyPr>
          <a:lstStyle/>
          <a:p>
            <a:r>
              <a:rPr lang="en-US" sz="4000" b="1" dirty="0" err="1">
                <a:latin typeface="Arial-SGK-TV" pitchFamily="2" charset="0"/>
                <a:cs typeface="Arial-SGK-TV" pitchFamily="2" charset="0"/>
              </a:rPr>
              <a:t>l</a:t>
            </a:r>
            <a:r>
              <a:rPr lang="en-US" sz="4000" b="1" dirty="0" err="1" smtClean="0">
                <a:solidFill>
                  <a:schemeClr val="accent2"/>
                </a:solidFill>
                <a:latin typeface="Arial-SGK-TV" pitchFamily="2" charset="0"/>
                <a:cs typeface="Arial-SGK-TV" pitchFamily="2" charset="0"/>
              </a:rPr>
              <a:t>ướt</a:t>
            </a:r>
            <a:r>
              <a:rPr lang="en-US" sz="4000" b="1" dirty="0" smtClean="0">
                <a:solidFill>
                  <a:schemeClr val="accent2"/>
                </a:solidFill>
                <a:latin typeface="Arial-SGK-TV" pitchFamily="2" charset="0"/>
                <a:cs typeface="Arial-SGK-TV" pitchFamily="2" charset="0"/>
              </a:rPr>
              <a:t> </a:t>
            </a:r>
            <a:r>
              <a:rPr lang="en-US" sz="4000" b="1" dirty="0" err="1" smtClean="0">
                <a:latin typeface="Arial-SGK-TV" pitchFamily="2" charset="0"/>
                <a:cs typeface="Arial-SGK-TV" pitchFamily="2" charset="0"/>
              </a:rPr>
              <a:t>ván</a:t>
            </a:r>
            <a:r>
              <a:rPr lang="en-US" sz="4000" b="1" dirty="0" smtClean="0">
                <a:solidFill>
                  <a:srgbClr val="F7931C"/>
                </a:solidFill>
                <a:latin typeface="Arial-SGK-TV" pitchFamily="2" charset="0"/>
                <a:cs typeface="Arial-SGK-TV" pitchFamily="2" charset="0"/>
              </a:rPr>
              <a:t> </a:t>
            </a:r>
            <a:endParaRPr lang="en-US" sz="4000" b="1" dirty="0">
              <a:latin typeface="Arial-SGK-TV" pitchFamily="2" charset="0"/>
              <a:cs typeface="Arial-SGK-TV" pitchFamily="2" charset="0"/>
            </a:endParaRPr>
          </a:p>
        </p:txBody>
      </p:sp>
      <p:cxnSp>
        <p:nvCxnSpPr>
          <p:cNvPr id="51" name="Straight Connector 50"/>
          <p:cNvCxnSpPr/>
          <p:nvPr/>
        </p:nvCxnSpPr>
        <p:spPr>
          <a:xfrm flipH="1">
            <a:off x="7361221" y="3021577"/>
            <a:ext cx="100584" cy="1188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958029" y="3664801"/>
            <a:ext cx="261610" cy="369332"/>
          </a:xfrm>
          <a:prstGeom prst="rect">
            <a:avLst/>
          </a:prstGeom>
          <a:noFill/>
        </p:spPr>
        <p:txBody>
          <a:bodyPr wrap="none" rtlCol="0">
            <a:spAutoFit/>
          </a:bodyPr>
          <a:lstStyle/>
          <a:p>
            <a:r>
              <a:rPr lang="en-US" dirty="0" smtClean="0">
                <a:latin typeface="Arial Black" panose="020B0A04020102020204" pitchFamily="34" charset="0"/>
              </a:rPr>
              <a:t>.</a:t>
            </a:r>
            <a:endParaRPr lang="en-US" dirty="0">
              <a:latin typeface="Arial Black" panose="020B0A04020102020204" pitchFamily="34" charset="0"/>
            </a:endParaRPr>
          </a:p>
        </p:txBody>
      </p:sp>
      <p:sp>
        <p:nvSpPr>
          <p:cNvPr id="32" name="TextBox 31"/>
          <p:cNvSpPr txBox="1"/>
          <p:nvPr/>
        </p:nvSpPr>
        <p:spPr>
          <a:xfrm>
            <a:off x="1755964" y="4369262"/>
            <a:ext cx="1439818" cy="707886"/>
          </a:xfrm>
          <a:prstGeom prst="rect">
            <a:avLst/>
          </a:prstGeom>
          <a:noFill/>
        </p:spPr>
        <p:txBody>
          <a:bodyPr wrap="none" rtlCol="0">
            <a:spAutoFit/>
          </a:bodyPr>
          <a:lstStyle/>
          <a:p>
            <a:r>
              <a:rPr lang="en-US" sz="4000" dirty="0" err="1" smtClean="0">
                <a:latin typeface="Arial-SGK-TV" pitchFamily="2" charset="0"/>
                <a:cs typeface="Arial-SGK-TV" pitchFamily="2" charset="0"/>
              </a:rPr>
              <a:t>ch</a:t>
            </a:r>
            <a:r>
              <a:rPr lang="en-US" sz="4000" dirty="0" err="1" smtClean="0">
                <a:solidFill>
                  <a:schemeClr val="accent2"/>
                </a:solidFill>
                <a:latin typeface="Arial-SGK-TV" pitchFamily="2" charset="0"/>
                <a:cs typeface="Arial-SGK-TV" pitchFamily="2" charset="0"/>
              </a:rPr>
              <a:t>uột</a:t>
            </a:r>
            <a:endParaRPr lang="en-US" sz="4000" dirty="0">
              <a:latin typeface="Arial-SGK-TV" pitchFamily="2" charset="0"/>
              <a:cs typeface="Arial-SGK-TV" pitchFamily="2" charset="0"/>
            </a:endParaRPr>
          </a:p>
        </p:txBody>
      </p:sp>
      <p:sp>
        <p:nvSpPr>
          <p:cNvPr id="34" name="TextBox 33"/>
          <p:cNvSpPr txBox="1"/>
          <p:nvPr/>
        </p:nvSpPr>
        <p:spPr>
          <a:xfrm>
            <a:off x="6391682" y="4365323"/>
            <a:ext cx="1019831" cy="707886"/>
          </a:xfrm>
          <a:prstGeom prst="rect">
            <a:avLst/>
          </a:prstGeom>
          <a:noFill/>
        </p:spPr>
        <p:txBody>
          <a:bodyPr wrap="none" rtlCol="0">
            <a:spAutoFit/>
          </a:bodyPr>
          <a:lstStyle/>
          <a:p>
            <a:r>
              <a:rPr lang="en-US" sz="4000" dirty="0" err="1" smtClean="0">
                <a:latin typeface="Arial-SGK-TV" pitchFamily="2" charset="0"/>
                <a:cs typeface="Arial-SGK-TV" pitchFamily="2" charset="0"/>
              </a:rPr>
              <a:t>l</a:t>
            </a:r>
            <a:r>
              <a:rPr lang="en-US" sz="4000" dirty="0" err="1" smtClean="0">
                <a:solidFill>
                  <a:schemeClr val="accent2"/>
                </a:solidFill>
                <a:latin typeface="Arial-SGK-TV" pitchFamily="2" charset="0"/>
                <a:cs typeface="Arial-SGK-TV" pitchFamily="2" charset="0"/>
              </a:rPr>
              <a:t>ướt</a:t>
            </a:r>
            <a:endParaRPr lang="en-US" sz="4000" dirty="0">
              <a:latin typeface="Arial-SGK-TV" pitchFamily="2" charset="0"/>
              <a:cs typeface="Arial-SGK-TV" pitchFamily="2" charset="0"/>
            </a:endParaRPr>
          </a:p>
        </p:txBody>
      </p:sp>
    </p:spTree>
    <p:extLst>
      <p:ext uri="{BB962C8B-B14F-4D97-AF65-F5344CB8AC3E}">
        <p14:creationId xmlns:p14="http://schemas.microsoft.com/office/powerpoint/2010/main" val="2439308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104" y="989274"/>
            <a:ext cx="625583" cy="60350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12" y="117000"/>
            <a:ext cx="714375" cy="714375"/>
          </a:xfrm>
          <a:prstGeom prst="rect">
            <a:avLst/>
          </a:prstGeom>
        </p:spPr>
      </p:pic>
      <p:sp>
        <p:nvSpPr>
          <p:cNvPr id="4" name="TextBox 3"/>
          <p:cNvSpPr txBox="1"/>
          <p:nvPr/>
        </p:nvSpPr>
        <p:spPr>
          <a:xfrm>
            <a:off x="1040794" y="369710"/>
            <a:ext cx="830340" cy="461665"/>
          </a:xfrm>
          <a:prstGeom prst="rect">
            <a:avLst/>
          </a:prstGeom>
          <a:noFill/>
        </p:spPr>
        <p:txBody>
          <a:bodyPr wrap="square" rtlCol="0">
            <a:spAutoFit/>
          </a:bodyPr>
          <a:lstStyle/>
          <a:p>
            <a:r>
              <a:rPr lang="en-US" sz="2400" b="1" dirty="0" err="1">
                <a:latin typeface="Arial-SGK-TV" pitchFamily="2" charset="0"/>
                <a:cs typeface="Arial-SGK-TV" pitchFamily="2" charset="0"/>
              </a:rPr>
              <a:t>Đọc</a:t>
            </a:r>
            <a:endParaRPr lang="en-US" sz="2400" dirty="0">
              <a:latin typeface="Arial-SGK-TV" pitchFamily="2" charset="0"/>
              <a:cs typeface="Arial-SGK-TV" pitchFamily="2" charset="0"/>
            </a:endParaRPr>
          </a:p>
        </p:txBody>
      </p:sp>
      <p:sp>
        <p:nvSpPr>
          <p:cNvPr id="43" name="Rounded Rectangle 42"/>
          <p:cNvSpPr/>
          <p:nvPr/>
        </p:nvSpPr>
        <p:spPr>
          <a:xfrm>
            <a:off x="5484563" y="2184807"/>
            <a:ext cx="2377440" cy="692062"/>
          </a:xfrm>
          <a:prstGeom prst="roundRect">
            <a:avLst/>
          </a:prstGeom>
          <a:solidFill>
            <a:schemeClr val="bg1"/>
          </a:solidFill>
          <a:ln w="28575">
            <a:solidFill>
              <a:srgbClr val="78CDD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SGK-TV" pitchFamily="2" charset="0"/>
                <a:cs typeface="Arial-SGK-TV" pitchFamily="2" charset="0"/>
              </a:rPr>
              <a:t>c</a:t>
            </a:r>
            <a:r>
              <a:rPr lang="en-US" sz="3000" smtClean="0">
                <a:solidFill>
                  <a:schemeClr val="tx1"/>
                </a:solidFill>
                <a:latin typeface="Arial-SGK-TV" pitchFamily="2" charset="0"/>
                <a:cs typeface="Arial-SGK-TV" pitchFamily="2" charset="0"/>
              </a:rPr>
              <a:t>ầu tr</a:t>
            </a:r>
            <a:r>
              <a:rPr lang="en-US" sz="3000" smtClean="0">
                <a:solidFill>
                  <a:schemeClr val="accent2"/>
                </a:solidFill>
                <a:latin typeface="Arial-SGK-TV" pitchFamily="2" charset="0"/>
                <a:cs typeface="Arial-SGK-TV" pitchFamily="2" charset="0"/>
              </a:rPr>
              <a:t>ượt</a:t>
            </a:r>
            <a:endParaRPr lang="en-US" sz="3000">
              <a:solidFill>
                <a:schemeClr val="tx1"/>
              </a:solidFill>
              <a:latin typeface="Arial-SGK-TV" pitchFamily="2" charset="0"/>
              <a:cs typeface="Arial-SGK-TV" pitchFamily="2" charset="0"/>
            </a:endParaRPr>
          </a:p>
        </p:txBody>
      </p:sp>
      <p:sp>
        <p:nvSpPr>
          <p:cNvPr id="44" name="Rounded Rectangle 43"/>
          <p:cNvSpPr/>
          <p:nvPr/>
        </p:nvSpPr>
        <p:spPr>
          <a:xfrm>
            <a:off x="1040794" y="2161715"/>
            <a:ext cx="2377440" cy="692062"/>
          </a:xfrm>
          <a:prstGeom prst="roundRect">
            <a:avLst/>
          </a:prstGeom>
          <a:solidFill>
            <a:schemeClr val="bg1"/>
          </a:solidFill>
          <a:ln w="28575">
            <a:solidFill>
              <a:srgbClr val="78CDD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smtClean="0">
                <a:solidFill>
                  <a:schemeClr val="tx1"/>
                </a:solidFill>
                <a:latin typeface="Arial-SGK-TV" pitchFamily="2" charset="0"/>
                <a:cs typeface="Arial-SGK-TV" pitchFamily="2" charset="0"/>
              </a:rPr>
              <a:t> r</a:t>
            </a:r>
            <a:r>
              <a:rPr lang="en-US" sz="3000" smtClean="0">
                <a:solidFill>
                  <a:schemeClr val="accent2"/>
                </a:solidFill>
                <a:latin typeface="Arial-SGK-TV" pitchFamily="2" charset="0"/>
                <a:cs typeface="Arial-SGK-TV" pitchFamily="2" charset="0"/>
              </a:rPr>
              <a:t>ượt </a:t>
            </a:r>
            <a:r>
              <a:rPr lang="en-US" sz="3000" smtClean="0">
                <a:solidFill>
                  <a:schemeClr val="tx1"/>
                </a:solidFill>
                <a:latin typeface="Arial-SGK-TV" pitchFamily="2" charset="0"/>
                <a:cs typeface="Arial-SGK-TV" pitchFamily="2" charset="0"/>
              </a:rPr>
              <a:t>đuổi</a:t>
            </a:r>
            <a:endParaRPr lang="en-US" sz="3000">
              <a:solidFill>
                <a:schemeClr val="tx1"/>
              </a:solidFill>
              <a:latin typeface="Arial-SGK-TV" pitchFamily="2" charset="0"/>
              <a:cs typeface="Arial-SGK-TV" pitchFamily="2" charset="0"/>
            </a:endParaRPr>
          </a:p>
        </p:txBody>
      </p:sp>
      <p:sp>
        <p:nvSpPr>
          <p:cNvPr id="45" name="Rounded Rectangle 44"/>
          <p:cNvSpPr/>
          <p:nvPr/>
        </p:nvSpPr>
        <p:spPr>
          <a:xfrm>
            <a:off x="3360420" y="4014051"/>
            <a:ext cx="2377440" cy="692062"/>
          </a:xfrm>
          <a:prstGeom prst="roundRect">
            <a:avLst/>
          </a:prstGeom>
          <a:solidFill>
            <a:schemeClr val="bg1"/>
          </a:solidFill>
          <a:ln w="28575">
            <a:solidFill>
              <a:srgbClr val="78CDD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SGK-TV" pitchFamily="2" charset="0"/>
                <a:cs typeface="Arial-SGK-TV" pitchFamily="2" charset="0"/>
              </a:rPr>
              <a:t>b</a:t>
            </a:r>
            <a:r>
              <a:rPr lang="en-US" sz="3000" smtClean="0">
                <a:solidFill>
                  <a:schemeClr val="accent2"/>
                </a:solidFill>
                <a:latin typeface="Arial-SGK-TV" pitchFamily="2" charset="0"/>
                <a:cs typeface="Arial-SGK-TV" pitchFamily="2" charset="0"/>
              </a:rPr>
              <a:t>uốt </a:t>
            </a:r>
            <a:r>
              <a:rPr lang="en-US" sz="3000" smtClean="0">
                <a:solidFill>
                  <a:schemeClr val="tx1"/>
                </a:solidFill>
                <a:latin typeface="Arial-SGK-TV" pitchFamily="2" charset="0"/>
                <a:cs typeface="Arial-SGK-TV" pitchFamily="2" charset="0"/>
              </a:rPr>
              <a:t>giá</a:t>
            </a:r>
            <a:endParaRPr lang="en-US" sz="3000">
              <a:solidFill>
                <a:schemeClr val="accent2"/>
              </a:solidFill>
              <a:latin typeface="Arial-SGK-TV" pitchFamily="2" charset="0"/>
              <a:cs typeface="Arial-SGK-TV" pitchFamily="2" charset="0"/>
            </a:endParaRPr>
          </a:p>
        </p:txBody>
      </p:sp>
    </p:spTree>
    <p:extLst>
      <p:ext uri="{BB962C8B-B14F-4D97-AF65-F5344CB8AC3E}">
        <p14:creationId xmlns:p14="http://schemas.microsoft.com/office/powerpoint/2010/main" val="29435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3161" y="2888654"/>
            <a:ext cx="3140216" cy="246615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931" y="3150561"/>
            <a:ext cx="2826312" cy="237497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3289" y="325770"/>
            <a:ext cx="3197422" cy="2184574"/>
          </a:xfrm>
          <a:prstGeom prst="rect">
            <a:avLst/>
          </a:prstGeom>
        </p:spPr>
      </p:pic>
      <p:sp>
        <p:nvSpPr>
          <p:cNvPr id="8" name="Rounded Rectangle 7"/>
          <p:cNvSpPr/>
          <p:nvPr/>
        </p:nvSpPr>
        <p:spPr>
          <a:xfrm>
            <a:off x="1714104" y="5525538"/>
            <a:ext cx="1443020" cy="638628"/>
          </a:xfrm>
          <a:prstGeom prst="roundRect">
            <a:avLst/>
          </a:prstGeom>
          <a:solidFill>
            <a:schemeClr val="bg1"/>
          </a:solidFill>
          <a:ln w="28575">
            <a:solidFill>
              <a:srgbClr val="78CDD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v</a:t>
            </a:r>
            <a:r>
              <a:rPr lang="en-US" sz="2400" smtClean="0">
                <a:solidFill>
                  <a:schemeClr val="tx1"/>
                </a:solidFill>
                <a:latin typeface="Arial" panose="020B0604020202020204" pitchFamily="34" charset="0"/>
                <a:cs typeface="Arial" panose="020B0604020202020204" pitchFamily="34" charset="0"/>
              </a:rPr>
              <a:t>ượt lên</a:t>
            </a:r>
            <a:endParaRPr lang="en-US" sz="2400" dirty="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3914159" y="2627209"/>
            <a:ext cx="1437602" cy="638628"/>
          </a:xfrm>
          <a:prstGeom prst="roundRect">
            <a:avLst/>
          </a:prstGeom>
          <a:solidFill>
            <a:schemeClr val="bg1"/>
          </a:solidFill>
          <a:ln w="28575">
            <a:solidFill>
              <a:srgbClr val="78CDD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t</a:t>
            </a:r>
            <a:r>
              <a:rPr lang="en-US" sz="2400" smtClean="0">
                <a:solidFill>
                  <a:schemeClr val="tx1"/>
                </a:solidFill>
                <a:latin typeface="Arial" panose="020B0604020202020204" pitchFamily="34" charset="0"/>
                <a:cs typeface="Arial" panose="020B0604020202020204" pitchFamily="34" charset="0"/>
              </a:rPr>
              <a:t>uốt lúa</a:t>
            </a:r>
            <a:endParaRPr lang="en-US" sz="240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477" y="989274"/>
            <a:ext cx="621792" cy="599846"/>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590" y="110898"/>
            <a:ext cx="706933" cy="714375"/>
          </a:xfrm>
          <a:prstGeom prst="rect">
            <a:avLst/>
          </a:prstGeom>
        </p:spPr>
      </p:pic>
      <p:sp>
        <p:nvSpPr>
          <p:cNvPr id="18" name="TextBox 17"/>
          <p:cNvSpPr txBox="1"/>
          <p:nvPr/>
        </p:nvSpPr>
        <p:spPr>
          <a:xfrm>
            <a:off x="1106939" y="306370"/>
            <a:ext cx="6117772" cy="461665"/>
          </a:xfrm>
          <a:prstGeom prst="rect">
            <a:avLst/>
          </a:prstGeom>
          <a:noFill/>
        </p:spPr>
        <p:txBody>
          <a:bodyPr wrap="square" rtlCol="0">
            <a:spAutoFit/>
          </a:bodyPr>
          <a:lstStyle/>
          <a:p>
            <a:r>
              <a:rPr lang="en-US" sz="2400" b="1" dirty="0" err="1" smtClean="0">
                <a:latin typeface="Arial-SGK-TV" pitchFamily="2" charset="0"/>
                <a:cs typeface="Arial-SGK-TV" pitchFamily="2" charset="0"/>
              </a:rPr>
              <a:t>Đọc</a:t>
            </a:r>
            <a:endParaRPr lang="en-US" sz="2400" b="1" dirty="0" smtClean="0">
              <a:latin typeface="Arial-SGK-TV" pitchFamily="2" charset="0"/>
              <a:cs typeface="Arial-SGK-TV" pitchFamily="2" charset="0"/>
            </a:endParaRPr>
          </a:p>
        </p:txBody>
      </p:sp>
      <p:sp>
        <p:nvSpPr>
          <p:cNvPr id="11" name="Rounded Rectangle 10"/>
          <p:cNvSpPr/>
          <p:nvPr/>
        </p:nvSpPr>
        <p:spPr>
          <a:xfrm>
            <a:off x="5844146" y="5525538"/>
            <a:ext cx="1443020" cy="638628"/>
          </a:xfrm>
          <a:prstGeom prst="roundRect">
            <a:avLst/>
          </a:prstGeom>
          <a:solidFill>
            <a:schemeClr val="bg1"/>
          </a:solidFill>
          <a:ln w="28575">
            <a:solidFill>
              <a:srgbClr val="78CDD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s</a:t>
            </a:r>
            <a:r>
              <a:rPr lang="en-US" sz="2400" smtClean="0">
                <a:solidFill>
                  <a:schemeClr val="tx1"/>
                </a:solidFill>
                <a:latin typeface="Arial" panose="020B0604020202020204" pitchFamily="34" charset="0"/>
                <a:cs typeface="Arial" panose="020B0604020202020204" pitchFamily="34" charset="0"/>
              </a:rPr>
              <a:t>uốt chỉ</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099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2576</TotalTime>
  <Words>170</Words>
  <Application>Microsoft Office PowerPoint</Application>
  <PresentationFormat>On-screen Show (4:3)</PresentationFormat>
  <Paragraphs>59</Paragraphs>
  <Slides>14</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Arial-SGK-TV</vt:lpstr>
      <vt:lpstr>Arial Rounded MT Bold</vt:lpstr>
      <vt:lpstr>Arial</vt:lpstr>
      <vt:lpstr>Arial Black</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HuyenTT</dc:creator>
  <cp:lastModifiedBy>pc</cp:lastModifiedBy>
  <cp:revision>223</cp:revision>
  <dcterms:created xsi:type="dcterms:W3CDTF">2019-12-10T02:20:27Z</dcterms:created>
  <dcterms:modified xsi:type="dcterms:W3CDTF">2023-11-10T00:33:36Z</dcterms:modified>
</cp:coreProperties>
</file>