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sldIdLst>
    <p:sldId id="266" r:id="rId2"/>
    <p:sldId id="269" r:id="rId3"/>
    <p:sldId id="271" r:id="rId4"/>
    <p:sldId id="272" r:id="rId5"/>
    <p:sldId id="273" r:id="rId6"/>
    <p:sldId id="274" r:id="rId7"/>
    <p:sldId id="275" r:id="rId8"/>
    <p:sldId id="260" r:id="rId9"/>
    <p:sldId id="261" r:id="rId10"/>
    <p:sldId id="262" r:id="rId11"/>
    <p:sldId id="268" r:id="rId12"/>
    <p:sldId id="265" r:id="rId13"/>
    <p:sldId id="276" r:id="rId14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Arial-SGK-TV" pitchFamily="2" charset="0"/>
      <p:regular r:id="rId18"/>
      <p:bold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rial Rounded MT Bold" panose="020B0604020202020204" charset="0"/>
      <p:regular r:id="rId25"/>
    </p:embeddedFont>
    <p:embeddedFont>
      <p:font typeface="Arial Black" panose="020B0A04020102020204" pitchFamily="34" charset="0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DD1"/>
    <a:srgbClr val="FFFFFF"/>
    <a:srgbClr val="0CAE4C"/>
    <a:srgbClr val="D3EAD4"/>
    <a:srgbClr val="1D90D0"/>
    <a:srgbClr val="F7931C"/>
    <a:srgbClr val="FCFCFC"/>
    <a:srgbClr val="FDD09E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DF4EC-C5B4-4C54-955F-07C57CE0159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D969D-F59E-440E-85F9-B689AD8C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7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52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95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2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24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1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2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34" y="1161156"/>
            <a:ext cx="6847563" cy="51812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018" y="330159"/>
            <a:ext cx="611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Hỏi – đáp về các con vật trong tranh.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301" y="349872"/>
            <a:ext cx="764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107322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4" y="1928443"/>
            <a:ext cx="2815318" cy="3375213"/>
          </a:xfrm>
          <a:prstGeom prst="roundRect">
            <a:avLst>
              <a:gd name="adj" fmla="val 0"/>
            </a:avLst>
          </a:prstGeom>
        </p:spPr>
      </p:pic>
      <p:sp>
        <p:nvSpPr>
          <p:cNvPr id="7" name="TextBox 6"/>
          <p:cNvSpPr txBox="1"/>
          <p:nvPr/>
        </p:nvSpPr>
        <p:spPr>
          <a:xfrm>
            <a:off x="3566757" y="814781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Món thịt kho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3259" y="1528671"/>
            <a:ext cx="55201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400" smtClean="0">
                <a:latin typeface="Arial-SGK-TV" pitchFamily="2" charset="0"/>
                <a:cs typeface="Arial-SGK-TV" pitchFamily="2" charset="0"/>
              </a:rPr>
              <a:t>Gần đến Tết, mẹ dạy Nga nấu món thịt kho. Mẹ bảo:</a:t>
            </a:r>
          </a:p>
          <a:p>
            <a:pPr indent="274320" algn="just"/>
            <a:r>
              <a:rPr lang="en-US" sz="2400">
                <a:latin typeface="Arial-SGK-TV" pitchFamily="2" charset="0"/>
                <a:cs typeface="Arial-SGK-TV" pitchFamily="2" charset="0"/>
              </a:rPr>
              <a:t>– Món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này dễ nấu, con chịu khó để ý thì sẽ nấu ngon. </a:t>
            </a:r>
          </a:p>
          <a:p>
            <a:pPr indent="274320" algn="just"/>
            <a:r>
              <a:rPr lang="en-US" sz="2400" smtClean="0">
                <a:latin typeface="Arial-SGK-TV" pitchFamily="2" charset="0"/>
                <a:cs typeface="Arial-SGK-TV" pitchFamily="2" charset="0"/>
              </a:rPr>
              <a:t>Lần đầu tiên, Nga để lửa to, thịt bị cháy khét. Mấy lần sau, món thịt kho của Nga dần ngon hơn. Mẹ khen Nga nấu ăn giỏi.</a:t>
            </a:r>
          </a:p>
          <a:p>
            <a:pPr algn="just"/>
            <a:r>
              <a:rPr lang="en-US" sz="240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		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34741" y="4966347"/>
            <a:ext cx="4526279" cy="1323421"/>
          </a:xfrm>
          <a:prstGeom prst="roundRect">
            <a:avLst/>
          </a:prstGeom>
          <a:solidFill>
            <a:srgbClr val="D3E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98" y="4784875"/>
            <a:ext cx="333744" cy="423903"/>
          </a:xfrm>
          <a:prstGeom prst="rect">
            <a:avLst/>
          </a:prstGeom>
          <a:effectLst>
            <a:glow rad="38100">
              <a:srgbClr val="FFFFFF"/>
            </a:glo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5F42FBD-FDE7-49EE-893B-5548BC3D91ED}"/>
              </a:ext>
            </a:extLst>
          </p:cNvPr>
          <p:cNvSpPr/>
          <p:nvPr/>
        </p:nvSpPr>
        <p:spPr>
          <a:xfrm>
            <a:off x="4003729" y="4996827"/>
            <a:ext cx="3825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smtClean="0">
                <a:latin typeface="Arial-SGK-TV" pitchFamily="2" charset="0"/>
                <a:cs typeface="Arial-SGK-TV" pitchFamily="2" charset="0"/>
              </a:rPr>
              <a:t>Lần đầu tiên món thịt kho của Nga thế nào?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244" y="394386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1" uiExpand="1" build="p"/>
      <p:bldP spid="9" grpId="0" animBg="1"/>
      <p:bldP spid="12" grpId="0" uiExpand="1" build="p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3" y="9000"/>
            <a:ext cx="9140312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1516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10C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2953" y="2841599"/>
            <a:ext cx="52180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96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   </a:t>
            </a:r>
            <a:r>
              <a:rPr lang="en-US" sz="96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êt</a:t>
            </a:r>
            <a:r>
              <a:rPr lang="en-US" sz="96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96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96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96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1738" y="1888398"/>
            <a:ext cx="1984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on v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ẹt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3057" y="1941697"/>
            <a:ext cx="1899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con r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ết</a:t>
            </a:r>
            <a:endParaRPr lang="en-US" sz="4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3684" y="1922596"/>
            <a:ext cx="1984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con v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ịt</a:t>
            </a:r>
            <a:r>
              <a:rPr lang="en-US" sz="4000" b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897623" y="2913560"/>
            <a:ext cx="10580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6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717307"/>
              </p:ext>
            </p:extLst>
          </p:nvPr>
        </p:nvGraphicFramePr>
        <p:xfrm>
          <a:off x="2880360" y="2999233"/>
          <a:ext cx="338328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BAC81378-A561-4361-9777-933B1A1D349B}"/>
              </a:ext>
            </a:extLst>
          </p:cNvPr>
          <p:cNvSpPr/>
          <p:nvPr/>
        </p:nvSpPr>
        <p:spPr>
          <a:xfrm>
            <a:off x="5022473" y="2908361"/>
            <a:ext cx="4249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e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901591" y="2918751"/>
            <a:ext cx="1070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6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5768" y="2913560"/>
            <a:ext cx="1062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rial-SGK-TV" pitchFamily="2" charset="0"/>
                <a:cs typeface="Arial-SGK-TV" pitchFamily="2" charset="0"/>
              </a:rPr>
              <a:t>v</a:t>
            </a:r>
            <a:endParaRPr lang="en-US" sz="6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3FD772-1314-42EF-984C-9BBB068A0415}"/>
              </a:ext>
            </a:extLst>
          </p:cNvPr>
          <p:cNvSpPr/>
          <p:nvPr/>
        </p:nvSpPr>
        <p:spPr>
          <a:xfrm>
            <a:off x="5447427" y="2913559"/>
            <a:ext cx="3978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8280" y="2897970"/>
            <a:ext cx="105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atin typeface="Arial-SGK-TV" pitchFamily="2" charset="0"/>
                <a:cs typeface="Arial-SGK-TV" pitchFamily="2" charset="0"/>
              </a:rPr>
              <a:t>v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9137" y="1441588"/>
            <a:ext cx="28857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on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6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ẹt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C46B92-C358-4915-998E-DFE1E75C356E}"/>
              </a:ext>
            </a:extLst>
          </p:cNvPr>
          <p:cNvSpPr txBox="1"/>
          <p:nvPr/>
        </p:nvSpPr>
        <p:spPr>
          <a:xfrm>
            <a:off x="5140289" y="3315962"/>
            <a:ext cx="397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047" y="4008616"/>
            <a:ext cx="158392" cy="12944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966706" y="4354352"/>
            <a:ext cx="1210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ẹt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2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05556 0.2131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07413 0.2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07465 0.1675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2" grpId="2"/>
      <p:bldP spid="3" grpId="0"/>
      <p:bldP spid="3" grpId="1"/>
      <p:bldP spid="3" grpId="2"/>
      <p:bldP spid="19" grpId="0"/>
      <p:bldP spid="2" grpId="0"/>
      <p:bldP spid="2" grpId="1"/>
      <p:bldP spid="2" grpId="2"/>
      <p:bldP spid="34" grpId="0"/>
      <p:bldP spid="34" grpId="1"/>
      <p:bldP spid="34" grpId="2"/>
      <p:bldP spid="37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615268"/>
              </p:ext>
            </p:extLst>
          </p:nvPr>
        </p:nvGraphicFramePr>
        <p:xfrm>
          <a:off x="2880360" y="3079764"/>
          <a:ext cx="338328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202782" y="2972255"/>
            <a:ext cx="1062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atin typeface="Arial-SGK-TV" pitchFamily="2" charset="0"/>
                <a:cs typeface="Arial-SGK-TV" pitchFamily="2" charset="0"/>
              </a:rPr>
              <a:t>r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5615" y="2988763"/>
            <a:ext cx="1059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>
                <a:latin typeface="Arial-SGK-TV" pitchFamily="2" charset="0"/>
                <a:cs typeface="Arial-SGK-TV" pitchFamily="2" charset="0"/>
              </a:rPr>
              <a:t>r</a:t>
            </a:r>
            <a:endParaRPr lang="en-US" sz="6000" dirty="0"/>
          </a:p>
        </p:txBody>
      </p:sp>
      <p:sp>
        <p:nvSpPr>
          <p:cNvPr id="24" name="Rectangle 23"/>
          <p:cNvSpPr/>
          <p:nvPr/>
        </p:nvSpPr>
        <p:spPr>
          <a:xfrm>
            <a:off x="5001294" y="3029132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êt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24F063-11C2-46E6-8A2B-8D1E5A142DB6}"/>
              </a:ext>
            </a:extLst>
          </p:cNvPr>
          <p:cNvSpPr/>
          <p:nvPr/>
        </p:nvSpPr>
        <p:spPr>
          <a:xfrm>
            <a:off x="5001294" y="3029131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ê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57BE8C-8A32-42FA-BDCA-E1756BAFA782}"/>
              </a:ext>
            </a:extLst>
          </p:cNvPr>
          <p:cNvSpPr/>
          <p:nvPr/>
        </p:nvSpPr>
        <p:spPr>
          <a:xfrm>
            <a:off x="5001293" y="3029130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êt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927999-C61C-4857-B6C0-308578042AF5}"/>
              </a:ext>
            </a:extLst>
          </p:cNvPr>
          <p:cNvSpPr/>
          <p:nvPr/>
        </p:nvSpPr>
        <p:spPr>
          <a:xfrm>
            <a:off x="5423762" y="3029130"/>
            <a:ext cx="3978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3257" y="1486669"/>
            <a:ext cx="27574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r</a:t>
            </a:r>
            <a:r>
              <a:rPr lang="en-US" sz="6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ết</a:t>
            </a:r>
            <a:endParaRPr lang="en-US" sz="6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 flipH="1">
            <a:off x="5280337" y="2752017"/>
            <a:ext cx="194986" cy="2028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50" y="2769996"/>
            <a:ext cx="160385" cy="16688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030826" y="4514716"/>
            <a:ext cx="10823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r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ết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5625 0.225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7.40741E-7 L -0.07795 0.2192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116 L -0.07152 0.2673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5" grpId="2"/>
      <p:bldP spid="23" grpId="0"/>
      <p:bldP spid="24" grpId="0"/>
      <p:bldP spid="24" grpId="1"/>
      <p:bldP spid="25" grpId="0"/>
      <p:bldP spid="25" grpId="1"/>
      <p:bldP spid="25" grpId="2"/>
      <p:bldP spid="4" grpId="0"/>
      <p:bldP spid="4" grpId="1"/>
      <p:bldP spid="4" grpId="2"/>
      <p:bldP spid="26" grpId="0"/>
      <p:bldP spid="26" grpId="1"/>
      <p:bldP spid="26" grpId="2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17C1A77-8873-4065-92A3-B9722B582554}"/>
              </a:ext>
            </a:extLst>
          </p:cNvPr>
          <p:cNvSpPr/>
          <p:nvPr/>
        </p:nvSpPr>
        <p:spPr>
          <a:xfrm>
            <a:off x="3217389" y="2841142"/>
            <a:ext cx="1076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>
                <a:latin typeface="Arial-SGK-TV" pitchFamily="2" charset="0"/>
                <a:cs typeface="Arial-SGK-TV" pitchFamily="2" charset="0"/>
              </a:rPr>
              <a:t>v</a:t>
            </a:r>
            <a:endParaRPr lang="en-US" sz="6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4842656" y="2844109"/>
            <a:ext cx="1058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6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42656" y="2868172"/>
            <a:ext cx="10584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it</a:t>
            </a:r>
            <a:endParaRPr lang="en-US" sz="6000" dirty="0">
              <a:solidFill>
                <a:schemeClr val="accent2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521563"/>
              </p:ext>
            </p:extLst>
          </p:nvPr>
        </p:nvGraphicFramePr>
        <p:xfrm>
          <a:off x="2880360" y="2937752"/>
          <a:ext cx="338328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CBFCD076-3F5D-4692-A574-F3FFB64600A7}"/>
              </a:ext>
            </a:extLst>
          </p:cNvPr>
          <p:cNvSpPr/>
          <p:nvPr/>
        </p:nvSpPr>
        <p:spPr>
          <a:xfrm>
            <a:off x="4930467" y="2864260"/>
            <a:ext cx="1058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33C099-0721-452E-A9C4-7071C4BAF918}"/>
              </a:ext>
            </a:extLst>
          </p:cNvPr>
          <p:cNvSpPr/>
          <p:nvPr/>
        </p:nvSpPr>
        <p:spPr>
          <a:xfrm>
            <a:off x="5088249" y="2868171"/>
            <a:ext cx="3561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23087" y="2847390"/>
            <a:ext cx="10708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rial-SGK-TV" pitchFamily="2" charset="0"/>
                <a:cs typeface="Arial-SGK-TV" pitchFamily="2" charset="0"/>
              </a:rPr>
              <a:t>v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9939" y="1382271"/>
            <a:ext cx="28841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6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ịt</a:t>
            </a:r>
            <a:r>
              <a:rPr lang="en-US" sz="6000" b="1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C46B92-C358-4915-998E-DFE1E75C356E}"/>
              </a:ext>
            </a:extLst>
          </p:cNvPr>
          <p:cNvSpPr txBox="1"/>
          <p:nvPr/>
        </p:nvSpPr>
        <p:spPr>
          <a:xfrm>
            <a:off x="5079329" y="3232142"/>
            <a:ext cx="397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87" y="3924796"/>
            <a:ext cx="158392" cy="12944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988347" y="4300013"/>
            <a:ext cx="11673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ịt</a:t>
            </a:r>
            <a:r>
              <a:rPr lang="en-US" sz="60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1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5625 0.2159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07813 0.2127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8055 0.1733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41" grpId="0"/>
      <p:bldP spid="41" grpId="1"/>
      <p:bldP spid="41" grpId="2"/>
      <p:bldP spid="28" grpId="0"/>
      <p:bldP spid="28" grpId="1"/>
      <p:bldP spid="30" grpId="0"/>
      <p:bldP spid="30" grpId="1"/>
      <p:bldP spid="30" grpId="2"/>
      <p:bldP spid="29" grpId="0"/>
      <p:bldP spid="29" grpId="1"/>
      <p:bldP spid="29" grpId="2"/>
      <p:bldP spid="27" grpId="0"/>
      <p:bldP spid="37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246270"/>
              </p:ext>
            </p:extLst>
          </p:nvPr>
        </p:nvGraphicFramePr>
        <p:xfrm>
          <a:off x="6292902" y="3155964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741979" y="3147176"/>
            <a:ext cx="1058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4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4000" dirty="0">
              <a:solidFill>
                <a:schemeClr val="accent2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747715"/>
              </p:ext>
            </p:extLst>
          </p:nvPr>
        </p:nvGraphicFramePr>
        <p:xfrm>
          <a:off x="3449923" y="3165489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3446113" y="3131586"/>
            <a:ext cx="1059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>
                <a:latin typeface="Arial-SGK-TV" pitchFamily="2" charset="0"/>
                <a:cs typeface="Arial-SGK-TV" pitchFamily="2" charset="0"/>
              </a:rPr>
              <a:t>r</a:t>
            </a:r>
            <a:endParaRPr lang="en-US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7C1A77-8873-4065-92A3-B9722B582554}"/>
              </a:ext>
            </a:extLst>
          </p:cNvPr>
          <p:cNvSpPr/>
          <p:nvPr/>
        </p:nvSpPr>
        <p:spPr>
          <a:xfrm>
            <a:off x="6287203" y="3145906"/>
            <a:ext cx="1076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>
                <a:latin typeface="Arial-SGK-TV" pitchFamily="2" charset="0"/>
                <a:cs typeface="Arial-SGK-TV" pitchFamily="2" charset="0"/>
              </a:rPr>
              <a:t>v</a:t>
            </a:r>
            <a:endParaRPr lang="en-US" sz="4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7332981" y="3125523"/>
            <a:ext cx="1058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4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4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56965" y="3147176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êt</a:t>
            </a:r>
            <a:endParaRPr lang="en-US" sz="4000" dirty="0">
              <a:solidFill>
                <a:schemeClr val="accent2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186448"/>
              </p:ext>
            </p:extLst>
          </p:nvPr>
        </p:nvGraphicFramePr>
        <p:xfrm>
          <a:off x="665018" y="3165489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659996" y="3147176"/>
            <a:ext cx="1062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-SGK-TV" pitchFamily="2" charset="0"/>
                <a:cs typeface="Arial-SGK-TV" pitchFamily="2" charset="0"/>
              </a:rPr>
              <a:t>v</a:t>
            </a:r>
            <a:endParaRPr lang="en-US" sz="4000" dirty="0"/>
          </a:p>
        </p:txBody>
      </p:sp>
      <p:sp>
        <p:nvSpPr>
          <p:cNvPr id="39" name="TextBox 38"/>
          <p:cNvSpPr txBox="1"/>
          <p:nvPr/>
        </p:nvSpPr>
        <p:spPr>
          <a:xfrm>
            <a:off x="2085668" y="364312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7846" y="367601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257" y="1888398"/>
            <a:ext cx="1984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on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ẹt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6576" y="1941697"/>
            <a:ext cx="1899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con r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ết</a:t>
            </a:r>
            <a:endParaRPr lang="en-US" sz="4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7203" y="1922596"/>
            <a:ext cx="1984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con v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ịt</a:t>
            </a:r>
            <a:r>
              <a:rPr lang="en-US" sz="4000" b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890953" y="2977822"/>
            <a:ext cx="100584" cy="118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07404" y="4354052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ẹt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38111" y="4354052"/>
            <a:ext cx="784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r</a:t>
            </a:r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ết</a:t>
            </a:r>
            <a:endParaRPr lang="en-US" sz="4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37408" y="4354052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ịt</a:t>
            </a:r>
            <a:r>
              <a:rPr lang="en-US" sz="40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0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3108 0.1837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05295 0.1858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3" grpId="0"/>
      <p:bldP spid="15" grpId="0"/>
      <p:bldP spid="15" grpId="1"/>
      <p:bldP spid="41" grpId="0"/>
      <p:bldP spid="41" grpId="1"/>
      <p:bldP spid="24" grpId="0"/>
      <p:bldP spid="24" grpId="1"/>
      <p:bldP spid="19" grpId="0"/>
      <p:bldP spid="39" grpId="0"/>
      <p:bldP spid="7" grpId="0"/>
      <p:bldP spid="9" grpId="0"/>
      <p:bldP spid="11" grpId="0"/>
      <p:bldP spid="12" grpId="0"/>
      <p:bldP spid="33" grpId="0" build="p"/>
      <p:bldP spid="37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012123" y="2054652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thợ d</a:t>
            </a:r>
            <a:r>
              <a:rPr lang="en-US" sz="360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ệ</a:t>
            </a:r>
            <a:r>
              <a:rPr lang="en-US" sz="36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36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40794" y="2054652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áo r</a:t>
            </a:r>
            <a:r>
              <a:rPr lang="en-US" sz="36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ét</a:t>
            </a:r>
            <a:endParaRPr lang="en-US" sz="360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680986" y="3960711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quả m</a:t>
            </a:r>
            <a:r>
              <a:rPr lang="en-US" sz="36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ít</a:t>
            </a:r>
            <a:endParaRPr lang="en-US" sz="360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530174" y="3960711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đất s</a:t>
            </a:r>
            <a:r>
              <a:rPr lang="en-US" sz="36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ét</a:t>
            </a:r>
            <a:endParaRPr lang="en-US" sz="36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3473" y="4994829"/>
            <a:ext cx="1496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Đây là túi    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03" y="2157765"/>
            <a:ext cx="2634153" cy="2402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59" y="2201632"/>
            <a:ext cx="2743850" cy="235886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860724" y="1080672"/>
            <a:ext cx="1463040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ịt trời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" y="989274"/>
            <a:ext cx="625584" cy="60350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860724" y="1092864"/>
            <a:ext cx="1463040" cy="455792"/>
          </a:xfrm>
          <a:prstGeom prst="roundRect">
            <a:avLst/>
          </a:prstGeom>
          <a:noFill/>
          <a:ln w="19050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56860" y="1081356"/>
            <a:ext cx="1516380" cy="455792"/>
          </a:xfrm>
          <a:prstGeom prst="roundRect">
            <a:avLst/>
          </a:prstGeom>
          <a:noFill/>
          <a:ln w="19050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4795" y="4950278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Đây là con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56860" y="1069164"/>
            <a:ext cx="1516380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uà Tết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14855" y="5106789"/>
            <a:ext cx="274320" cy="237744"/>
          </a:xfrm>
          <a:prstGeom prst="roundRect">
            <a:avLst/>
          </a:prstGeom>
          <a:solidFill>
            <a:srgbClr val="0CAE4C"/>
          </a:solidFill>
          <a:ln>
            <a:solidFill>
              <a:srgbClr val="0CA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868624" y="5099169"/>
            <a:ext cx="274320" cy="237744"/>
          </a:xfrm>
          <a:prstGeom prst="roundRect">
            <a:avLst/>
          </a:prstGeom>
          <a:solidFill>
            <a:srgbClr val="0CAE4C"/>
          </a:solidFill>
          <a:ln>
            <a:solidFill>
              <a:srgbClr val="0CA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33700" y="5013960"/>
            <a:ext cx="236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27704" y="4979589"/>
            <a:ext cx="236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5090" y="5013960"/>
            <a:ext cx="236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32340" y="4979588"/>
            <a:ext cx="236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32205 0.5696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11" y="2847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AE4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4033 0.5664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2831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AE4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7" grpId="1"/>
      <p:bldP spid="17" grpId="2"/>
      <p:bldP spid="17" grpId="3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5" grpId="0"/>
      <p:bldP spid="18" grpId="0"/>
      <p:bldP spid="18" grpId="1"/>
      <p:bldP spid="18" grpId="2"/>
      <p:bldP spid="18" grpId="3"/>
      <p:bldP spid="7" grpId="0" animBg="1"/>
      <p:bldP spid="7" grpId="1" animBg="1"/>
      <p:bldP spid="20" grpId="0" animBg="1"/>
      <p:bldP spid="20" grpId="1" animBg="1"/>
      <p:bldP spid="5" grpId="0"/>
      <p:bldP spid="5" grpId="1"/>
      <p:bldP spid="19" grpId="0"/>
      <p:bldP spid="19" grpId="1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2491</TotalTime>
  <Words>181</Words>
  <Application>Microsoft Office PowerPoint</Application>
  <PresentationFormat>On-screen Show (4:3)</PresentationFormat>
  <Paragraphs>76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 Light</vt:lpstr>
      <vt:lpstr>Arial-SGK-TV</vt:lpstr>
      <vt:lpstr>Calibri</vt:lpstr>
      <vt:lpstr>Arial Rounded MT Bold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pc</cp:lastModifiedBy>
  <cp:revision>188</cp:revision>
  <dcterms:created xsi:type="dcterms:W3CDTF">2019-12-10T02:20:27Z</dcterms:created>
  <dcterms:modified xsi:type="dcterms:W3CDTF">2023-11-08T01:56:23Z</dcterms:modified>
</cp:coreProperties>
</file>