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sldIdLst>
    <p:sldId id="269" r:id="rId2"/>
    <p:sldId id="266" r:id="rId3"/>
    <p:sldId id="259" r:id="rId4"/>
    <p:sldId id="271" r:id="rId5"/>
    <p:sldId id="272" r:id="rId6"/>
    <p:sldId id="273" r:id="rId7"/>
    <p:sldId id="274" r:id="rId8"/>
    <p:sldId id="260" r:id="rId9"/>
    <p:sldId id="261" r:id="rId10"/>
    <p:sldId id="262" r:id="rId11"/>
    <p:sldId id="270" r:id="rId12"/>
    <p:sldId id="268" r:id="rId13"/>
    <p:sldId id="265" r:id="rId14"/>
  </p:sldIdLst>
  <p:sldSz cx="9144000" cy="6858000" type="screen4x3"/>
  <p:notesSz cx="6858000" cy="9144000"/>
  <p:embeddedFontLst>
    <p:embeddedFont>
      <p:font typeface="Arial-SGK-TV" pitchFamily="2" charset="0"/>
      <p:regular r:id="rId16"/>
      <p:bold r:id="rId17"/>
      <p: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Arial Rounded MT Bold" panose="020B0604020202020204" charset="0"/>
      <p:regular r:id="rId25"/>
    </p:embeddedFont>
    <p:embeddedFont>
      <p:font typeface="Arial Black" panose="020B0A04020102020204" pitchFamily="34" charset="0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CDD1"/>
    <a:srgbClr val="FFFFFF"/>
    <a:srgbClr val="0CAE4C"/>
    <a:srgbClr val="D3EAD4"/>
    <a:srgbClr val="1D90D0"/>
    <a:srgbClr val="F7931C"/>
    <a:srgbClr val="FCFCFC"/>
    <a:srgbClr val="FDD09E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DF4EC-C5B4-4C54-955F-07C57CE0159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D969D-F59E-440E-85F9-B689AD8C5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7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00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52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14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95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21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241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1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6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2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7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0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8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3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0399" y="984068"/>
            <a:ext cx="11624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10B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1168" y="2644170"/>
            <a:ext cx="58416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96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9600" b="1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96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ôt</a:t>
            </a:r>
            <a:r>
              <a:rPr lang="en-US" sz="9600" b="1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96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ơt</a:t>
            </a:r>
            <a:endParaRPr lang="en-US" sz="9600" b="1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0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1301" y="349872"/>
            <a:ext cx="764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6" y="107322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9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080" y="723901"/>
            <a:ext cx="5301999" cy="5735684"/>
          </a:xfrm>
          <a:prstGeom prst="roundRect">
            <a:avLst>
              <a:gd name="adj" fmla="val 0"/>
            </a:avLst>
          </a:prstGeom>
        </p:spPr>
      </p:pic>
      <p:sp>
        <p:nvSpPr>
          <p:cNvPr id="10" name="TextBox 9"/>
          <p:cNvSpPr txBox="1"/>
          <p:nvPr/>
        </p:nvSpPr>
        <p:spPr>
          <a:xfrm>
            <a:off x="923244" y="394386"/>
            <a:ext cx="82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7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10" y="1741393"/>
            <a:ext cx="3120007" cy="3375213"/>
          </a:xfrm>
          <a:prstGeom prst="roundRect">
            <a:avLst>
              <a:gd name="adj" fmla="val 0"/>
            </a:avLst>
          </a:prstGeom>
        </p:spPr>
      </p:pic>
      <p:sp>
        <p:nvSpPr>
          <p:cNvPr id="2" name="TextBox 1"/>
          <p:cNvSpPr txBox="1"/>
          <p:nvPr/>
        </p:nvSpPr>
        <p:spPr>
          <a:xfrm>
            <a:off x="923244" y="394386"/>
            <a:ext cx="82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6945" y="814781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smtClean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Hai cây táo</a:t>
            </a:r>
            <a:endParaRPr lang="en-US" sz="2400" b="1" i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8060" y="1833475"/>
            <a:ext cx="5280660" cy="331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>
              <a:lnSpc>
                <a:spcPct val="110000"/>
              </a:lnSpc>
            </a:pP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táo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già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héo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táo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non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nhờ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sơn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ca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mời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gõ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cứu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Sơn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ca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thôi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hót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hớt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hải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indent="274320" algn="just">
              <a:lnSpc>
                <a:spcPct val="110000"/>
              </a:lnSpc>
            </a:pP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Gõ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sơn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ca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liền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ngay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lấy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mỏ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nhọn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gõ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táo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già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lôi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mấy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sâu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béo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ú.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táo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già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tươi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tốt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trở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</a:p>
          <a:p>
            <a:pPr algn="just">
              <a:lnSpc>
                <a:spcPct val="110000"/>
              </a:lnSpc>
            </a:pPr>
            <a:r>
              <a:rPr lang="en-US" sz="2400" dirty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		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35417" y="5273177"/>
            <a:ext cx="4526279" cy="1083076"/>
          </a:xfrm>
          <a:prstGeom prst="roundRect">
            <a:avLst/>
          </a:prstGeom>
          <a:solidFill>
            <a:srgbClr val="D3E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i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34" y="4908825"/>
            <a:ext cx="333744" cy="423903"/>
          </a:xfrm>
          <a:prstGeom prst="rect">
            <a:avLst/>
          </a:prstGeom>
          <a:effectLst>
            <a:glow rad="38100">
              <a:srgbClr val="FFFFFF"/>
            </a:glo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5F42FBD-FDE7-49EE-893B-5548BC3D91ED}"/>
              </a:ext>
            </a:extLst>
          </p:cNvPr>
          <p:cNvSpPr/>
          <p:nvPr/>
        </p:nvSpPr>
        <p:spPr>
          <a:xfrm>
            <a:off x="3673774" y="5303656"/>
            <a:ext cx="4156478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i="1" dirty="0" err="1" smtClean="0">
                <a:latin typeface="Arial-SGK-TV" pitchFamily="2" charset="0"/>
                <a:cs typeface="Arial-SGK-TV" pitchFamily="2" charset="0"/>
              </a:rPr>
              <a:t>Gõ</a:t>
            </a:r>
            <a:r>
              <a:rPr lang="en-US" sz="24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 smtClean="0"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 smtClean="0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 smtClean="0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 smtClean="0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4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 smtClean="0">
                <a:latin typeface="Arial-SGK-TV" pitchFamily="2" charset="0"/>
                <a:cs typeface="Arial-SGK-TV" pitchFamily="2" charset="0"/>
              </a:rPr>
              <a:t>táo</a:t>
            </a:r>
            <a:r>
              <a:rPr lang="en-US" sz="24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 smtClean="0">
                <a:latin typeface="Arial-SGK-TV" pitchFamily="2" charset="0"/>
                <a:cs typeface="Arial-SGK-TV" pitchFamily="2" charset="0"/>
              </a:rPr>
              <a:t>già</a:t>
            </a:r>
            <a:r>
              <a:rPr lang="en-US" sz="24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 smtClean="0">
                <a:latin typeface="Arial-SGK-TV" pitchFamily="2" charset="0"/>
                <a:cs typeface="Arial-SGK-TV" pitchFamily="2" charset="0"/>
              </a:rPr>
              <a:t>tươi</a:t>
            </a:r>
            <a:r>
              <a:rPr lang="en-US" sz="24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 smtClean="0">
                <a:latin typeface="Arial-SGK-TV" pitchFamily="2" charset="0"/>
                <a:cs typeface="Arial-SGK-TV" pitchFamily="2" charset="0"/>
              </a:rPr>
              <a:t>tốt</a:t>
            </a:r>
            <a:r>
              <a:rPr lang="en-US" sz="24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 smtClean="0">
                <a:latin typeface="Arial-SGK-TV" pitchFamily="2" charset="0"/>
                <a:cs typeface="Arial-SGK-TV" pitchFamily="2" charset="0"/>
              </a:rPr>
              <a:t>trở</a:t>
            </a:r>
            <a:r>
              <a:rPr lang="en-US" sz="24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 smtClean="0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2400" i="1" dirty="0" smtClean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408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1" uiExpand="1" build="p"/>
      <p:bldP spid="9" grpId="0" animBg="1"/>
      <p:bldP spid="1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3" y="9000"/>
            <a:ext cx="9140312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4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07" y="1161156"/>
            <a:ext cx="7766587" cy="54468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018" y="330159"/>
            <a:ext cx="6117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Đố vui về các vật trong tranh.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3532" y="1478110"/>
            <a:ext cx="5533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30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3000" b="1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6554" y="1478110"/>
            <a:ext cx="5533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ôt</a:t>
            </a:r>
            <a:endParaRPr lang="en-US" sz="3000" b="1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4236" y="1478110"/>
            <a:ext cx="5774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ơt</a:t>
            </a:r>
            <a:endParaRPr lang="en-US" sz="3000" b="1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915" y="4613911"/>
            <a:ext cx="651321" cy="12580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740" y="4364680"/>
            <a:ext cx="538386" cy="10120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005" y="3914139"/>
            <a:ext cx="254945" cy="14318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44" y="3848100"/>
            <a:ext cx="205458" cy="170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7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1738" y="1888398"/>
            <a:ext cx="2182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4000" b="1" smtClean="0">
                <a:latin typeface="Arial-SGK-TV" pitchFamily="2" charset="0"/>
                <a:cs typeface="Arial-SGK-TV" pitchFamily="2" charset="0"/>
              </a:rPr>
              <a:t>hổi đ</a:t>
            </a:r>
            <a:r>
              <a:rPr lang="en-US" sz="40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ót</a:t>
            </a:r>
            <a:endParaRPr lang="en-US" sz="4000" b="1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13057" y="1941697"/>
            <a:ext cx="1999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40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ột</a:t>
            </a:r>
            <a:r>
              <a:rPr lang="en-US" sz="4000" b="1" smtClean="0">
                <a:latin typeface="Arial-SGK-TV" pitchFamily="2" charset="0"/>
                <a:cs typeface="Arial-SGK-TV" pitchFamily="2" charset="0"/>
              </a:rPr>
              <a:t> nhà</a:t>
            </a:r>
            <a:endParaRPr lang="en-US" sz="40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1660" y="1926987"/>
            <a:ext cx="1904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Arial-SGK-TV" pitchFamily="2" charset="0"/>
                <a:cs typeface="Arial-SGK-TV" pitchFamily="2" charset="0"/>
              </a:rPr>
              <a:t>q</a:t>
            </a:r>
            <a:r>
              <a:rPr lang="en-US" sz="4000" b="1" smtClean="0">
                <a:latin typeface="Arial-SGK-TV" pitchFamily="2" charset="0"/>
                <a:cs typeface="Arial-SGK-TV" pitchFamily="2" charset="0"/>
              </a:rPr>
              <a:t>uả </a:t>
            </a:r>
            <a:r>
              <a:rPr lang="en-US" sz="40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ớt</a:t>
            </a:r>
            <a:r>
              <a:rPr lang="en-US" sz="4000" b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21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3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893919" y="2881200"/>
            <a:ext cx="10580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6000" dirty="0">
              <a:solidFill>
                <a:schemeClr val="accent2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547688"/>
              </p:ext>
            </p:extLst>
          </p:nvPr>
        </p:nvGraphicFramePr>
        <p:xfrm>
          <a:off x="2834640" y="2936891"/>
          <a:ext cx="347472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3184986" y="2910917"/>
            <a:ext cx="1062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Arial-SGK-TV" pitchFamily="2" charset="0"/>
                <a:cs typeface="Arial-SGK-TV" pitchFamily="2" charset="0"/>
              </a:rPr>
              <a:t>đ</a:t>
            </a:r>
            <a:endParaRPr lang="en-US" sz="6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C81378-A561-4361-9777-933B1A1D349B}"/>
              </a:ext>
            </a:extLst>
          </p:cNvPr>
          <p:cNvSpPr/>
          <p:nvPr/>
        </p:nvSpPr>
        <p:spPr>
          <a:xfrm>
            <a:off x="5014745" y="2876550"/>
            <a:ext cx="4249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o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2B136F-1117-4D7A-9E87-640E6806277B}"/>
              </a:ext>
            </a:extLst>
          </p:cNvPr>
          <p:cNvSpPr/>
          <p:nvPr/>
        </p:nvSpPr>
        <p:spPr>
          <a:xfrm>
            <a:off x="4887425" y="2884600"/>
            <a:ext cx="10708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3FD772-1314-42EF-984C-9BBB068A0415}"/>
              </a:ext>
            </a:extLst>
          </p:cNvPr>
          <p:cNvSpPr/>
          <p:nvPr/>
        </p:nvSpPr>
        <p:spPr>
          <a:xfrm>
            <a:off x="5438816" y="2882675"/>
            <a:ext cx="3978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87498" y="2895327"/>
            <a:ext cx="1059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latin typeface="Arial-SGK-TV" pitchFamily="2" charset="0"/>
                <a:cs typeface="Arial-SGK-TV" pitchFamily="2" charset="0"/>
              </a:rPr>
              <a:t>đ</a:t>
            </a:r>
            <a:endParaRPr lang="en-US" sz="60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80860" y="1509745"/>
            <a:ext cx="31822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6000" b="1" dirty="0" err="1" smtClean="0">
                <a:latin typeface="Arial-SGK-TV" pitchFamily="2" charset="0"/>
                <a:cs typeface="Arial-SGK-TV" pitchFamily="2" charset="0"/>
              </a:rPr>
              <a:t>hổi</a:t>
            </a:r>
            <a:r>
              <a:rPr lang="en-US" sz="6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6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ót</a:t>
            </a:r>
            <a:endParaRPr lang="en-US" sz="6000" b="1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6" name="Straight Connector 35"/>
          <p:cNvCxnSpPr>
            <a:cxnSpLocks/>
          </p:cNvCxnSpPr>
          <p:nvPr/>
        </p:nvCxnSpPr>
        <p:spPr>
          <a:xfrm flipH="1">
            <a:off x="5308912" y="2647242"/>
            <a:ext cx="194986" cy="2028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212" y="2659114"/>
            <a:ext cx="160385" cy="16688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945066" y="4406615"/>
            <a:ext cx="12538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ót</a:t>
            </a:r>
            <a:endParaRPr lang="en-US" sz="6000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57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0.05799 0.2203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07101 0.2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9" y="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0116 L -0.07778 0.2842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19" grpId="0"/>
      <p:bldP spid="22" grpId="0"/>
      <p:bldP spid="22" grpId="1"/>
      <p:bldP spid="22" grpId="2"/>
      <p:bldP spid="3" grpId="0"/>
      <p:bldP spid="3" grpId="1"/>
      <p:bldP spid="3" grpId="2"/>
      <p:bldP spid="2" grpId="0"/>
      <p:bldP spid="2" grpId="1"/>
      <p:bldP spid="2" grpId="2"/>
      <p:bldP spid="34" grpId="0"/>
      <p:bldP spid="34" grpId="1"/>
      <p:bldP spid="34" grpId="2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103908"/>
              </p:ext>
            </p:extLst>
          </p:nvPr>
        </p:nvGraphicFramePr>
        <p:xfrm>
          <a:off x="2834640" y="2926496"/>
          <a:ext cx="347472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4970351" y="2862523"/>
            <a:ext cx="8258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ôt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24F063-11C2-46E6-8A2B-8D1E5A142DB6}"/>
              </a:ext>
            </a:extLst>
          </p:cNvPr>
          <p:cNvSpPr/>
          <p:nvPr/>
        </p:nvSpPr>
        <p:spPr>
          <a:xfrm>
            <a:off x="4970351" y="2866338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ô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20749" y="2841741"/>
            <a:ext cx="10599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>
                <a:latin typeface="Arial-SGK-TV" pitchFamily="2" charset="0"/>
                <a:cs typeface="Arial-SGK-TV" pitchFamily="2" charset="0"/>
              </a:rPr>
              <a:t>c</a:t>
            </a:r>
            <a:endParaRPr lang="en-US" sz="6000" dirty="0"/>
          </a:p>
        </p:txBody>
      </p:sp>
      <p:sp>
        <p:nvSpPr>
          <p:cNvPr id="35" name="TextBox 34"/>
          <p:cNvSpPr txBox="1"/>
          <p:nvPr/>
        </p:nvSpPr>
        <p:spPr>
          <a:xfrm>
            <a:off x="3117916" y="2825233"/>
            <a:ext cx="1062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latin typeface="Arial-SGK-TV" pitchFamily="2" charset="0"/>
                <a:cs typeface="Arial-SGK-TV" pitchFamily="2" charset="0"/>
              </a:rPr>
              <a:t>c</a:t>
            </a:r>
            <a:endParaRPr lang="en-US" sz="60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57BE8C-8A32-42FA-BDCA-E1756BAFA782}"/>
              </a:ext>
            </a:extLst>
          </p:cNvPr>
          <p:cNvSpPr/>
          <p:nvPr/>
        </p:nvSpPr>
        <p:spPr>
          <a:xfrm>
            <a:off x="4970351" y="2865390"/>
            <a:ext cx="8258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ôt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927999-C61C-4857-B6C0-308578042AF5}"/>
              </a:ext>
            </a:extLst>
          </p:cNvPr>
          <p:cNvSpPr/>
          <p:nvPr/>
        </p:nvSpPr>
        <p:spPr>
          <a:xfrm>
            <a:off x="5393589" y="2864540"/>
            <a:ext cx="3978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6000" dirty="0">
              <a:solidFill>
                <a:schemeClr val="accent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17916" y="1390978"/>
            <a:ext cx="29081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6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ột</a:t>
            </a:r>
            <a:r>
              <a:rPr lang="en-US" sz="6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latin typeface="Arial-SGK-TV" pitchFamily="2" charset="0"/>
                <a:cs typeface="Arial-SGK-TV" pitchFamily="2" charset="0"/>
              </a:rPr>
              <a:t>nhà</a:t>
            </a:r>
            <a:endParaRPr lang="en-US" sz="60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66706" y="4372641"/>
            <a:ext cx="12105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ột</a:t>
            </a:r>
            <a:endParaRPr lang="en-US" sz="60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3C46B92-C358-4915-998E-DFE1E75C356E}"/>
              </a:ext>
            </a:extLst>
          </p:cNvPr>
          <p:cNvSpPr txBox="1"/>
          <p:nvPr/>
        </p:nvSpPr>
        <p:spPr>
          <a:xfrm>
            <a:off x="5090438" y="3240457"/>
            <a:ext cx="3978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196" y="3933111"/>
            <a:ext cx="158392" cy="12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0.06632 0.2254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-0.06841 0.2226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0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-0.07031 0.1812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5" grpId="2"/>
      <p:bldP spid="23" grpId="0"/>
      <p:bldP spid="35" grpId="0"/>
      <p:bldP spid="35" grpId="1"/>
      <p:bldP spid="35" grpId="2"/>
      <p:bldP spid="4" grpId="0"/>
      <p:bldP spid="4" grpId="1"/>
      <p:bldP spid="4" grpId="2"/>
      <p:bldP spid="26" grpId="0"/>
      <p:bldP spid="26" grpId="1"/>
      <p:bldP spid="26" grpId="2"/>
      <p:bldP spid="36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830112"/>
              </p:ext>
            </p:extLst>
          </p:nvPr>
        </p:nvGraphicFramePr>
        <p:xfrm>
          <a:off x="2926080" y="3052053"/>
          <a:ext cx="3291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90601BA1-6415-4BB4-BF30-4987147256DC}"/>
              </a:ext>
            </a:extLst>
          </p:cNvPr>
          <p:cNvSpPr txBox="1"/>
          <p:nvPr/>
        </p:nvSpPr>
        <p:spPr>
          <a:xfrm>
            <a:off x="4861082" y="2951713"/>
            <a:ext cx="1058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ơt</a:t>
            </a:r>
            <a:endParaRPr lang="en-US" sz="6000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61082" y="2972499"/>
            <a:ext cx="10584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ơt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FCD076-3F5D-4692-A574-F3FFB64600A7}"/>
              </a:ext>
            </a:extLst>
          </p:cNvPr>
          <p:cNvSpPr/>
          <p:nvPr/>
        </p:nvSpPr>
        <p:spPr>
          <a:xfrm>
            <a:off x="5077906" y="2972497"/>
            <a:ext cx="10584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33C099-0721-452E-A9C4-7071C4BAF918}"/>
              </a:ext>
            </a:extLst>
          </p:cNvPr>
          <p:cNvSpPr/>
          <p:nvPr/>
        </p:nvSpPr>
        <p:spPr>
          <a:xfrm>
            <a:off x="4976042" y="2972498"/>
            <a:ext cx="6206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ơ</a:t>
            </a:r>
            <a:endParaRPr lang="en-US" sz="6000" dirty="0">
              <a:solidFill>
                <a:schemeClr val="accent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89250" y="1449005"/>
            <a:ext cx="27655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atin typeface="Arial-SGK-TV" pitchFamily="2" charset="0"/>
                <a:cs typeface="Arial-SGK-TV" pitchFamily="2" charset="0"/>
              </a:rPr>
              <a:t>q</a:t>
            </a:r>
            <a:r>
              <a:rPr lang="en-US" sz="6000" b="1" dirty="0" err="1" smtClean="0">
                <a:latin typeface="Arial-SGK-TV" pitchFamily="2" charset="0"/>
                <a:cs typeface="Arial-SGK-TV" pitchFamily="2" charset="0"/>
              </a:rPr>
              <a:t>uả</a:t>
            </a:r>
            <a:r>
              <a:rPr lang="en-US" sz="6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ớt</a:t>
            </a:r>
            <a:r>
              <a:rPr lang="en-US" sz="6000" b="1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60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46243" y="4553838"/>
            <a:ext cx="8515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ớt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>
          <a:xfrm flipH="1">
            <a:off x="5280337" y="2647242"/>
            <a:ext cx="194986" cy="2028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637" y="2659114"/>
            <a:ext cx="160385" cy="16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1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-0.08976 0.2335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7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0116 L -0.07778 0.2842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1" grpId="2"/>
      <p:bldP spid="28" grpId="0"/>
      <p:bldP spid="28" grpId="1"/>
      <p:bldP spid="30" grpId="0"/>
      <p:bldP spid="30" grpId="1"/>
      <p:bldP spid="30" grpId="2"/>
      <p:bldP spid="29" grpId="0"/>
      <p:bldP spid="29" grpId="1"/>
      <p:bldP spid="29" grpId="2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044843"/>
              </p:ext>
            </p:extLst>
          </p:nvPr>
        </p:nvGraphicFramePr>
        <p:xfrm>
          <a:off x="6439350" y="3159286"/>
          <a:ext cx="2129308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4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7479431" y="3141050"/>
            <a:ext cx="10584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ơt</a:t>
            </a:r>
            <a:endParaRPr lang="en-US" sz="4000" dirty="0">
              <a:solidFill>
                <a:schemeClr val="accent2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035889"/>
              </p:ext>
            </p:extLst>
          </p:nvPr>
        </p:nvGraphicFramePr>
        <p:xfrm>
          <a:off x="3513057" y="3154794"/>
          <a:ext cx="2129308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4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4786774" y="3136481"/>
            <a:ext cx="612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ôt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48460" y="3147176"/>
            <a:ext cx="10580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40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4000" dirty="0">
              <a:solidFill>
                <a:schemeClr val="accent2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571499" y="3165489"/>
          <a:ext cx="2129308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4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3509247" y="3120891"/>
            <a:ext cx="10599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>
                <a:latin typeface="Arial-SGK-TV" pitchFamily="2" charset="0"/>
                <a:cs typeface="Arial-SGK-TV" pitchFamily="2" charset="0"/>
              </a:rPr>
              <a:t>c</a:t>
            </a:r>
            <a:endParaRPr lang="en-US" sz="4000" dirty="0"/>
          </a:p>
        </p:txBody>
      </p:sp>
      <p:sp>
        <p:nvSpPr>
          <p:cNvPr id="19" name="Rectangle 18"/>
          <p:cNvSpPr/>
          <p:nvPr/>
        </p:nvSpPr>
        <p:spPr>
          <a:xfrm>
            <a:off x="566477" y="3147176"/>
            <a:ext cx="1062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-SGK-TV" pitchFamily="2" charset="0"/>
                <a:cs typeface="Arial-SGK-TV" pitchFamily="2" charset="0"/>
              </a:rPr>
              <a:t>đ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891666" y="363362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.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1738" y="1888398"/>
            <a:ext cx="2182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hổi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4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ót</a:t>
            </a:r>
            <a:endParaRPr lang="en-US" sz="4000" b="1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0682" y="1941697"/>
            <a:ext cx="1999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40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ột</a:t>
            </a:r>
            <a:r>
              <a:rPr lang="en-US" sz="4000" b="1" smtClean="0">
                <a:latin typeface="Arial-SGK-TV" pitchFamily="2" charset="0"/>
                <a:cs typeface="Arial-SGK-TV" pitchFamily="2" charset="0"/>
              </a:rPr>
              <a:t> nhà</a:t>
            </a:r>
            <a:endParaRPr lang="en-US" sz="40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1660" y="1926987"/>
            <a:ext cx="1904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q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uả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ớt</a:t>
            </a:r>
            <a:r>
              <a:rPr lang="en-US" sz="4000" b="1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7956678" y="2950263"/>
            <a:ext cx="100584" cy="1188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2076898" y="2963705"/>
            <a:ext cx="100584" cy="1188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179538" y="4178302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4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ót</a:t>
            </a:r>
            <a:endParaRPr lang="en-US" sz="4000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25739" y="4178302"/>
            <a:ext cx="869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4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ột</a:t>
            </a:r>
            <a:endParaRPr lang="en-US" sz="40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34001" y="4178302"/>
            <a:ext cx="7729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ớt</a:t>
            </a:r>
            <a:r>
              <a:rPr lang="en-US" sz="4000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42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4" y="989274"/>
            <a:ext cx="625583" cy="603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012123" y="2054652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</a:t>
            </a:r>
            <a:r>
              <a:rPr lang="en-US" sz="30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ô b</a:t>
            </a:r>
            <a:r>
              <a:rPr lang="en-US" sz="30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ốt</a:t>
            </a:r>
            <a:endParaRPr lang="en-US" sz="300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40794" y="2054652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rau ng</a:t>
            </a:r>
            <a:r>
              <a:rPr lang="en-US" sz="30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ót</a:t>
            </a:r>
            <a:endParaRPr lang="en-US" sz="300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680986" y="3960711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cà r</a:t>
            </a:r>
            <a:r>
              <a:rPr lang="en-US" sz="30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ốt</a:t>
            </a:r>
            <a:endParaRPr lang="en-US" sz="300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530174" y="3960711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cái </a:t>
            </a:r>
            <a:r>
              <a:rPr lang="en-US" sz="30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30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ợt</a:t>
            </a:r>
            <a:endParaRPr lang="en-US" sz="300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54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8760" y="5146766"/>
            <a:ext cx="1496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Sơn ca h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943225" y="5231130"/>
            <a:ext cx="20320" cy="695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39" y="2157765"/>
            <a:ext cx="3511682" cy="24027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85" y="2043251"/>
            <a:ext cx="2743850" cy="263175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860724" y="1080672"/>
            <a:ext cx="914400" cy="455792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24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3" y="989274"/>
            <a:ext cx="625584" cy="60350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860724" y="1092864"/>
            <a:ext cx="914400" cy="455792"/>
          </a:xfrm>
          <a:prstGeom prst="roundRect">
            <a:avLst/>
          </a:prstGeom>
          <a:noFill/>
          <a:ln w="19050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56860" y="1081356"/>
            <a:ext cx="914400" cy="455792"/>
          </a:xfrm>
          <a:prstGeom prst="roundRect">
            <a:avLst/>
          </a:prstGeom>
          <a:noFill/>
          <a:ln w="19050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1015" y="5146766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Bé bị s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56860" y="1069164"/>
            <a:ext cx="914400" cy="455792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ôt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45484" y="5269829"/>
            <a:ext cx="274320" cy="237744"/>
          </a:xfrm>
          <a:prstGeom prst="roundRect">
            <a:avLst/>
          </a:prstGeom>
          <a:solidFill>
            <a:srgbClr val="0CAE4C"/>
          </a:solidFill>
          <a:ln>
            <a:solidFill>
              <a:srgbClr val="0CAE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003918" y="5273532"/>
            <a:ext cx="274320" cy="237744"/>
          </a:xfrm>
          <a:prstGeom prst="roundRect">
            <a:avLst/>
          </a:prstGeom>
          <a:solidFill>
            <a:srgbClr val="0CAE4C"/>
          </a:solidFill>
          <a:ln>
            <a:solidFill>
              <a:srgbClr val="0CAE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7081162" y="5186354"/>
            <a:ext cx="30480" cy="731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71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L -0.03889 0.593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" y="2967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" presetClass="emph" presetSubtype="2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AE4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0.14202 0.5967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2983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" presetClass="emph" presetSubtype="2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AE4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7" grpId="1"/>
      <p:bldP spid="17" grpId="2"/>
      <p:bldP spid="17" grpId="3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5" grpId="0"/>
      <p:bldP spid="18" grpId="0"/>
      <p:bldP spid="18" grpId="1"/>
      <p:bldP spid="18" grpId="2"/>
      <p:bldP spid="18" grpId="3"/>
      <p:bldP spid="7" grpId="0" animBg="1"/>
      <p:bldP spid="7" grpId="1" animBg="1"/>
      <p:bldP spid="20" grpId="0" animBg="1"/>
      <p:bldP spid="2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2303</TotalTime>
  <Words>179</Words>
  <Application>Microsoft Office PowerPoint</Application>
  <PresentationFormat>On-screen Show (4:3)</PresentationFormat>
  <Paragraphs>70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Arial-SGK-TV</vt:lpstr>
      <vt:lpstr>Calibri Light</vt:lpstr>
      <vt:lpstr>Calibri</vt:lpstr>
      <vt:lpstr>Arial Rounded MT Bold</vt:lpstr>
      <vt:lpstr>Arial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pc</cp:lastModifiedBy>
  <cp:revision>166</cp:revision>
  <dcterms:created xsi:type="dcterms:W3CDTF">2019-12-10T02:20:27Z</dcterms:created>
  <dcterms:modified xsi:type="dcterms:W3CDTF">2023-11-07T03:20:45Z</dcterms:modified>
</cp:coreProperties>
</file>