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sldIdLst>
    <p:sldId id="269" r:id="rId2"/>
    <p:sldId id="266" r:id="rId3"/>
    <p:sldId id="259" r:id="rId4"/>
    <p:sldId id="272" r:id="rId5"/>
    <p:sldId id="273" r:id="rId6"/>
    <p:sldId id="274" r:id="rId7"/>
    <p:sldId id="275" r:id="rId8"/>
    <p:sldId id="260" r:id="rId9"/>
    <p:sldId id="261" r:id="rId10"/>
    <p:sldId id="262" r:id="rId11"/>
    <p:sldId id="270" r:id="rId12"/>
    <p:sldId id="268" r:id="rId13"/>
    <p:sldId id="271" r:id="rId14"/>
    <p:sldId id="265" r:id="rId15"/>
  </p:sldIdLst>
  <p:sldSz cx="9144000" cy="6858000" type="screen4x3"/>
  <p:notesSz cx="6858000" cy="9144000"/>
  <p:embeddedFontLst>
    <p:embeddedFont>
      <p:font typeface="Arial Rounded MT Bold" panose="020B0604020202020204" charset="0"/>
      <p:regular r:id="rId17"/>
    </p:embeddedFont>
    <p:embeddedFont>
      <p:font typeface="Arial Black" panose="020B0A04020102020204" pitchFamily="34" charset="0"/>
      <p:bold r:id="rId18"/>
    </p:embeddedFont>
    <p:embeddedFont>
      <p:font typeface="Arial-SGK-TV" pitchFamily="2" charset="0"/>
      <p:regular r:id="rId19"/>
      <p:bold r:id="rId20"/>
      <p: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20"/>
    <a:srgbClr val="78CDD1"/>
    <a:srgbClr val="FFFFFF"/>
    <a:srgbClr val="0CAE4C"/>
    <a:srgbClr val="D3EAD4"/>
    <a:srgbClr val="1D90D0"/>
    <a:srgbClr val="F7931C"/>
    <a:srgbClr val="FCFCFC"/>
    <a:srgbClr val="FDD09E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DF4EC-C5B4-4C54-955F-07C57CE0159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D969D-F59E-440E-85F9-B689AD8C5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7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52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1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95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2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241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1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6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2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7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0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8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0399" y="984068"/>
            <a:ext cx="1162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10A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4293" y="2644170"/>
            <a:ext cx="54954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96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   ăt   ât</a:t>
            </a:r>
            <a:endParaRPr lang="en-US" sz="9600" b="1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0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301" y="349872"/>
            <a:ext cx="764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6" y="107322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29" y="695061"/>
            <a:ext cx="6187942" cy="5718803"/>
          </a:xfrm>
          <a:prstGeom prst="roundRect">
            <a:avLst>
              <a:gd name="adj" fmla="val 0"/>
            </a:avLst>
          </a:prstGeom>
        </p:spPr>
      </p:pic>
      <p:sp>
        <p:nvSpPr>
          <p:cNvPr id="10" name="TextBox 9"/>
          <p:cNvSpPr txBox="1"/>
          <p:nvPr/>
        </p:nvSpPr>
        <p:spPr>
          <a:xfrm>
            <a:off x="923244" y="394386"/>
            <a:ext cx="82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7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591" y="1994177"/>
            <a:ext cx="3345046" cy="3091442"/>
          </a:xfrm>
          <a:prstGeom prst="roundRect">
            <a:avLst>
              <a:gd name="adj" fmla="val 0"/>
            </a:avLst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97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3244" y="394386"/>
            <a:ext cx="82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93758" y="814781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mtClean="0">
                <a:solidFill>
                  <a:srgbClr val="1D90D0"/>
                </a:solidFill>
                <a:latin typeface="Arial-SGK-TV" pitchFamily="2" charset="0"/>
                <a:cs typeface="Arial-SGK-TV" pitchFamily="2" charset="0"/>
              </a:rPr>
              <a:t>Hạt đỗ</a:t>
            </a:r>
            <a:endParaRPr lang="en-US" sz="2400" b="1" i="1" dirty="0">
              <a:solidFill>
                <a:srgbClr val="1D90D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073" y="1240985"/>
            <a:ext cx="57877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Hạt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dưới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ai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vỗ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nhẹ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liền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indent="274320"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– Ai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đấy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?</a:t>
            </a:r>
          </a:p>
          <a:p>
            <a:pPr indent="274320"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mưa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!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Cháu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mát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chứ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?</a:t>
            </a:r>
          </a:p>
          <a:p>
            <a:pPr indent="274320"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Dạ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mát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ạ.</a:t>
            </a:r>
          </a:p>
          <a:p>
            <a:pPr indent="274320" algn="just"/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“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rì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rào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”,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hạt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indent="274320"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– Ai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?</a:t>
            </a:r>
          </a:p>
          <a:p>
            <a:pPr indent="274320" algn="just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Chị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!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!</a:t>
            </a:r>
          </a:p>
          <a:p>
            <a:pPr indent="274320" algn="just"/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Hạt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vươn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vai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…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chói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mắt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liền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kêu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indent="274320"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–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Ôi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!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!</a:t>
            </a:r>
          </a:p>
          <a:p>
            <a:pPr indent="274320" algn="just"/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non.</a:t>
            </a:r>
          </a:p>
          <a:p>
            <a:pPr indent="274320"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2000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000" i="1" dirty="0" smtClean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 smtClean="0">
                <a:latin typeface="Arial-SGK-TV" pitchFamily="2" charset="0"/>
                <a:cs typeface="Arial-SGK-TV" pitchFamily="2" charset="0"/>
              </a:rPr>
              <a:t>Nhật</a:t>
            </a:r>
            <a:r>
              <a:rPr lang="en-US" sz="2000" dirty="0" smtClean="0">
                <a:latin typeface="Arial-SGK-TV" pitchFamily="2" charset="0"/>
                <a:cs typeface="Arial-SGK-TV" pitchFamily="2" charset="0"/>
              </a:rPr>
              <a:t> Linh)</a:t>
            </a:r>
            <a:endParaRPr lang="en-US" sz="2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08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13641" y="1358820"/>
            <a:ext cx="7716719" cy="3182700"/>
          </a:xfrm>
          <a:prstGeom prst="roundRect">
            <a:avLst/>
          </a:prstGeom>
          <a:solidFill>
            <a:srgbClr val="D3E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i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38" y="1146868"/>
            <a:ext cx="333744" cy="423903"/>
          </a:xfrm>
          <a:prstGeom prst="rect">
            <a:avLst/>
          </a:prstGeom>
          <a:effectLst>
            <a:glow rad="38100">
              <a:srgbClr val="FFFFFF"/>
            </a:glo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42FBD-FDE7-49EE-893B-5548BC3D91ED}"/>
              </a:ext>
            </a:extLst>
          </p:cNvPr>
          <p:cNvSpPr/>
          <p:nvPr/>
        </p:nvSpPr>
        <p:spPr>
          <a:xfrm>
            <a:off x="1457557" y="1744710"/>
            <a:ext cx="6228886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smtClean="0">
                <a:latin typeface="Arial-SGK-TV" pitchFamily="2" charset="0"/>
                <a:cs typeface="Arial-SGK-TV" pitchFamily="2" charset="0"/>
              </a:rPr>
              <a:t>Hạt đỗ đã là cây đỗ non khi nhìn thấy ai?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2400" i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400" i="1" smtClean="0">
                <a:latin typeface="Arial-SGK-TV" pitchFamily="2" charset="0"/>
                <a:cs typeface="Arial-SGK-TV" pitchFamily="2" charset="0"/>
              </a:rPr>
              <a:t>ô mưa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2400" i="1" smtClean="0">
                <a:latin typeface="Arial-SGK-TV" pitchFamily="2" charset="0"/>
                <a:cs typeface="Arial-SGK-TV" pitchFamily="2" charset="0"/>
              </a:rPr>
              <a:t>chị gió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2400" i="1" smtClean="0">
                <a:latin typeface="Arial-SGK-TV" pitchFamily="2" charset="0"/>
                <a:cs typeface="Arial-SGK-TV" pitchFamily="2" charset="0"/>
              </a:rPr>
              <a:t>mặt trời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06757" y="3525520"/>
            <a:ext cx="489514" cy="48951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0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3" y="9000"/>
            <a:ext cx="9140312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2" y="1419226"/>
            <a:ext cx="7916228" cy="4680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018" y="330159"/>
            <a:ext cx="611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err="1"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về bức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74" y="2166388"/>
            <a:ext cx="1987736" cy="1990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3" y="4650172"/>
            <a:ext cx="7846424" cy="1423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65" y="3397368"/>
            <a:ext cx="1993852" cy="12265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3532" y="1478110"/>
            <a:ext cx="5212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at</a:t>
            </a:r>
            <a:endParaRPr lang="en-US" sz="3000" b="1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6554" y="1478110"/>
            <a:ext cx="5309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ăt</a:t>
            </a:r>
            <a:endParaRPr lang="en-US" sz="3000" b="1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4236" y="1478110"/>
            <a:ext cx="5229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ât</a:t>
            </a:r>
            <a:endParaRPr lang="en-US" sz="3000" b="1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1738" y="1888398"/>
            <a:ext cx="2129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4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ạt</a:t>
            </a:r>
            <a:r>
              <a:rPr lang="en-US" sz="4000" b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mưa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3057" y="1941697"/>
            <a:ext cx="2117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ặt</a:t>
            </a:r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 trời</a:t>
            </a:r>
            <a:endParaRPr lang="en-US" sz="4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1660" y="1926987"/>
            <a:ext cx="1088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4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ất</a:t>
            </a:r>
            <a:r>
              <a:rPr lang="en-US" sz="4000" b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21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3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809959" y="2892779"/>
            <a:ext cx="10580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at</a:t>
            </a:r>
            <a:endParaRPr lang="en-US" sz="6000" dirty="0">
              <a:solidFill>
                <a:srgbClr val="F5822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385907"/>
              </p:ext>
            </p:extLst>
          </p:nvPr>
        </p:nvGraphicFramePr>
        <p:xfrm>
          <a:off x="2880360" y="2978452"/>
          <a:ext cx="338328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BAC81378-A561-4361-9777-933B1A1D349B}"/>
              </a:ext>
            </a:extLst>
          </p:cNvPr>
          <p:cNvSpPr/>
          <p:nvPr/>
        </p:nvSpPr>
        <p:spPr>
          <a:xfrm>
            <a:off x="4932772" y="2892779"/>
            <a:ext cx="4249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6000" dirty="0">
              <a:solidFill>
                <a:srgbClr val="F5822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4802603" y="2892778"/>
            <a:ext cx="10708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at</a:t>
            </a:r>
            <a:endParaRPr lang="en-US" sz="6000" dirty="0">
              <a:solidFill>
                <a:srgbClr val="F5822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3FD772-1314-42EF-984C-9BBB068A0415}"/>
              </a:ext>
            </a:extLst>
          </p:cNvPr>
          <p:cNvSpPr/>
          <p:nvPr/>
        </p:nvSpPr>
        <p:spPr>
          <a:xfrm>
            <a:off x="5356611" y="2892779"/>
            <a:ext cx="3978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6000" dirty="0">
              <a:solidFill>
                <a:srgbClr val="F5822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87498" y="2877189"/>
            <a:ext cx="105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atin typeface="Arial-SGK-TV" pitchFamily="2" charset="0"/>
                <a:cs typeface="Arial-SGK-TV" pitchFamily="2" charset="0"/>
              </a:rPr>
              <a:t>h</a:t>
            </a:r>
            <a:endParaRPr lang="en-US" sz="6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22538" y="1379240"/>
            <a:ext cx="30989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6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ạt</a:t>
            </a:r>
            <a:r>
              <a:rPr lang="en-US" sz="6000" b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smtClean="0">
                <a:latin typeface="Arial-SGK-TV" pitchFamily="2" charset="0"/>
                <a:cs typeface="Arial-SGK-TV" pitchFamily="2" charset="0"/>
              </a:rPr>
              <a:t>mưa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84986" y="2892779"/>
            <a:ext cx="1062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rial-SGK-TV" pitchFamily="2" charset="0"/>
                <a:cs typeface="Arial-SGK-TV" pitchFamily="2" charset="0"/>
              </a:rPr>
              <a:t>h</a:t>
            </a:r>
            <a:endParaRPr lang="en-US" sz="60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C46B92-C358-4915-998E-DFE1E75C356E}"/>
              </a:ext>
            </a:extLst>
          </p:cNvPr>
          <p:cNvSpPr txBox="1"/>
          <p:nvPr/>
        </p:nvSpPr>
        <p:spPr>
          <a:xfrm>
            <a:off x="5035674" y="3321737"/>
            <a:ext cx="3978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432" y="4014391"/>
            <a:ext cx="158392" cy="12944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945066" y="4476401"/>
            <a:ext cx="12538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ạt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15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0.05799 0.233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0.06111 0.2335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-0.06215 0.1856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2" grpId="2"/>
      <p:bldP spid="3" grpId="0"/>
      <p:bldP spid="3" grpId="1"/>
      <p:bldP spid="3" grpId="2"/>
      <p:bldP spid="2" grpId="0"/>
      <p:bldP spid="2" grpId="1"/>
      <p:bldP spid="2" grpId="2"/>
      <p:bldP spid="34" grpId="0"/>
      <p:bldP spid="34" grpId="1"/>
      <p:bldP spid="34" grpId="2"/>
      <p:bldP spid="19" grpId="0"/>
      <p:bldP spid="37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38846"/>
              </p:ext>
            </p:extLst>
          </p:nvPr>
        </p:nvGraphicFramePr>
        <p:xfrm>
          <a:off x="2834640" y="2949589"/>
          <a:ext cx="347472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4990734" y="2898957"/>
            <a:ext cx="8258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ăt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927999-C61C-4857-B6C0-308578042AF5}"/>
              </a:ext>
            </a:extLst>
          </p:cNvPr>
          <p:cNvSpPr/>
          <p:nvPr/>
        </p:nvSpPr>
        <p:spPr>
          <a:xfrm>
            <a:off x="5418735" y="2898956"/>
            <a:ext cx="3978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24F063-11C2-46E6-8A2B-8D1E5A142DB6}"/>
              </a:ext>
            </a:extLst>
          </p:cNvPr>
          <p:cNvSpPr/>
          <p:nvPr/>
        </p:nvSpPr>
        <p:spPr>
          <a:xfrm>
            <a:off x="4990734" y="2898956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ă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12601" y="2831818"/>
            <a:ext cx="1062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latin typeface="Arial-SGK-TV" pitchFamily="2" charset="0"/>
                <a:cs typeface="Arial-SGK-TV" pitchFamily="2" charset="0"/>
              </a:rPr>
              <a:t>m</a:t>
            </a:r>
            <a:endParaRPr lang="en-US" sz="6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57BE8C-8A32-42FA-BDCA-E1756BAFA782}"/>
              </a:ext>
            </a:extLst>
          </p:cNvPr>
          <p:cNvSpPr/>
          <p:nvPr/>
        </p:nvSpPr>
        <p:spPr>
          <a:xfrm>
            <a:off x="4990733" y="2898955"/>
            <a:ext cx="8258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ăt</a:t>
            </a:r>
            <a:endParaRPr lang="en-US" sz="6000" dirty="0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32156" y="1402578"/>
            <a:ext cx="3079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6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ặt</a:t>
            </a:r>
            <a:r>
              <a:rPr lang="en-US" sz="6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trời</a:t>
            </a:r>
            <a:endParaRPr lang="en-US" sz="6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15434" y="2848326"/>
            <a:ext cx="1059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rial-SGK-TV" pitchFamily="2" charset="0"/>
                <a:cs typeface="Arial-SGK-TV" pitchFamily="2" charset="0"/>
              </a:rPr>
              <a:t>m</a:t>
            </a:r>
            <a:endParaRPr lang="en-US" sz="60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C46B92-C358-4915-998E-DFE1E75C356E}"/>
              </a:ext>
            </a:extLst>
          </p:cNvPr>
          <p:cNvSpPr txBox="1"/>
          <p:nvPr/>
        </p:nvSpPr>
        <p:spPr>
          <a:xfrm>
            <a:off x="5140289" y="3232837"/>
            <a:ext cx="3978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047" y="3925491"/>
            <a:ext cx="158392" cy="12944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838466" y="4395332"/>
            <a:ext cx="14670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ặt</a:t>
            </a:r>
            <a:endParaRPr lang="en-US" sz="6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0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05504 0.228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-0.05642 0.221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06163 0.1863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6" grpId="0"/>
      <p:bldP spid="26" grpId="1"/>
      <p:bldP spid="26" grpId="2"/>
      <p:bldP spid="25" grpId="0"/>
      <p:bldP spid="25" grpId="1"/>
      <p:bldP spid="25" grpId="2"/>
      <p:bldP spid="35" grpId="0"/>
      <p:bldP spid="35" grpId="1"/>
      <p:bldP spid="35" grpId="2"/>
      <p:bldP spid="4" grpId="0"/>
      <p:bldP spid="4" grpId="1"/>
      <p:bldP spid="4" grpId="2"/>
      <p:bldP spid="23" grpId="0"/>
      <p:bldP spid="37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813194" y="3080290"/>
            <a:ext cx="10584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ât</a:t>
            </a:r>
            <a:endParaRPr lang="en-US" sz="6000" dirty="0">
              <a:solidFill>
                <a:schemeClr val="accent2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319722"/>
              </p:ext>
            </p:extLst>
          </p:nvPr>
        </p:nvGraphicFramePr>
        <p:xfrm>
          <a:off x="2926080" y="3136914"/>
          <a:ext cx="3291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90601BA1-6415-4BB4-BF30-4987147256DC}"/>
              </a:ext>
            </a:extLst>
          </p:cNvPr>
          <p:cNvSpPr txBox="1"/>
          <p:nvPr/>
        </p:nvSpPr>
        <p:spPr>
          <a:xfrm>
            <a:off x="4813194" y="3054701"/>
            <a:ext cx="1058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ât</a:t>
            </a:r>
            <a:endParaRPr lang="en-US" sz="6000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FCD076-3F5D-4692-A574-F3FFB64600A7}"/>
              </a:ext>
            </a:extLst>
          </p:cNvPr>
          <p:cNvSpPr/>
          <p:nvPr/>
        </p:nvSpPr>
        <p:spPr>
          <a:xfrm>
            <a:off x="5027343" y="3080289"/>
            <a:ext cx="1058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33C099-0721-452E-A9C4-7071C4BAF918}"/>
              </a:ext>
            </a:extLst>
          </p:cNvPr>
          <p:cNvSpPr/>
          <p:nvPr/>
        </p:nvSpPr>
        <p:spPr>
          <a:xfrm>
            <a:off x="4934360" y="3080289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â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15892" y="3086539"/>
            <a:ext cx="10708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rial-SGK-TV" pitchFamily="2" charset="0"/>
                <a:cs typeface="Arial-SGK-TV" pitchFamily="2" charset="0"/>
              </a:rPr>
              <a:t>đ</a:t>
            </a:r>
            <a:endParaRPr lang="en-US" sz="6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7C1A77-8873-4065-92A3-B9722B582554}"/>
              </a:ext>
            </a:extLst>
          </p:cNvPr>
          <p:cNvSpPr/>
          <p:nvPr/>
        </p:nvSpPr>
        <p:spPr>
          <a:xfrm>
            <a:off x="3210194" y="3080291"/>
            <a:ext cx="10765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smtClean="0">
                <a:latin typeface="Arial-SGK-TV" pitchFamily="2" charset="0"/>
                <a:cs typeface="Arial-SGK-TV" pitchFamily="2" charset="0"/>
              </a:rPr>
              <a:t>đ</a:t>
            </a:r>
            <a:endParaRPr lang="en-US" sz="6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01597" y="1539952"/>
            <a:ext cx="1540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60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ất</a:t>
            </a:r>
            <a:r>
              <a:rPr lang="en-US" sz="6000" b="1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 flipH="1">
            <a:off x="5261287" y="2723442"/>
            <a:ext cx="194986" cy="2028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87" y="2735314"/>
            <a:ext cx="160385" cy="16688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838466" y="4569450"/>
            <a:ext cx="14670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6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ất</a:t>
            </a:r>
            <a:r>
              <a:rPr lang="en-US" sz="6000" dirty="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38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04305 0.220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4.44444E-6 L -0.07326 0.2208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1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0116 L -0.07396 0.2800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41" grpId="0"/>
      <p:bldP spid="41" grpId="1"/>
      <p:bldP spid="41" grpId="2"/>
      <p:bldP spid="30" grpId="0"/>
      <p:bldP spid="30" grpId="1"/>
      <p:bldP spid="30" grpId="2"/>
      <p:bldP spid="29" grpId="0"/>
      <p:bldP spid="29" grpId="1"/>
      <p:bldP spid="29" grpId="2"/>
      <p:bldP spid="27" grpId="0"/>
      <p:bldP spid="15" grpId="0"/>
      <p:bldP spid="15" grpId="1"/>
      <p:bldP spid="15" grpId="2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7290626" y="3137728"/>
            <a:ext cx="10584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ât</a:t>
            </a:r>
            <a:endParaRPr lang="en-US" sz="4000" dirty="0">
              <a:solidFill>
                <a:schemeClr val="accent2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156210"/>
              </p:ext>
            </p:extLst>
          </p:nvPr>
        </p:nvGraphicFramePr>
        <p:xfrm>
          <a:off x="6250545" y="3155964"/>
          <a:ext cx="212930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1838960" y="3147176"/>
            <a:ext cx="1058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at</a:t>
            </a:r>
            <a:endParaRPr lang="en-US" sz="4000" dirty="0">
              <a:solidFill>
                <a:schemeClr val="accent2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083065"/>
              </p:ext>
            </p:extLst>
          </p:nvPr>
        </p:nvGraphicFramePr>
        <p:xfrm>
          <a:off x="761999" y="3165489"/>
          <a:ext cx="212930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595942"/>
              </p:ext>
            </p:extLst>
          </p:nvPr>
        </p:nvGraphicFramePr>
        <p:xfrm>
          <a:off x="3546904" y="3165489"/>
          <a:ext cx="212930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4753946" y="3147176"/>
            <a:ext cx="61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ăt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82649" y="364312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.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8838" y="3644323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.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50544" y="3152154"/>
            <a:ext cx="1070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-SGK-TV" pitchFamily="2" charset="0"/>
                <a:cs typeface="Arial-SGK-TV" pitchFamily="2" charset="0"/>
              </a:rPr>
              <a:t>đ</a:t>
            </a:r>
            <a:endParaRPr lang="en-US" sz="4000" dirty="0"/>
          </a:p>
        </p:txBody>
      </p:sp>
      <p:sp>
        <p:nvSpPr>
          <p:cNvPr id="35" name="TextBox 34"/>
          <p:cNvSpPr txBox="1"/>
          <p:nvPr/>
        </p:nvSpPr>
        <p:spPr>
          <a:xfrm>
            <a:off x="3540261" y="3115078"/>
            <a:ext cx="1062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Arial-SGK-TV" pitchFamily="2" charset="0"/>
                <a:cs typeface="Arial-SGK-TV" pitchFamily="2" charset="0"/>
              </a:rPr>
              <a:t>m</a:t>
            </a:r>
            <a:endParaRPr lang="en-US" sz="4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2238" y="1888398"/>
            <a:ext cx="2129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4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ạt</a:t>
            </a:r>
            <a:r>
              <a:rPr lang="en-US" sz="4000" b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mưa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3557" y="1941697"/>
            <a:ext cx="2117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ặt</a:t>
            </a:r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 trời</a:t>
            </a:r>
            <a:endParaRPr lang="en-US" sz="4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2160" y="1926987"/>
            <a:ext cx="1088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4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ất</a:t>
            </a:r>
            <a:r>
              <a:rPr lang="en-US" sz="4000" b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6977" y="3147176"/>
            <a:ext cx="1062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-SGK-TV" pitchFamily="2" charset="0"/>
                <a:cs typeface="Arial-SGK-TV" pitchFamily="2" charset="0"/>
              </a:rPr>
              <a:t>h</a:t>
            </a:r>
            <a:endParaRPr lang="en-US" sz="4000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7786923" y="2946941"/>
            <a:ext cx="100584" cy="1188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70038" y="4284686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ạt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62423" y="4289787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ặt</a:t>
            </a:r>
            <a:endParaRPr lang="en-US" sz="4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97475" y="4284686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4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ất</a:t>
            </a:r>
            <a:r>
              <a:rPr lang="en-US" sz="400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8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989274"/>
            <a:ext cx="625583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012123" y="2054652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3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ắt</a:t>
            </a:r>
            <a:r>
              <a:rPr lang="en-US" sz="30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tay</a:t>
            </a:r>
            <a:endParaRPr lang="en-US" sz="300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40794" y="2054652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đan l</a:t>
            </a:r>
            <a:r>
              <a:rPr lang="en-US" sz="3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át</a:t>
            </a:r>
            <a:endParaRPr lang="en-US" sz="300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680986" y="3960711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30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ẫn d</a:t>
            </a:r>
            <a:r>
              <a:rPr lang="en-US" sz="3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ắt</a:t>
            </a:r>
            <a:endParaRPr lang="en-US" sz="300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530174" y="3960711"/>
            <a:ext cx="2377440" cy="6920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p</a:t>
            </a:r>
            <a:r>
              <a:rPr lang="en-US" sz="30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300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ất</a:t>
            </a:r>
            <a:r>
              <a:rPr lang="en-US" sz="30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cờ</a:t>
            </a:r>
            <a:endParaRPr lang="en-US" sz="300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4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74" y="2461852"/>
            <a:ext cx="2445893" cy="1944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925" y="2682239"/>
            <a:ext cx="2665220" cy="19391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7" y="2492015"/>
            <a:ext cx="2361720" cy="235643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160045" y="1075602"/>
            <a:ext cx="914400" cy="45579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at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69555" y="1087794"/>
            <a:ext cx="914400" cy="45579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ât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3" y="989274"/>
            <a:ext cx="625584" cy="60350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160045" y="1087794"/>
            <a:ext cx="914400" cy="455792"/>
          </a:xfrm>
          <a:prstGeom prst="roundRect">
            <a:avLst/>
          </a:prstGeom>
          <a:noFill/>
          <a:ln w="19050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14800" y="1087794"/>
            <a:ext cx="914400" cy="455792"/>
          </a:xfrm>
          <a:prstGeom prst="roundRect">
            <a:avLst/>
          </a:prstGeom>
          <a:noFill/>
          <a:ln w="19050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69555" y="1087794"/>
            <a:ext cx="914400" cy="455792"/>
          </a:xfrm>
          <a:prstGeom prst="roundRect">
            <a:avLst/>
          </a:prstGeom>
          <a:noFill/>
          <a:ln w="19050">
            <a:solidFill>
              <a:srgbClr val="78CD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2030" y="5146766"/>
            <a:ext cx="1065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ca h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5035" y="5146766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đấu v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6145" y="5116465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    ti vi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14800" y="1075602"/>
            <a:ext cx="914400" cy="45579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ăt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57300" y="5269829"/>
            <a:ext cx="274320" cy="237744"/>
          </a:xfrm>
          <a:prstGeom prst="roundRect">
            <a:avLst/>
          </a:prstGeom>
          <a:solidFill>
            <a:srgbClr val="0CAE4C"/>
          </a:solidFill>
          <a:ln>
            <a:solidFill>
              <a:srgbClr val="0CA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687438" y="5273532"/>
            <a:ext cx="274320" cy="237744"/>
          </a:xfrm>
          <a:prstGeom prst="roundRect">
            <a:avLst/>
          </a:prstGeom>
          <a:solidFill>
            <a:srgbClr val="0CAE4C"/>
          </a:solidFill>
          <a:ln>
            <a:solidFill>
              <a:srgbClr val="0CA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762750" y="5249282"/>
            <a:ext cx="274320" cy="237744"/>
          </a:xfrm>
          <a:prstGeom prst="roundRect">
            <a:avLst/>
          </a:prstGeom>
          <a:solidFill>
            <a:srgbClr val="0CAE4C"/>
          </a:solidFill>
          <a:ln>
            <a:solidFill>
              <a:srgbClr val="0CAE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046835" y="5226422"/>
            <a:ext cx="30480" cy="476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20061" y="532356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.</a:t>
            </a:r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6884670" y="5178797"/>
            <a:ext cx="30480" cy="476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71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-0.06006 0.5944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2972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AE4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25295 0.5900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9" y="2949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" presetClass="emph" presetSubtype="2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AE4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-0.18907 0.5923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2960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AE4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17" grpId="3"/>
      <p:bldP spid="19" grpId="0"/>
      <p:bldP spid="19" grpId="1"/>
      <p:bldP spid="19" grpId="2"/>
      <p:bldP spid="19" grpId="3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6" grpId="0"/>
      <p:bldP spid="15" grpId="0"/>
      <p:bldP spid="16" grpId="0"/>
      <p:bldP spid="18" grpId="0"/>
      <p:bldP spid="18" grpId="1"/>
      <p:bldP spid="18" grpId="2"/>
      <p:bldP spid="18" grpId="3"/>
      <p:bldP spid="7" grpId="0" animBg="1"/>
      <p:bldP spid="7" grpId="1" animBg="1"/>
      <p:bldP spid="20" grpId="0" animBg="1"/>
      <p:bldP spid="20" grpId="1" animBg="1"/>
      <p:bldP spid="21" grpId="0" animBg="1"/>
      <p:bldP spid="21" grpId="1" animBg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2285</TotalTime>
  <Words>201</Words>
  <Application>Microsoft Office PowerPoint</Application>
  <PresentationFormat>On-screen Show (4:3)</PresentationFormat>
  <Paragraphs>89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 Rounded MT Bold</vt:lpstr>
      <vt:lpstr>Arial</vt:lpstr>
      <vt:lpstr>Arial Black</vt:lpstr>
      <vt:lpstr>Arial-SGK-TV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pc</cp:lastModifiedBy>
  <cp:revision>151</cp:revision>
  <dcterms:created xsi:type="dcterms:W3CDTF">2019-12-10T02:20:27Z</dcterms:created>
  <dcterms:modified xsi:type="dcterms:W3CDTF">2023-11-06T10:29:24Z</dcterms:modified>
</cp:coreProperties>
</file>