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0" r:id="rId3"/>
    <p:sldMasterId id="2147483759" r:id="rId4"/>
    <p:sldMasterId id="2147483776" r:id="rId5"/>
    <p:sldMasterId id="2147483800" r:id="rId6"/>
    <p:sldMasterId id="2147483812" r:id="rId7"/>
  </p:sldMasterIdLst>
  <p:notesMasterIdLst>
    <p:notesMasterId r:id="rId21"/>
  </p:notesMasterIdLst>
  <p:sldIdLst>
    <p:sldId id="562" r:id="rId8"/>
    <p:sldId id="564" r:id="rId9"/>
    <p:sldId id="558" r:id="rId10"/>
    <p:sldId id="559" r:id="rId11"/>
    <p:sldId id="560" r:id="rId12"/>
    <p:sldId id="561" r:id="rId13"/>
    <p:sldId id="555" r:id="rId14"/>
    <p:sldId id="498" r:id="rId15"/>
    <p:sldId id="266" r:id="rId16"/>
    <p:sldId id="547" r:id="rId17"/>
    <p:sldId id="278" r:id="rId18"/>
    <p:sldId id="269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>
        <p:scale>
          <a:sx n="76" d="100"/>
          <a:sy n="76" d="100"/>
        </p:scale>
        <p:origin x="-504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48233-B52C-492E-A551-3ACA4B8FFCB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CB6CA-BE65-4DA3-A6EB-21D1E12311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86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51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28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88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31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96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27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68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70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973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3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49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888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93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794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993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39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805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01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205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2024/11/30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55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2024/11/30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9009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2024/11/30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2187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2024/11/30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2019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167398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2024/11/30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33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2024/11/30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368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793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2024/11/30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2372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77732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5165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pPr/>
              <a:t>2024/11/30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3175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7CE196-D173-4EAB-BE8A-F51C5DC0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3E3BA8-2D53-4476-A333-027D5C71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3A620D-FDE4-44D1-990F-4CF82133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80BA91-D4A9-4D21-B934-AD35D384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1D39C1-82C2-40C6-9A8E-95E0205C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C427D-B097-421B-A160-EC68174D068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32802"/>
      </p:ext>
    </p:extLst>
  </p:cSld>
  <p:clrMapOvr>
    <a:masterClrMapping/>
  </p:clrMapOvr>
  <p:transition spd="slow">
    <p:blinds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3A620D-FDE4-44D1-990F-4CF82133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80BA91-D4A9-4D21-B934-AD35D384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1D39C1-82C2-40C6-9A8E-95E0205C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E097D3-7D13-4E3A-8A90-AB363EA3C0A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44669"/>
      </p:ext>
    </p:extLst>
  </p:cSld>
  <p:clrMapOvr>
    <a:masterClrMapping/>
  </p:clrMapOvr>
  <p:transition spd="slow">
    <p:blinds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B1556D-11DB-4019-9411-41B25D5B5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2A97F9F-1D8B-49AC-A3AD-A6F61F8B2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3A620D-FDE4-44D1-990F-4CF82133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80BA91-D4A9-4D21-B934-AD35D384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1D39C1-82C2-40C6-9A8E-95E0205C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DB64B-61B2-4FA3-9B35-D49DAF8B787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734332"/>
      </p:ext>
    </p:extLst>
  </p:cSld>
  <p:clrMapOvr>
    <a:masterClrMapping/>
  </p:clrMapOvr>
  <p:transition spd="slow">
    <p:blinds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DD8494-D402-4023-8F78-EE96ABDC4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FC7A67-3552-47F0-889A-9E378F135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0F6BE0E-84D4-408D-84E9-72319726D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FC3A620D-FDE4-44D1-990F-4CF82133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7A80BA91-D4A9-4D21-B934-AD35D384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CE1D39C1-82C2-40C6-9A8E-95E0205C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F363D-EE78-4656-B0D5-F982E7610F8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515924"/>
      </p:ext>
    </p:extLst>
  </p:cSld>
  <p:clrMapOvr>
    <a:masterClrMapping/>
  </p:clrMapOvr>
  <p:transition spd="slow">
    <p:blinds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182BE4-F1F1-4D14-B69D-FE73DE20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B824FB-7F13-4ABF-9BB6-3711B285F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3813485-4A05-4763-B199-24C22CD41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626B97D-7B04-4B37-A755-DE4826DAD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CB3F025-F791-4F91-95C6-B7AAE8E73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FC3A620D-FDE4-44D1-990F-4CF82133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7A80BA91-D4A9-4D21-B934-AD35D384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CE1D39C1-82C2-40C6-9A8E-95E0205C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BE9B6-D7A5-4F5A-9B9D-747F4E92836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288264"/>
      </p:ext>
    </p:extLst>
  </p:cSld>
  <p:clrMapOvr>
    <a:masterClrMapping/>
  </p:clrMapOvr>
  <p:transition spd="slow">
    <p:blinds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3E8956-0339-4A8D-8E25-78616B782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FC3A620D-FDE4-44D1-990F-4CF82133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7A80BA91-D4A9-4D21-B934-AD35D384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CE1D39C1-82C2-40C6-9A8E-95E0205C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F4FA04-C6E4-4737-A1EF-E7C0B97D64A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820361"/>
      </p:ext>
    </p:extLst>
  </p:cSld>
  <p:clrMapOvr>
    <a:masterClrMapping/>
  </p:clrMapOvr>
  <p:transition spd="slow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652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FC3A620D-FDE4-44D1-990F-4CF82133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7A80BA91-D4A9-4D21-B934-AD35D384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CE1D39C1-82C2-40C6-9A8E-95E0205C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58A42B-9ACC-4DE3-BDD1-A4FB67B4CD4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827356"/>
      </p:ext>
    </p:extLst>
  </p:cSld>
  <p:clrMapOvr>
    <a:masterClrMapping/>
  </p:clrMapOvr>
  <p:transition spd="slow">
    <p:blinds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2A4837-4C16-4FAE-B787-CF9320A34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A383BA-7580-476A-9BA2-E7207BA2D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F5605E6-1D9F-4D9B-9BC2-86EDBD4D6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FC3A620D-FDE4-44D1-990F-4CF82133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7A80BA91-D4A9-4D21-B934-AD35D384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CE1D39C1-82C2-40C6-9A8E-95E0205C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F08E25-CDD0-4127-880A-019D112C45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015867"/>
      </p:ext>
    </p:extLst>
  </p:cSld>
  <p:clrMapOvr>
    <a:masterClrMapping/>
  </p:clrMapOvr>
  <p:transition spd="slow">
    <p:blinds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237E60-B0A8-4824-A8BA-ED48C3744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04ACF72-417E-4591-A359-CFBEB6354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95ABBF-88BE-49B1-BBC2-B58BE9D44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FC3A620D-FDE4-44D1-990F-4CF82133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7A80BA91-D4A9-4D21-B934-AD35D384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CE1D39C1-82C2-40C6-9A8E-95E0205C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AE4EB7-6169-4548-8A9E-5C3E770F68C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110073"/>
      </p:ext>
    </p:extLst>
  </p:cSld>
  <p:clrMapOvr>
    <a:masterClrMapping/>
  </p:clrMapOvr>
  <p:transition spd="slow">
    <p:blinds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1E7E9F-80AC-4DB3-A0E6-129C95BA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251B1DB-6FB6-4386-8683-37E8043F4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3A620D-FDE4-44D1-990F-4CF82133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80BA91-D4A9-4D21-B934-AD35D384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1D39C1-82C2-40C6-9A8E-95E0205C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98F138-6BFB-4A50-8A57-725F6E8B006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687379"/>
      </p:ext>
    </p:extLst>
  </p:cSld>
  <p:clrMapOvr>
    <a:masterClrMapping/>
  </p:clrMapOvr>
  <p:transition spd="slow">
    <p:blinds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4288DDC-3F58-459B-B406-9A137C122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0922303-9AA2-420B-8F92-FB501775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3A620D-FDE4-44D1-990F-4CF82133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80BA91-D4A9-4D21-B934-AD35D384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1D39C1-82C2-40C6-9A8E-95E0205C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9CF59C-0E0B-41D0-8DBD-B8CFAC898C7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626184"/>
      </p:ext>
    </p:extLst>
  </p:cSld>
  <p:clrMapOvr>
    <a:masterClrMapping/>
  </p:clrMapOvr>
  <p:transition spd="slow">
    <p:blinds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20955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AF925FA-B5D4-4B3A-8537-E5FC94B75C67}"/>
              </a:ext>
            </a:extLst>
          </p:cNvPr>
          <p:cNvSpPr/>
          <p:nvPr userDrawn="1"/>
        </p:nvSpPr>
        <p:spPr>
          <a:xfrm>
            <a:off x="0" y="6756400"/>
            <a:ext cx="12192000" cy="1016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827530"/>
      </p:ext>
    </p:extLst>
  </p:cSld>
  <p:clrMapOvr>
    <a:masterClrMapping/>
  </p:clrMapOvr>
  <p:transition spd="slow">
    <p:blinds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732711"/>
      </p:ext>
    </p:extLst>
  </p:cSld>
  <p:clrMapOvr>
    <a:masterClrMapping/>
  </p:clrMapOvr>
  <p:transition spd="slow">
    <p:blinds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1688"/>
            <a:ext cx="121920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922936"/>
      </p:ext>
    </p:extLst>
  </p:cSld>
  <p:clrMapOvr>
    <a:masterClrMapping/>
  </p:clrMapOvr>
  <p:transition spd="slow">
    <p:blinds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FC3A620D-FDE4-44D1-990F-4CF82133FC6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7A80BA91-D4A9-4D21-B934-AD35D384935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CE1D39C1-82C2-40C6-9A8E-95E0205C70F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6C207-C7FB-4FFA-A962-052FADE5C4F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64905"/>
      </p:ext>
    </p:extLst>
  </p:cSld>
  <p:clrMapOvr>
    <a:masterClrMapping/>
  </p:clrMapOvr>
  <p:transition spd="slow">
    <p:blinds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FC3A620D-FDE4-44D1-990F-4CF82133FC6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7A80BA91-D4A9-4D21-B934-AD35D384935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CE1D39C1-82C2-40C6-9A8E-95E0205C70F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7758A3-3D9D-49EA-8CAD-48DA272F642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792505"/>
      </p:ext>
    </p:extLst>
  </p:cSld>
  <p:clrMapOvr>
    <a:masterClrMapping/>
  </p:clrMapOvr>
  <p:transition spd="slow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228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1585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0335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3227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3445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2693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5742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0446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5059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6341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35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358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4554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506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5529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5029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7256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0262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4668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5121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4294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721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70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0883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1110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8520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527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0142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7381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8157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8305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6463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789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970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2829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5983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060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2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768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pPr/>
              <a:t>2024/11/30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7936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A220102-CCD9-451C-9714-2DFE23CA5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3A620D-FDE4-44D1-990F-4CF82133F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80BA91-D4A9-4D21-B934-AD35D3849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1D39C1-82C2-40C6-9A8E-95E0205C7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1588FE-4FBD-4D92-B62A-3833BA019C6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098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</p:sldLayoutIdLst>
  <p:transition spd="slow">
    <p:blinds dir="vert"/>
  </p:transition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608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575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875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microsoft.com/office/2007/relationships/hdphoto" Target="../media/hdphoto15.wdp"/><Relationship Id="rId18" Type="http://schemas.openxmlformats.org/officeDocument/2006/relationships/image" Target="../media/image38.png"/><Relationship Id="rId26" Type="http://schemas.microsoft.com/office/2007/relationships/hdphoto" Target="../media/hdphoto20.wdp"/><Relationship Id="rId3" Type="http://schemas.openxmlformats.org/officeDocument/2006/relationships/image" Target="../media/image29.png"/><Relationship Id="rId21" Type="http://schemas.microsoft.com/office/2007/relationships/hdphoto" Target="../media/hdphoto18.wdp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image" Target="../media/image37.gif"/><Relationship Id="rId25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6" Type="http://schemas.microsoft.com/office/2007/relationships/hdphoto" Target="../media/hdphoto16.wdp"/><Relationship Id="rId20" Type="http://schemas.openxmlformats.org/officeDocument/2006/relationships/image" Target="../media/image39.png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2.wdp"/><Relationship Id="rId11" Type="http://schemas.microsoft.com/office/2007/relationships/hdphoto" Target="../media/hdphoto14.wdp"/><Relationship Id="rId24" Type="http://schemas.microsoft.com/office/2007/relationships/hdphoto" Target="../media/hdphoto19.wdp"/><Relationship Id="rId5" Type="http://schemas.openxmlformats.org/officeDocument/2006/relationships/image" Target="../media/image30.png"/><Relationship Id="rId15" Type="http://schemas.openxmlformats.org/officeDocument/2006/relationships/image" Target="../media/image36.png"/><Relationship Id="rId23" Type="http://schemas.openxmlformats.org/officeDocument/2006/relationships/image" Target="../media/image41.png"/><Relationship Id="rId28" Type="http://schemas.microsoft.com/office/2007/relationships/hdphoto" Target="../media/hdphoto21.wdp"/><Relationship Id="rId10" Type="http://schemas.openxmlformats.org/officeDocument/2006/relationships/image" Target="../media/image33.png"/><Relationship Id="rId19" Type="http://schemas.microsoft.com/office/2007/relationships/hdphoto" Target="../media/hdphoto17.wdp"/><Relationship Id="rId4" Type="http://schemas.microsoft.com/office/2007/relationships/hdphoto" Target="../media/hdphoto11.wdp"/><Relationship Id="rId9" Type="http://schemas.openxmlformats.org/officeDocument/2006/relationships/image" Target="../media/image32.gif"/><Relationship Id="rId14" Type="http://schemas.openxmlformats.org/officeDocument/2006/relationships/image" Target="../media/image35.gif"/><Relationship Id="rId22" Type="http://schemas.openxmlformats.org/officeDocument/2006/relationships/image" Target="../media/image40.png"/><Relationship Id="rId27" Type="http://schemas.openxmlformats.org/officeDocument/2006/relationships/image" Target="../media/image43.png"/><Relationship Id="rId30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21" Type="http://schemas.microsoft.com/office/2007/relationships/hdphoto" Target="../media/hdphoto6.wdp"/><Relationship Id="rId7" Type="http://schemas.openxmlformats.org/officeDocument/2006/relationships/image" Target="../media/image6.png"/><Relationship Id="rId12" Type="http://schemas.openxmlformats.org/officeDocument/2006/relationships/slide" Target="slide9.xml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microsoft.com/office/2007/relationships/hdphoto" Target="../media/hdphoto2.wdp"/><Relationship Id="rId5" Type="http://schemas.openxmlformats.org/officeDocument/2006/relationships/image" Target="../media/image5.jpeg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7.xml"/><Relationship Id="rId18" Type="http://schemas.microsoft.com/office/2007/relationships/hdphoto" Target="../media/hdphoto6.wdp"/><Relationship Id="rId3" Type="http://schemas.openxmlformats.org/officeDocument/2006/relationships/image" Target="../media/image15.png"/><Relationship Id="rId7" Type="http://schemas.openxmlformats.org/officeDocument/2006/relationships/slide" Target="slide8.xml"/><Relationship Id="rId12" Type="http://schemas.microsoft.com/office/2007/relationships/hdphoto" Target="../media/hdphoto8.wdp"/><Relationship Id="rId17" Type="http://schemas.openxmlformats.org/officeDocument/2006/relationships/image" Target="../media/image13.png"/><Relationship Id="rId2" Type="http://schemas.openxmlformats.org/officeDocument/2006/relationships/image" Target="../media/image14.jpeg"/><Relationship Id="rId16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5" Type="http://schemas.microsoft.com/office/2007/relationships/hdphoto" Target="../media/hdphoto9.wdp"/><Relationship Id="rId10" Type="http://schemas.openxmlformats.org/officeDocument/2006/relationships/slide" Target="slide9.xml"/><Relationship Id="rId4" Type="http://schemas.microsoft.com/office/2007/relationships/hdphoto" Target="../media/hdphoto7.wdp"/><Relationship Id="rId9" Type="http://schemas.microsoft.com/office/2007/relationships/hdphoto" Target="../media/hdphoto4.wdp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slide" Target="slide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3.png"/><Relationship Id="rId5" Type="http://schemas.openxmlformats.org/officeDocument/2006/relationships/slide" Target="slide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3.png"/><Relationship Id="rId5" Type="http://schemas.openxmlformats.org/officeDocument/2006/relationships/slide" Target="slide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074" y="224534"/>
            <a:ext cx="10972800" cy="1143000"/>
          </a:xfrm>
        </p:spPr>
        <p:txBody>
          <a:bodyPr/>
          <a:lstStyle/>
          <a:p>
            <a:r>
              <a:rPr lang="en-US" dirty="0" smtClean="0">
                <a:latin typeface="HP001 5 hàng 1 ô ly" pitchFamily="34" charset="0"/>
              </a:rPr>
              <a:t>Thứ Ba ngày 22 tháng 10 năm 2024</a:t>
            </a:r>
            <a:endParaRPr lang="en-US" dirty="0">
              <a:latin typeface="HP001 5 hàng 1 ô ly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>
                <a:latin typeface="HP001 4 hang 1 ô ly" pitchFamily="34" charset="0"/>
              </a:rPr>
              <a:t>Tiếng Việt</a:t>
            </a:r>
          </a:p>
          <a:p>
            <a:pPr marL="0" indent="0" algn="ctr">
              <a:buNone/>
            </a:pPr>
            <a:endParaRPr lang="en-US" sz="4400" dirty="0">
              <a:latin typeface="HP001 4 hang 1 ô l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2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67100" y="0"/>
            <a:ext cx="4953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9452371" y="2264750"/>
            <a:ext cx="2658556" cy="1697650"/>
          </a:xfrm>
          <a:prstGeom prst="cloud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5AA41EF-2D20-4396-A900-CC99E57B340B}"/>
              </a:ext>
            </a:extLst>
          </p:cNvPr>
          <p:cNvSpPr txBox="1"/>
          <p:nvPr/>
        </p:nvSpPr>
        <p:spPr>
          <a:xfrm>
            <a:off x="988828" y="523568"/>
            <a:ext cx="104837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sở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4F23F4-AA80-4226-A6FE-10A423C2558D}"/>
              </a:ext>
            </a:extLst>
          </p:cNvPr>
          <p:cNvSpPr txBox="1"/>
          <p:nvPr/>
        </p:nvSpPr>
        <p:spPr>
          <a:xfrm>
            <a:off x="2208340" y="1344381"/>
            <a:ext cx="9302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2C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endParaRPr lang="en-US" sz="2600" dirty="0">
              <a:solidFill>
                <a:schemeClr val="accent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16">
            <a:extLst>
              <a:ext uri="{FF2B5EF4-FFF2-40B4-BE49-F238E27FC236}">
                <a16:creationId xmlns:a16="http://schemas.microsoft.com/office/drawing/2014/main" xmlns="" id="{82CAEA1E-50F9-4A53-AADE-F555629B6B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969061"/>
              </p:ext>
            </p:extLst>
          </p:nvPr>
        </p:nvGraphicFramePr>
        <p:xfrm>
          <a:off x="1762306" y="1971289"/>
          <a:ext cx="7676706" cy="3566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56099">
                  <a:extLst>
                    <a:ext uri="{9D8B030D-6E8A-4147-A177-3AD203B41FA5}">
                      <a16:colId xmlns:a16="http://schemas.microsoft.com/office/drawing/2014/main" xmlns="" val="428416597"/>
                    </a:ext>
                  </a:extLst>
                </a:gridCol>
                <a:gridCol w="3383995">
                  <a:extLst>
                    <a:ext uri="{9D8B030D-6E8A-4147-A177-3AD203B41FA5}">
                      <a16:colId xmlns:a16="http://schemas.microsoft.com/office/drawing/2014/main" xmlns="" val="2838097540"/>
                    </a:ext>
                  </a:extLst>
                </a:gridCol>
                <a:gridCol w="2936612">
                  <a:extLst>
                    <a:ext uri="{9D8B030D-6E8A-4147-A177-3AD203B41FA5}">
                      <a16:colId xmlns:a16="http://schemas.microsoft.com/office/drawing/2014/main" xmlns="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Ngọc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Cúc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Gia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Hân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Khánh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9491524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E2DC3FD-7B23-403D-96A6-9D4DB2F7C0F8}"/>
              </a:ext>
            </a:extLst>
          </p:cNvPr>
          <p:cNvSpPr txBox="1"/>
          <p:nvPr/>
        </p:nvSpPr>
        <p:spPr>
          <a:xfrm>
            <a:off x="855869" y="5565335"/>
            <a:ext cx="1140870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44D4CC67-2DBC-4E3A-A59B-9EAD858C7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64" y="268394"/>
            <a:ext cx="527050" cy="13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701367B2-D8A6-450E-8CCF-542C11230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03" y="723014"/>
            <a:ext cx="527050" cy="433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870C6C4B-7A57-4A50-9740-79D314EAC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06" y="5420200"/>
            <a:ext cx="527050" cy="13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A46688B-2405-4311-ABA3-D00FB91AB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01" y="747888"/>
            <a:ext cx="603556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EB31D6C-3984-41FF-9C16-58BEA82A4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58" y="3164732"/>
            <a:ext cx="710212" cy="646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52A0F3F-979A-463C-85CB-293712EB2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9170" y="5904692"/>
            <a:ext cx="658425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11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51576" y="436565"/>
            <a:ext cx="6096000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Luyện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sau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0" b="96385" l="10000" r="90000">
                        <a14:foregroundMark x1="37846" y1="28692" x2="36462" y2="36538"/>
                        <a14:foregroundMark x1="35846" y1="31308" x2="35077" y2="37385"/>
                        <a14:foregroundMark x1="53000" y1="25692" x2="51231" y2="33538"/>
                        <a14:foregroundMark x1="77846" y1="41846" x2="86385" y2="3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7370" y="2870895"/>
            <a:ext cx="2509976" cy="3113332"/>
          </a:xfrm>
          <a:prstGeom prst="rect">
            <a:avLst/>
          </a:prstGeom>
        </p:spPr>
      </p:pic>
      <p:graphicFrame>
        <p:nvGraphicFramePr>
          <p:cNvPr id="26" name="Table 16">
            <a:extLst>
              <a:ext uri="{FF2B5EF4-FFF2-40B4-BE49-F238E27FC236}">
                <a16:creationId xmlns:a16="http://schemas.microsoft.com/office/drawing/2014/main" xmlns="" id="{8BF94FD1-EBE3-4C92-AAAF-84CA0673A3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0150625"/>
              </p:ext>
            </p:extLst>
          </p:nvPr>
        </p:nvGraphicFramePr>
        <p:xfrm>
          <a:off x="2257647" y="1584960"/>
          <a:ext cx="8395839" cy="4114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45096">
                  <a:extLst>
                    <a:ext uri="{9D8B030D-6E8A-4147-A177-3AD203B41FA5}">
                      <a16:colId xmlns:a16="http://schemas.microsoft.com/office/drawing/2014/main" xmlns="" val="428416597"/>
                    </a:ext>
                  </a:extLst>
                </a:gridCol>
                <a:gridCol w="3280228">
                  <a:extLst>
                    <a:ext uri="{9D8B030D-6E8A-4147-A177-3AD203B41FA5}">
                      <a16:colId xmlns:a16="http://schemas.microsoft.com/office/drawing/2014/main" xmlns="" val="2838097540"/>
                    </a:ext>
                  </a:extLst>
                </a:gridCol>
                <a:gridCol w="3570515">
                  <a:extLst>
                    <a:ext uri="{9D8B030D-6E8A-4147-A177-3AD203B41FA5}">
                      <a16:colId xmlns:a16="http://schemas.microsoft.com/office/drawing/2014/main" xmlns="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Ngọc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Cúc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Gia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Hân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Khánh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94915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169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t="50811"/>
          <a:stretch>
            <a:fillRect/>
          </a:stretch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135505" y="1044575"/>
            <a:ext cx="9594850" cy="509996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1.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bản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danh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sách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tổ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2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lớp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2C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bao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nhiêu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411412" y="1454971"/>
            <a:ext cx="1913845" cy="831029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8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206156" y="2288904"/>
            <a:ext cx="9425305" cy="478788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lvl="0"/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2.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đứng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ở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vị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trí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thứ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6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đăng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ký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đọc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truyện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gì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63443" y="2665367"/>
            <a:ext cx="3424192" cy="831029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Ngày</a:t>
            </a:r>
            <a:r>
              <a:rPr lang="en-US" altLang="zh-CN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khai</a:t>
            </a:r>
            <a:r>
              <a:rPr lang="en-US" altLang="zh-CN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572225" y="2141220"/>
            <a:ext cx="3204845" cy="2786380"/>
          </a:xfrm>
          <a:prstGeom prst="rect">
            <a:avLst/>
          </a:prstGeom>
        </p:spPr>
      </p:pic>
      <p:sp>
        <p:nvSpPr>
          <p:cNvPr id="2" name="矩形 10"/>
          <p:cNvSpPr/>
          <p:nvPr/>
        </p:nvSpPr>
        <p:spPr>
          <a:xfrm>
            <a:off x="2332284" y="3502024"/>
            <a:ext cx="9571990" cy="1001033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3.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Những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nào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đăng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ký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đọc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cùng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truyện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với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ở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vị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trí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thứ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6?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5" name="TextBox 12"/>
          <p:cNvSpPr txBox="1"/>
          <p:nvPr/>
        </p:nvSpPr>
        <p:spPr>
          <a:xfrm>
            <a:off x="2991870" y="4503689"/>
            <a:ext cx="7915910" cy="584808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An,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Đỗ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Bắc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2370596" y="5237388"/>
            <a:ext cx="10095956" cy="542381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4.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danh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sách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dụng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gì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2"/>
          <p:cNvSpPr txBox="1"/>
          <p:nvPr/>
        </p:nvSpPr>
        <p:spPr>
          <a:xfrm>
            <a:off x="814508" y="5810435"/>
            <a:ext cx="11036596" cy="1077250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Bản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thống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kê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đăng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ký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		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tên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đăng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ký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75F4B7E2-804A-440F-AEC1-94B992C8DF3D}"/>
              </a:ext>
            </a:extLst>
          </p:cNvPr>
          <p:cNvSpPr/>
          <p:nvPr/>
        </p:nvSpPr>
        <p:spPr>
          <a:xfrm>
            <a:off x="4561367" y="116958"/>
            <a:ext cx="4072270" cy="62863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/>
      <p:bldP spid="11" grpId="0" bldLvl="0" animBg="1"/>
      <p:bldP spid="11" grpId="1" animBg="1"/>
      <p:bldP spid="12" grpId="0"/>
      <p:bldP spid="12" grpId="1"/>
      <p:bldP spid="2" grpId="0" bldLvl="0" animBg="1"/>
      <p:bldP spid="5" grpId="0"/>
      <p:bldP spid="5" grpId="1"/>
      <p:bldP spid="14" grpId="0" bldLvl="0" animBg="1"/>
      <p:bldP spid="14" grpId="1" animBg="1"/>
      <p:bldP spid="15" grpId="0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053" y="93353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/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/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/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1026" name="Picture 2" descr="C:\Users\ManhThangCPT\Desktop\lớp 2a.jp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434" y="1447799"/>
            <a:ext cx="7778664" cy="414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5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9042" y="0"/>
            <a:ext cx="6218830" cy="6858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Ôn và khởi động nào!</a:t>
            </a:r>
          </a:p>
        </p:txBody>
      </p:sp>
      <p:pic>
        <p:nvPicPr>
          <p:cNvPr id="4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3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679" y="1371600"/>
            <a:ext cx="3194562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8015039" y="3429000"/>
            <a:ext cx="1515853" cy="1816714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1172224" y="2209800"/>
            <a:ext cx="9419576" cy="2438400"/>
          </a:xfrm>
          <a:prstGeom prst="cloudCallout">
            <a:avLst>
              <a:gd name="adj1" fmla="val -47709"/>
              <a:gd name="adj2" fmla="val 79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Mai.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trứng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trứng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62801" y="5715000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775" y="5360045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9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6065 C -0.00364 -0.07917 0.00065 -0.09537 0.00534 -0.11319 C 0.01367 -0.1794 0.03125 -0.26157 0.00221 -0.31736 C -0.00091 -0.33079 -0.0069 -0.34028 -0.01289 -0.35162 C -0.01393 -0.35347 -0.01471 -0.35555 -0.01575 -0.35764 C -0.0168 -0.35972 -0.01888 -0.36366 -0.01888 -0.36342 C -0.0207 -0.37106 -0.02292 -0.37199 -0.02643 -0.37801 C -0.03216 -0.38773 -0.03646 -0.39792 -0.04167 -0.4081 C -0.04427 -0.41944 -0.05156 -0.42569 -0.05833 -0.43241 C -0.06628 -0.44861 -0.05508 -0.4287 -0.06732 -0.44051 C -0.0819 -0.45463 -0.06367 -0.44491 -0.07656 -0.45069 C -0.08607 -0.46042 -0.09622 -0.46782 -0.1069 -0.47477 C -0.11042 -0.48009 -0.11393 -0.48264 -0.11914 -0.48495 C -0.12708 -0.49583 -0.14687 -0.50417 -0.15833 -0.50717 C -0.16849 -0.51273 -0.17812 -0.51342 -0.18854 -0.51736 C -0.20664 -0.52407 -0.22435 -0.53217 -0.24323 -0.53542 C -0.25273 -0.54074 -0.26146 -0.54352 -0.27187 -0.5456 C -0.30221 -0.56134 -0.33437 -0.55046 -0.36732 -0.54954 C -0.37617 -0.54491 -0.38372 -0.53958 -0.3931 -0.5375 C -0.40312 -0.53102 -0.41133 -0.52014 -0.42187 -0.51528 C -0.42904 -0.50648 -0.4431 -0.49282 -0.45221 -0.48912 C -0.45729 -0.48217 -0.46185 -0.47592 -0.46888 -0.47292 C -0.4832 -0.45972 -0.4832 -0.44884 -0.49167 -0.43241 C -0.49544 -0.41597 -0.4901 -0.43565 -0.49622 -0.42245 C -0.50143 -0.41134 -0.4931 -0.42014 -0.50221 -0.41227 C -0.50612 -0.40463 -0.50768 -0.3956 -0.51133 -0.38796 C -0.51289 -0.38472 -0.51562 -0.38287 -0.51732 -0.37986 C -0.52656 -0.36319 -0.53659 -0.34282 -0.54167 -0.32338 C -0.54219 -0.31667 -0.5431 -0.30324 -0.5431 -0.30301 L -0.54167 -0.31736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29" y="-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2755 C 0.00278 -0.06736 0.00694 -0.11042 -0.00295 -0.14861 C -0.00469 -0.17708 -0.00833 -0.20394 -0.01771 -0.2294 C -0.02031 -0.23634 -0.02118 -0.24468 -0.02379 -0.25162 C -0.02448 -0.25347 -0.02604 -0.25417 -0.02691 -0.25579 C -0.02952 -0.26111 -0.0316 -0.26667 -0.0342 -0.27199 C -0.03976 -0.28357 -0.04445 -0.29514 -0.04774 -0.30833 C -0.04896 -0.31273 -0.05521 -0.31829 -0.05521 -0.31806 C -0.05712 -0.32732 -0.06077 -0.33426 -0.06563 -0.34051 C -0.0724 -0.3588 -0.08403 -0.36829 -0.09705 -0.37685 C -0.1033 -0.38588 -0.11146 -0.38773 -0.11945 -0.39306 C -0.13247 -0.40185 -0.1441 -0.40741 -0.15816 -0.41134 C -0.17882 -0.42477 -0.20191 -0.42755 -0.22396 -0.43357 C -0.29566 -0.43171 -0.28177 -0.44144 -0.31493 -0.42755 C -0.32066 -0.42199 -0.32587 -0.41551 -0.33125 -0.40926 C -0.33316 -0.40718 -0.33524 -0.40509 -0.33733 -0.40324 C -0.33924 -0.40162 -0.34167 -0.40093 -0.34323 -0.39908 C -0.34636 -0.39583 -0.35087 -0.3875 -0.35521 -0.38496 C -0.35903 -0.38287 -0.36337 -0.38241 -0.36719 -0.38102 C -0.37049 -0.37801 -0.37483 -0.37685 -0.37761 -0.37292 C -0.37865 -0.37153 -0.37813 -0.36875 -0.37899 -0.3669 C -0.37969 -0.36528 -0.3809 -0.36389 -0.38212 -0.36273 C -0.38681 -0.35764 -0.38906 -0.35695 -0.39254 -0.3507 C -0.39479 -0.34699 -0.39653 -0.34259 -0.39861 -0.33866 C -0.40052 -0.33472 -0.4059 -0.32847 -0.4059 -0.32824 C -0.40764 -0.32176 -0.41042 -0.31898 -0.41198 -0.31227 C -0.4125 -0.30093 -0.41215 -0.28935 -0.41337 -0.27801 C -0.41354 -0.27616 -0.4158 -0.2757 -0.41649 -0.27384 C -0.41875 -0.26759 -0.41927 -0.26042 -0.42101 -0.25371 C -0.42413 -0.24121 -0.42396 -0.25185 -0.42396 -0.2456 " pathEditMode="relative" rAng="0" ptsTypes="fffffffffffffffffffffffffffff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 trước các 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 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bài gì nhỉ?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4267200" cy="2125313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11: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40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430000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200" b="1" dirty="0">
              <a:solidFill>
                <a:prstClr val="white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7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7010400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cái trống trường em viết về mùa </a:t>
            </a:r>
            <a:r>
              <a:rPr lang="en-US" sz="4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 trong năm?</a:t>
            </a:r>
            <a:endParaRPr lang="en-US" sz="40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667000" y="4909950"/>
            <a:ext cx="5029200" cy="1948050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40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200" b="1" dirty="0">
              <a:solidFill>
                <a:prstClr val="white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0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kêu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365900" y="3962400"/>
            <a:ext cx="5156548" cy="2895600"/>
          </a:xfrm>
          <a:prstGeom prst="cloudCallout">
            <a:avLst>
              <a:gd name="adj1" fmla="val -63957"/>
              <a:gd name="adj2" fmla="val -151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Tùng! Tùng!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 ! Tùng!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200" b="1" dirty="0">
              <a:solidFill>
                <a:prstClr val="white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9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8"/>
          <a:stretch>
            <a:fillRect/>
          </a:stretch>
        </p:blipFill>
        <p:spPr bwMode="auto">
          <a:xfrm>
            <a:off x="1665288" y="60493"/>
            <a:ext cx="8724900" cy="208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8"/>
          <a:stretch>
            <a:fillRect/>
          </a:stretch>
        </p:blipFill>
        <p:spPr bwMode="auto">
          <a:xfrm>
            <a:off x="1665288" y="2141706"/>
            <a:ext cx="8724900" cy="208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8"/>
          <a:stretch>
            <a:fillRect/>
          </a:stretch>
        </p:blipFill>
        <p:spPr bwMode="auto">
          <a:xfrm>
            <a:off x="1671638" y="4226520"/>
            <a:ext cx="8724900" cy="208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2738" y="187235"/>
            <a:ext cx="8813800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-Rounded"/>
              </a:rPr>
              <a:t>     </a:t>
            </a:r>
            <a:r>
              <a:rPr kumimoji="0" lang="vi-V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-Rounded"/>
              </a:rPr>
              <a:t>Thứ </a:t>
            </a:r>
            <a:r>
              <a:rPr lang="vi-VN" altLang="en-US" sz="3000" b="1" noProof="0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/>
                <a:cs typeface="Arial-Rounded"/>
              </a:rPr>
              <a:t>tư</a:t>
            </a:r>
            <a:r>
              <a:rPr kumimoji="0" lang="vi-VN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-Rounded"/>
              </a:rPr>
              <a:t> </a:t>
            </a:r>
            <a:r>
              <a:rPr kumimoji="0" lang="vi-V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-Rounded"/>
              </a:rPr>
              <a:t>ngày </a:t>
            </a:r>
            <a:r>
              <a:rPr lang="en-US" altLang="en-US" sz="30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/>
                <a:cs typeface="Arial-Rounded"/>
              </a:rPr>
              <a:t>23</a:t>
            </a:r>
            <a:r>
              <a:rPr kumimoji="0" lang="vi-VN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-Rounded"/>
              </a:rPr>
              <a:t> </a:t>
            </a:r>
            <a:r>
              <a:rPr kumimoji="0" lang="vi-V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-Rounded"/>
              </a:rPr>
              <a:t>tháng 10 năm </a:t>
            </a:r>
            <a:r>
              <a:rPr kumimoji="0" lang="vi-VN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-Rounded"/>
              </a:rPr>
              <a:t>202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-Rounded"/>
              </a:rPr>
              <a:t>4</a:t>
            </a:r>
            <a:endParaRPr kumimoji="0" lang="vi-V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Arial-Rounded"/>
            </a:endParaRPr>
          </a:p>
          <a:p>
            <a:pPr marL="0" marR="0" lvl="0" indent="0" algn="just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-Rounded"/>
              </a:rPr>
              <a:t>         </a:t>
            </a:r>
          </a:p>
          <a:p>
            <a:pPr marL="0" marR="0" lvl="0" indent="0" algn="just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-Rounded"/>
              </a:rPr>
              <a:t>     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-Rounded"/>
              </a:rPr>
              <a:t>    Bài</a:t>
            </a:r>
            <a:r>
              <a:rPr kumimoji="0" lang="en-US" alt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-Rounded"/>
              </a:rPr>
              <a:t> 12: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Arial-Rounded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070476" y="870699"/>
            <a:ext cx="58324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-Rounded"/>
              </a:rPr>
              <a:t>T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-Rounded"/>
              </a:rPr>
              <a:t>iếng</a:t>
            </a:r>
            <a:r>
              <a:rPr kumimoji="0" lang="en-US" alt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-Rounded"/>
              </a:rPr>
              <a:t> Việt</a:t>
            </a:r>
            <a:endParaRPr kumimoji="0" lang="vi-V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Arial-Rounded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459266" y="1580018"/>
            <a:ext cx="6074953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0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/>
                <a:cs typeface="Arial-Rounded"/>
              </a:rPr>
              <a:t>Danh sách học sinh</a:t>
            </a:r>
            <a:r>
              <a:rPr lang="en-US" altLang="en-US" sz="3000" b="1" dirty="0" smtClean="0">
                <a:solidFill>
                  <a:srgbClr val="000000"/>
                </a:solidFill>
                <a:latin typeface="HP001 4 hàng" panose="020B0603050302020204" pitchFamily="34" charset="0"/>
                <a:ea typeface="Arial-Rounded"/>
                <a:cs typeface="Arial-Rounded"/>
              </a:rPr>
              <a:t> (tiết 1)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3012756474"/>
      </p:ext>
    </p:extLst>
  </p:cSld>
  <p:clrMapOvr>
    <a:masterClrMapping/>
  </p:clrMapOvr>
  <p:transition spd="slow">
    <p:blinds dir="vert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C98DF8-D012-4B5E-AA8B-7482DCECA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ED0A27-0D03-4380-920A-8497E50D8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305"/>
            <a:ext cx="11914496" cy="29079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9291C88-7CA3-4493-BBC8-790CE1007116}"/>
              </a:ext>
            </a:extLst>
          </p:cNvPr>
          <p:cNvSpPr txBox="1"/>
          <p:nvPr/>
        </p:nvSpPr>
        <p:spPr>
          <a:xfrm>
            <a:off x="2074460" y="3552696"/>
            <a:ext cx="9840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tin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48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67100" y="0"/>
            <a:ext cx="4953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5AA41EF-2D20-4396-A900-CC99E57B340B}"/>
              </a:ext>
            </a:extLst>
          </p:cNvPr>
          <p:cNvSpPr txBox="1"/>
          <p:nvPr/>
        </p:nvSpPr>
        <p:spPr>
          <a:xfrm>
            <a:off x="988828" y="523568"/>
            <a:ext cx="104837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sở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4F23F4-AA80-4226-A6FE-10A423C2558D}"/>
              </a:ext>
            </a:extLst>
          </p:cNvPr>
          <p:cNvSpPr txBox="1"/>
          <p:nvPr/>
        </p:nvSpPr>
        <p:spPr>
          <a:xfrm>
            <a:off x="2208340" y="1460493"/>
            <a:ext cx="70082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2C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accent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endParaRPr lang="en-US" sz="2600" dirty="0">
              <a:solidFill>
                <a:schemeClr val="accent6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16">
            <a:extLst>
              <a:ext uri="{FF2B5EF4-FFF2-40B4-BE49-F238E27FC236}">
                <a16:creationId xmlns:a16="http://schemas.microsoft.com/office/drawing/2014/main" xmlns="" id="{82CAEA1E-50F9-4A53-AADE-F555629B6B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9780461"/>
              </p:ext>
            </p:extLst>
          </p:nvPr>
        </p:nvGraphicFramePr>
        <p:xfrm>
          <a:off x="1762306" y="1971289"/>
          <a:ext cx="7676706" cy="3566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56099">
                  <a:extLst>
                    <a:ext uri="{9D8B030D-6E8A-4147-A177-3AD203B41FA5}">
                      <a16:colId xmlns:a16="http://schemas.microsoft.com/office/drawing/2014/main" xmlns="" val="428416597"/>
                    </a:ext>
                  </a:extLst>
                </a:gridCol>
                <a:gridCol w="3383995">
                  <a:extLst>
                    <a:ext uri="{9D8B030D-6E8A-4147-A177-3AD203B41FA5}">
                      <a16:colId xmlns:a16="http://schemas.microsoft.com/office/drawing/2014/main" xmlns="" val="2838097540"/>
                    </a:ext>
                  </a:extLst>
                </a:gridCol>
                <a:gridCol w="2936612">
                  <a:extLst>
                    <a:ext uri="{9D8B030D-6E8A-4147-A177-3AD203B41FA5}">
                      <a16:colId xmlns:a16="http://schemas.microsoft.com/office/drawing/2014/main" xmlns="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Truyện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Anh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Ngọc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Bình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Cúc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 Gia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Hân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giỏi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bơi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Khánh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9491524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E2DC3FD-7B23-403D-96A6-9D4DB2F7C0F8}"/>
              </a:ext>
            </a:extLst>
          </p:cNvPr>
          <p:cNvSpPr txBox="1"/>
          <p:nvPr/>
        </p:nvSpPr>
        <p:spPr>
          <a:xfrm>
            <a:off x="988827" y="5565335"/>
            <a:ext cx="1127574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đăng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ký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2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6916573" y="53778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347545" y="94883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950058" y="9778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9178471" y="149881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9452370" y="226291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9490470" y="271559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9533105" y="31097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9566670" y="353909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9604770" y="397917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9452370" y="433752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9452370" y="473164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9490470" y="505860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2069143" y="557998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084802" y="641334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38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17" grpId="0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691</Words>
  <Application>Microsoft Office PowerPoint</Application>
  <PresentationFormat>Custom</PresentationFormat>
  <Paragraphs>125</Paragraphs>
  <Slides>13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1_Office Theme</vt:lpstr>
      <vt:lpstr>2_Office Theme</vt:lpstr>
      <vt:lpstr>Trek</vt:lpstr>
      <vt:lpstr>8_Office Theme</vt:lpstr>
      <vt:lpstr>4_Office Theme</vt:lpstr>
      <vt:lpstr>3_Office Theme</vt:lpstr>
      <vt:lpstr>6_Office Theme</vt:lpstr>
      <vt:lpstr>Thứ Ba ngày 22 tháng 10 năm 2024</vt:lpstr>
      <vt:lpstr>1. Ôn và khởi động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Ôn và khởi động nào!</dc:title>
  <dc:creator>tran thao</dc:creator>
  <cp:lastModifiedBy>ManhThangCPT</cp:lastModifiedBy>
  <cp:revision>47</cp:revision>
  <dcterms:created xsi:type="dcterms:W3CDTF">2021-05-23T13:34:17Z</dcterms:created>
  <dcterms:modified xsi:type="dcterms:W3CDTF">2024-11-30T00:59:29Z</dcterms:modified>
</cp:coreProperties>
</file>