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1DDEA-2CC2-45A0-8484-D8F1BDBD874C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8DEED-EEF3-4E00-A897-6250B60D9F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60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8DEED-EEF3-4E00-A897-6250B60D9F14}" type="slidenum">
              <a:rPr lang="vi-VN" smtClean="0"/>
              <a:pPr/>
              <a:t>5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AD2B-6CE3-4A51-A627-44986EACB0E8}" type="datetimeFigureOut">
              <a:rPr lang="vi-VN" smtClean="0"/>
              <a:pPr/>
              <a:t>30/11/2024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5E22D-2688-44BF-AAE1-8C47AE93C4F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8572560" cy="1500198"/>
          </a:xfrm>
        </p:spPr>
        <p:txBody>
          <a:bodyPr>
            <a:normAutofit/>
          </a:bodyPr>
          <a:lstStyle/>
          <a:p>
            <a:r>
              <a:rPr lang="vi-VN" b="1" smtClean="0">
                <a:solidFill>
                  <a:schemeClr val="tx1"/>
                </a:solidFill>
                <a:latin typeface="+mj-lt"/>
              </a:rPr>
              <a:t>Bài </a:t>
            </a:r>
            <a:r>
              <a:rPr lang="vi-VN" b="1">
                <a:solidFill>
                  <a:schemeClr val="tx1"/>
                </a:solidFill>
                <a:latin typeface="+mj-lt"/>
              </a:rPr>
              <a:t>32A: Hãy yêu thương vạn vật sống quanh ta</a:t>
            </a:r>
          </a:p>
          <a:p>
            <a:r>
              <a:rPr lang="vi-VN" b="1" smtClean="0">
                <a:solidFill>
                  <a:schemeClr val="tx1"/>
                </a:solidFill>
                <a:latin typeface="+mj-lt"/>
              </a:rPr>
              <a:t>(Tiết 1)</a:t>
            </a:r>
            <a:endParaRPr lang="vi-VN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928671"/>
            <a:ext cx="87868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Thứ hai ngày 26 tháng 4 </a:t>
            </a:r>
            <a:r>
              <a:rPr lang="vi-VN" sz="3600" b="1" i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năm </a:t>
            </a:r>
            <a:r>
              <a:rPr lang="vi-VN" sz="3600" b="1" i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202</a:t>
            </a:r>
            <a:endParaRPr lang="vi-VN" sz="3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6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" y="23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467600" y="5186362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69981" y="23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14744" y="1571612"/>
            <a:ext cx="1989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vi-VN" sz="3200" b="1" smtClean="0">
                <a:solidFill>
                  <a:prstClr val="black"/>
                </a:solidFill>
                <a:latin typeface="Times New Roman"/>
              </a:rPr>
              <a:t>Tiếng Việt</a:t>
            </a:r>
            <a:endParaRPr lang="vi-VN" sz="3200" b="1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3600" b="1" smtClean="0">
                <a:latin typeface="+mj-lt"/>
              </a:rPr>
              <a:t>                  </a:t>
            </a:r>
          </a:p>
          <a:p>
            <a:pPr algn="ctr">
              <a:buNone/>
            </a:pPr>
            <a:r>
              <a:rPr lang="vi-VN" sz="3600" b="1" smtClean="0">
                <a:latin typeface="+mj-lt"/>
              </a:rPr>
              <a:t>Đọc đúng các từ ngữ sau: </a:t>
            </a:r>
          </a:p>
          <a:p>
            <a:pPr>
              <a:buNone/>
            </a:pPr>
            <a:r>
              <a:rPr lang="vi-VN" sz="3600" b="1">
                <a:latin typeface="+mj-lt"/>
              </a:rPr>
              <a:t> </a:t>
            </a:r>
            <a:r>
              <a:rPr lang="vi-VN" sz="3600" b="1" smtClean="0">
                <a:latin typeface="+mj-lt"/>
              </a:rPr>
              <a:t>                           - xách nỏ</a:t>
            </a:r>
          </a:p>
          <a:p>
            <a:pPr>
              <a:buNone/>
            </a:pPr>
            <a:r>
              <a:rPr lang="vi-VN" sz="3600" b="1" smtClean="0">
                <a:latin typeface="+mj-lt"/>
              </a:rPr>
              <a:t>                            - đứng lặng</a:t>
            </a:r>
          </a:p>
          <a:p>
            <a:pPr>
              <a:buNone/>
            </a:pPr>
            <a:r>
              <a:rPr lang="vi-VN" sz="3600" b="1">
                <a:latin typeface="+mj-lt"/>
              </a:rPr>
              <a:t> </a:t>
            </a:r>
            <a:r>
              <a:rPr lang="vi-VN" sz="3600" b="1" smtClean="0">
                <a:latin typeface="+mj-lt"/>
              </a:rPr>
              <a:t>                           - nước mắt</a:t>
            </a:r>
          </a:p>
          <a:p>
            <a:pPr>
              <a:buNone/>
            </a:pPr>
            <a:r>
              <a:rPr lang="vi-VN" sz="3600" b="1">
                <a:latin typeface="+mj-lt"/>
              </a:rPr>
              <a:t> </a:t>
            </a:r>
            <a:r>
              <a:rPr lang="vi-VN" sz="3600" b="1" smtClean="0">
                <a:latin typeface="+mj-lt"/>
              </a:rPr>
              <a:t>                           - lẳng lặng</a:t>
            </a:r>
            <a:endParaRPr lang="vi-VN" sz="3600" b="1">
              <a:latin typeface="+mj-lt"/>
            </a:endParaRPr>
          </a:p>
        </p:txBody>
      </p:sp>
      <p:pic>
        <p:nvPicPr>
          <p:cNvPr id="4" name="Picture 26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467600" y="5186362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69981" y="23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ượn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5143504" cy="5572164"/>
          </a:xfrm>
        </p:spPr>
      </p:pic>
      <p:sp>
        <p:nvSpPr>
          <p:cNvPr id="4" name="Cloud Callout 3"/>
          <p:cNvSpPr/>
          <p:nvPr/>
        </p:nvSpPr>
        <p:spPr>
          <a:xfrm>
            <a:off x="5214942" y="1142984"/>
            <a:ext cx="4357686" cy="2214578"/>
          </a:xfrm>
          <a:prstGeom prst="cloudCallout">
            <a:avLst>
              <a:gd name="adj1" fmla="val -56399"/>
              <a:gd name="adj2" fmla="val 10938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smtClean="0">
                <a:solidFill>
                  <a:schemeClr val="tx1"/>
                </a:solidFill>
                <a:latin typeface="+mj-lt"/>
              </a:rPr>
              <a:t>Theo em, vì sao bác thợ săn không bao giờ đi săn nữa?</a:t>
            </a:r>
            <a:endParaRPr lang="vi-VN" sz="320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203348"/>
          </a:xfrm>
        </p:spPr>
        <p:txBody>
          <a:bodyPr>
            <a:normAutofit/>
          </a:bodyPr>
          <a:lstStyle/>
          <a:p>
            <a:r>
              <a:rPr lang="vi-VN" sz="3600" b="1" smtClean="0"/>
              <a:t>CÁC HOẠT ĐỘNG BẢO VỆ MÔI TRƯỜNG</a:t>
            </a:r>
            <a:endParaRPr lang="vi-VN" sz="3600" b="1"/>
          </a:p>
        </p:txBody>
      </p:sp>
      <p:pic>
        <p:nvPicPr>
          <p:cNvPr id="4" name="Content Placeholder 3" descr="0-nhiem-moi-truong-bao-ve-moi-truong-xanh-sach-de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8215370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images (5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57752" cy="3143248"/>
          </a:xfrm>
        </p:spPr>
      </p:pic>
      <p:pic>
        <p:nvPicPr>
          <p:cNvPr id="5" name="Picture 4" descr="images (7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7"/>
            <a:ext cx="4857752" cy="3673931"/>
          </a:xfrm>
          <a:prstGeom prst="rect">
            <a:avLst/>
          </a:prstGeom>
        </p:spPr>
      </p:pic>
      <p:pic>
        <p:nvPicPr>
          <p:cNvPr id="6" name="Picture 5" descr="IMG_20210423_145138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57502f8475cb57373072ca79fe672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85794"/>
            <a:ext cx="4429155" cy="5857916"/>
          </a:xfrm>
        </p:spPr>
      </p:pic>
      <p:pic>
        <p:nvPicPr>
          <p:cNvPr id="6" name="Picture 5" descr="images (9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421484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5" descr="Picture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-2844800" y="3251201"/>
            <a:ext cx="6097587" cy="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1" descr="Picture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V="1">
            <a:off x="5845969" y="3374231"/>
            <a:ext cx="6188075" cy="4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4" descr="Picture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81000" y="6477000"/>
            <a:ext cx="85645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5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6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7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8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bar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-36513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0034" y="4143380"/>
            <a:ext cx="8358246" cy="1009664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1587780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4000" b="1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sức khỏe quý </a:t>
            </a:r>
            <a:r>
              <a:rPr lang="en-US" sz="40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</a:t>
            </a:r>
            <a:endParaRPr lang="en-US" sz="4000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 !</a:t>
            </a:r>
            <a:endParaRPr lang="en-US" sz="4000" b="1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715000"/>
            <a:ext cx="8229600" cy="1143000"/>
          </a:xfrm>
        </p:spPr>
        <p:txBody>
          <a:bodyPr/>
          <a:lstStyle/>
          <a:p>
            <a:r>
              <a:rPr lang="vi-VN" smtClean="0"/>
              <a:t>Nạn đốt phá rừng</a:t>
            </a:r>
            <a:endParaRPr lang="vi-VN"/>
          </a:p>
        </p:txBody>
      </p:sp>
      <p:pic>
        <p:nvPicPr>
          <p:cNvPr id="4" name="Content Placeholder 3" descr="đốt rừng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03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/>
          <a:lstStyle/>
          <a:p>
            <a:r>
              <a:rPr lang="vi-VN" smtClean="0"/>
              <a:t>Xả nước thải bừa bãi</a:t>
            </a:r>
            <a:endParaRPr lang="vi-VN"/>
          </a:p>
        </p:txBody>
      </p:sp>
      <p:pic>
        <p:nvPicPr>
          <p:cNvPr id="4" name="Content Placeholder 3" descr="nước thải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286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928710"/>
          </a:xfrm>
        </p:spPr>
        <p:txBody>
          <a:bodyPr/>
          <a:lstStyle/>
          <a:p>
            <a:r>
              <a:rPr lang="vi-VN" smtClean="0"/>
              <a:t>Săn bắt thú quý, hiếm</a:t>
            </a:r>
            <a:endParaRPr lang="vi-VN"/>
          </a:p>
        </p:txBody>
      </p:sp>
      <p:pic>
        <p:nvPicPr>
          <p:cNvPr id="4" name="Content Placeholder 3" descr="gấu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3458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/>
          <a:lstStyle/>
          <a:p>
            <a:r>
              <a:rPr lang="vi-VN" smtClean="0"/>
              <a:t>Mổ thịt thú lấy da</a:t>
            </a:r>
            <a:endParaRPr lang="vi-VN"/>
          </a:p>
        </p:txBody>
      </p:sp>
      <p:pic>
        <p:nvPicPr>
          <p:cNvPr id="4" name="Content Placeholder 3" descr="da bá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50720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34" y="857232"/>
            <a:ext cx="8396032" cy="58366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3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8514282" cy="59509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796908"/>
          </a:xfrm>
        </p:spPr>
        <p:txBody>
          <a:bodyPr/>
          <a:lstStyle/>
          <a:p>
            <a:r>
              <a:rPr lang="vi-VN" smtClean="0"/>
              <a:t>Người đi săn và con vượn</a:t>
            </a:r>
            <a:endParaRPr lang="vi-VN"/>
          </a:p>
        </p:txBody>
      </p:sp>
      <p:pic>
        <p:nvPicPr>
          <p:cNvPr id="4" name="Content Placeholder 3" descr="vượn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353</TotalTime>
  <Words>111</Words>
  <Application>Microsoft Office PowerPoint</Application>
  <PresentationFormat>On-screen Show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Nạn đốt phá rừng</vt:lpstr>
      <vt:lpstr>Xả nước thải bừa bãi</vt:lpstr>
      <vt:lpstr>Săn bắt thú quý, hiếm</vt:lpstr>
      <vt:lpstr>Mổ thịt thú lấy da</vt:lpstr>
      <vt:lpstr>PowerPoint Presentation</vt:lpstr>
      <vt:lpstr>PowerPoint Presentation</vt:lpstr>
      <vt:lpstr>PowerPoint Presentation</vt:lpstr>
      <vt:lpstr>Người đi săn và con vượn</vt:lpstr>
      <vt:lpstr>PowerPoint Presentation</vt:lpstr>
      <vt:lpstr>PowerPoint Presentation</vt:lpstr>
      <vt:lpstr>CÁC HOẠT ĐỘNG BẢO VỆ MÔI TRƯỜNG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Hanh</dc:creator>
  <cp:lastModifiedBy>ManhThangCPT</cp:lastModifiedBy>
  <cp:revision>26</cp:revision>
  <dcterms:created xsi:type="dcterms:W3CDTF">2021-04-22T08:12:10Z</dcterms:created>
  <dcterms:modified xsi:type="dcterms:W3CDTF">2024-11-30T00:57:28Z</dcterms:modified>
</cp:coreProperties>
</file>