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09" r:id="rId3"/>
    <p:sldId id="261" r:id="rId4"/>
    <p:sldId id="272" r:id="rId5"/>
    <p:sldId id="290" r:id="rId6"/>
    <p:sldId id="271" r:id="rId7"/>
    <p:sldId id="310" r:id="rId8"/>
    <p:sldId id="306" r:id="rId9"/>
    <p:sldId id="308" r:id="rId10"/>
    <p:sldId id="268" r:id="rId11"/>
    <p:sldId id="291" r:id="rId12"/>
    <p:sldId id="270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3D"/>
    <a:srgbClr val="009F4F"/>
    <a:srgbClr val="0076C1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87" d="100"/>
          <a:sy n="87" d="100"/>
        </p:scale>
        <p:origin x="15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4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49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lười</a:t>
            </a:r>
            <a:r>
              <a:rPr lang="en-US" sz="2400" i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518" y="2431146"/>
            <a:ext cx="7850965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 algn="just">
              <a:lnSpc>
                <a:spcPct val="150000"/>
              </a:lnSpc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đeo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kính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cúi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722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rial-SGK-TV" pitchFamily="2" charset="0"/>
                <a:cs typeface="Arial-SGK-TV" pitchFamily="2" charset="0"/>
              </a:rPr>
              <a:t>b) Chơi trò chơi </a:t>
            </a: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Chọn hoa cắm vào bình.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42" y="1824825"/>
            <a:ext cx="2421075" cy="350155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3263" y="1508053"/>
            <a:ext cx="2227796" cy="1438275"/>
            <a:chOff x="163263" y="1645213"/>
            <a:chExt cx="2227796" cy="14382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63" y="1645213"/>
              <a:ext cx="2227796" cy="14382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7220" y="2240280"/>
              <a:ext cx="1405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-SGK-TV" pitchFamily="2" charset="0"/>
                  <a:cs typeface="Arial-SGK-TV" pitchFamily="2" charset="0"/>
                </a:rPr>
                <a:t>hoa cúc</a:t>
              </a:r>
              <a:endParaRPr lang="en-US" sz="240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41563" y="1306721"/>
            <a:ext cx="2851494" cy="1840937"/>
            <a:chOff x="3341563" y="1443881"/>
            <a:chExt cx="2851494" cy="18409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563" y="1443881"/>
              <a:ext cx="2851494" cy="184093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864814" y="2016857"/>
              <a:ext cx="1982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-SGK-TV" pitchFamily="2" charset="0"/>
                  <a:cs typeface="Arial-SGK-TV" pitchFamily="2" charset="0"/>
                </a:rPr>
                <a:t>hoa </a:t>
              </a:r>
            </a:p>
            <a:p>
              <a:pPr algn="ctr"/>
              <a:r>
                <a:rPr lang="en-US" sz="2400" smtClean="0">
                  <a:latin typeface="Arial-SGK-TV" pitchFamily="2" charset="0"/>
                  <a:cs typeface="Arial-SGK-TV" pitchFamily="2" charset="0"/>
                </a:rPr>
                <a:t>kẩm chướng </a:t>
              </a:r>
              <a:endParaRPr lang="en-US" sz="240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70610" y="2790249"/>
            <a:ext cx="2227796" cy="1438275"/>
            <a:chOff x="1670610" y="3075999"/>
            <a:chExt cx="2227796" cy="14382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610" y="3075999"/>
              <a:ext cx="2227796" cy="14382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104423" y="3438972"/>
              <a:ext cx="14058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-SGK-TV" pitchFamily="2" charset="0"/>
                  <a:cs typeface="Arial-SGK-TV" pitchFamily="2" charset="0"/>
                </a:rPr>
                <a:t>hoa </a:t>
              </a:r>
            </a:p>
            <a:p>
              <a:pPr algn="ctr"/>
              <a:r>
                <a:rPr lang="en-US" sz="2400" smtClean="0">
                  <a:latin typeface="Arial-SGK-TV" pitchFamily="2" charset="0"/>
                  <a:cs typeface="Arial-SGK-TV" pitchFamily="2" charset="0"/>
                </a:rPr>
                <a:t>loa cèn</a:t>
              </a:r>
              <a:endParaRPr lang="en-US" sz="240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0098" y="4152743"/>
            <a:ext cx="2227796" cy="1438275"/>
            <a:chOff x="330098" y="4587083"/>
            <a:chExt cx="2227796" cy="14382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98" y="4587083"/>
              <a:ext cx="2227796" cy="143827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17220" y="4967175"/>
              <a:ext cx="1714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-SGK-TV" pitchFamily="2" charset="0"/>
                  <a:cs typeface="Arial-SGK-TV" pitchFamily="2" charset="0"/>
                </a:rPr>
                <a:t>hoa </a:t>
              </a:r>
            </a:p>
            <a:p>
              <a:pPr algn="ctr"/>
              <a:r>
                <a:rPr lang="en-US" sz="2400" smtClean="0">
                  <a:latin typeface="Arial-SGK-TV" pitchFamily="2" charset="0"/>
                  <a:cs typeface="Arial-SGK-TV" pitchFamily="2" charset="0"/>
                </a:rPr>
                <a:t>kim ngân</a:t>
              </a:r>
              <a:endParaRPr lang="en-US" sz="240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53412" y="4152743"/>
            <a:ext cx="2227796" cy="1438275"/>
            <a:chOff x="3653412" y="4587083"/>
            <a:chExt cx="2227796" cy="14382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412" y="4587083"/>
              <a:ext cx="2227796" cy="14382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947707" y="4968923"/>
              <a:ext cx="1684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-SGK-TV" pitchFamily="2" charset="0"/>
                  <a:cs typeface="Arial-SGK-TV" pitchFamily="2" charset="0"/>
                </a:rPr>
                <a:t>hoa </a:t>
              </a:r>
            </a:p>
            <a:p>
              <a:pPr algn="ctr"/>
              <a:r>
                <a:rPr lang="en-US" sz="2400" smtClean="0">
                  <a:latin typeface="Arial-SGK-TV" pitchFamily="2" charset="0"/>
                  <a:cs typeface="Arial-SGK-TV" pitchFamily="2" charset="0"/>
                </a:rPr>
                <a:t>kiều mạch</a:t>
              </a:r>
              <a:endParaRPr lang="en-US" sz="240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34505" y="5433664"/>
            <a:ext cx="495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Chép ba từ ngữ viết đúng vào vở.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17917 -0.00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0225 -0.18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937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0243 -0.1969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4063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Nói lời xin lỗi khi em mắc lỗi.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34A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0047" y="3126322"/>
            <a:ext cx="4903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lỗi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725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Kể một việc em làm khiến cha mẹ không vui.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19109" y="2079081"/>
            <a:ext cx="9163086" cy="3208981"/>
            <a:chOff x="-296227" y="2200266"/>
            <a:chExt cx="9163086" cy="32089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6227" y="2200266"/>
              <a:ext cx="4479608" cy="320898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3381" y="2545960"/>
              <a:ext cx="4683478" cy="2686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24" y="1099075"/>
            <a:ext cx="3593503" cy="5350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1685" y="637410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b="1" i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400" b="1" i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lười</a:t>
            </a:r>
            <a:r>
              <a:rPr lang="en-US" sz="2400" b="1" i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học</a:t>
            </a:r>
            <a:endParaRPr lang="en-US" sz="2400" b="1" i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579" y="1168838"/>
            <a:ext cx="7850964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vi-VN" sz="2200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lười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 Ở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lần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mời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578" y="3601898"/>
            <a:ext cx="7850965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vi-VN" sz="2200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khám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sĩ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kiểm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tra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Dường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sĩ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đeo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kính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dày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cộp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578" y="4818428"/>
            <a:ext cx="7850965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vi-VN" sz="2200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đeo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kính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cúi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đành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lười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2659" y="6061428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Trần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Huy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dịch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) 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522" y="2385368"/>
            <a:ext cx="6822919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indent="274320" algn="just">
              <a:lnSpc>
                <a:spcPct val="110000"/>
              </a:lnSpc>
            </a:pP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indent="274320" algn="just">
              <a:lnSpc>
                <a:spcPct val="110000"/>
              </a:lnSpc>
            </a:pP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bảng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1685" y="637410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b="1" i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400" b="1" i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lười</a:t>
            </a:r>
            <a:r>
              <a:rPr lang="en-US" sz="2400" b="1" i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học</a:t>
            </a:r>
            <a:endParaRPr lang="en-US" sz="2400" b="1" i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608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Đọc từng đoạn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trong 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nhóm. 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579" y="1168838"/>
            <a:ext cx="7850964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vi-VN" sz="2200" dirty="0"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lười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 Ở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lần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mời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578" y="3601898"/>
            <a:ext cx="7850965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vi-VN" sz="2200" dirty="0">
                <a:latin typeface="Arial-SGK-TV" pitchFamily="2" charset="0"/>
                <a:cs typeface="Arial-SGK-TV" pitchFamily="2" charset="0"/>
              </a:rPr>
              <a:t>2.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khám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sĩ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kiểm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tra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Dường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bác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sĩ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đeo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chiếc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kính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dày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cộp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578" y="4818428"/>
            <a:ext cx="7850965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vi-VN" sz="2200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đeo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kính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cúi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đành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lười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2659" y="6061428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Trần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Huy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dịch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) 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522" y="2385368"/>
            <a:ext cx="6822919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Thịnh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indent="274320" algn="just">
              <a:lnSpc>
                <a:spcPct val="110000"/>
              </a:lnSpc>
            </a:pP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indent="274320" algn="just">
              <a:lnSpc>
                <a:spcPct val="110000"/>
              </a:lnSpc>
            </a:pPr>
            <a:r>
              <a:rPr lang="vi-VN" sz="2200" dirty="0" smtClean="0">
                <a:latin typeface="Arial-SGK-TV" pitchFamily="2" charset="0"/>
                <a:cs typeface="Arial-SGK-TV" pitchFamily="2" charset="0"/>
              </a:rPr>
              <a:t>–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bảng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200" dirty="0" smtClean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1685" y="637410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b="1" i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400" b="1" i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lười</a:t>
            </a:r>
            <a:r>
              <a:rPr lang="en-US" sz="2400" b="1" i="1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học</a:t>
            </a:r>
            <a:endParaRPr lang="en-US" sz="2400" b="1" i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608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-SGK-TV" pitchFamily="2" charset="0"/>
                <a:cs typeface="Arial-SGK-TV" pitchFamily="2" charset="0"/>
              </a:rPr>
              <a:t>b) Vì sao Thịnh nhận lỗi lười học?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3765" y="1936540"/>
            <a:ext cx="8052602" cy="461665"/>
            <a:chOff x="666525" y="1595013"/>
            <a:chExt cx="8052602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1045378" y="1595013"/>
              <a:ext cx="7673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mtClean="0">
                  <a:latin typeface="Arial-SGK-TV" pitchFamily="2" charset="0"/>
                  <a:cs typeface="Arial-SGK-TV" pitchFamily="2" charset="0"/>
                </a:rPr>
                <a:t>Vì Thịnh bị mẹ hỏi về việc không làm bài</a:t>
              </a:r>
              <a:endParaRPr lang="en-US" sz="24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666525" y="1644199"/>
              <a:ext cx="354330" cy="354330"/>
            </a:xfrm>
            <a:prstGeom prst="ellipse">
              <a:avLst/>
            </a:prstGeom>
            <a:solidFill>
              <a:srgbClr val="FFD33D"/>
            </a:solidFill>
            <a:ln>
              <a:solidFill>
                <a:srgbClr val="FFD3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43765" y="2729020"/>
            <a:ext cx="8052602" cy="461665"/>
            <a:chOff x="666525" y="1595013"/>
            <a:chExt cx="8052602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045378" y="1595013"/>
              <a:ext cx="7673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mtClean="0">
                  <a:latin typeface="Arial-SGK-TV" pitchFamily="2" charset="0"/>
                  <a:cs typeface="Arial-SGK-TV" pitchFamily="2" charset="0"/>
                </a:rPr>
                <a:t>Vì Thịnh sợ phải đeo kính</a:t>
              </a:r>
              <a:endParaRPr lang="en-US" sz="24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6525" y="1644199"/>
              <a:ext cx="354330" cy="354330"/>
            </a:xfrm>
            <a:prstGeom prst="ellipse">
              <a:avLst/>
            </a:prstGeom>
            <a:solidFill>
              <a:srgbClr val="FFD33D"/>
            </a:solidFill>
            <a:ln>
              <a:solidFill>
                <a:srgbClr val="FFD3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smtClean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  <a:endParaRPr lang="en-US" sz="22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3765" y="3521500"/>
            <a:ext cx="8052602" cy="461665"/>
            <a:chOff x="666525" y="1595013"/>
            <a:chExt cx="8052602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045378" y="1595013"/>
              <a:ext cx="7673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mtClean="0">
                  <a:latin typeface="Arial-SGK-TV" pitchFamily="2" charset="0"/>
                  <a:cs typeface="Arial-SGK-TV" pitchFamily="2" charset="0"/>
                </a:rPr>
                <a:t>Vì Thịnh không muốn nói dối</a:t>
              </a:r>
              <a:endParaRPr lang="en-US" sz="24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66525" y="1644199"/>
              <a:ext cx="354330" cy="354330"/>
            </a:xfrm>
            <a:prstGeom prst="ellipse">
              <a:avLst/>
            </a:prstGeom>
            <a:solidFill>
              <a:srgbClr val="FFD33D"/>
            </a:solidFill>
            <a:ln>
              <a:solidFill>
                <a:srgbClr val="FFD3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43765" y="1936540"/>
            <a:ext cx="8052602" cy="461665"/>
            <a:chOff x="666525" y="1595013"/>
            <a:chExt cx="8052602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045378" y="1595013"/>
              <a:ext cx="7673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mtClean="0">
                  <a:latin typeface="Arial-SGK-TV" pitchFamily="2" charset="0"/>
                  <a:cs typeface="Arial-SGK-TV" pitchFamily="2" charset="0"/>
                </a:rPr>
                <a:t>Vì Thịnh sợ phải đeo kính</a:t>
              </a:r>
              <a:endParaRPr lang="en-US" sz="24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66525" y="1644199"/>
              <a:ext cx="354330" cy="354330"/>
            </a:xfrm>
            <a:prstGeom prst="ellipse">
              <a:avLst/>
            </a:prstGeom>
            <a:solidFill>
              <a:srgbClr val="FFD33D"/>
            </a:solidFill>
            <a:ln>
              <a:solidFill>
                <a:srgbClr val="FFD3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smtClean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  <a:endParaRPr lang="en-US" sz="22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99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00069 -0.1150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66525" y="966814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378" y="997592"/>
            <a:ext cx="608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Arial-SGK-TV" pitchFamily="2" charset="0"/>
                <a:cs typeface="Arial-SGK-TV" pitchFamily="2" charset="0"/>
              </a:rPr>
              <a:t>c) Mỗi em nói một lời khuyên bạn Thịnh.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2185</TotalTime>
  <Words>517</Words>
  <Application>Microsoft Office PowerPoint</Application>
  <PresentationFormat>On-screen Show (4:3)</PresentationFormat>
  <Paragraphs>59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TrangDTT</cp:lastModifiedBy>
  <cp:revision>149</cp:revision>
  <dcterms:created xsi:type="dcterms:W3CDTF">2019-11-27T07:37:57Z</dcterms:created>
  <dcterms:modified xsi:type="dcterms:W3CDTF">2020-08-11T04:11:13Z</dcterms:modified>
</cp:coreProperties>
</file>