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0" r:id="rId2"/>
  </p:sldMasterIdLst>
  <p:notesMasterIdLst>
    <p:notesMasterId r:id="rId62"/>
  </p:notesMasterIdLst>
  <p:sldIdLst>
    <p:sldId id="256" r:id="rId3"/>
    <p:sldId id="257" r:id="rId4"/>
    <p:sldId id="313" r:id="rId5"/>
    <p:sldId id="312" r:id="rId6"/>
    <p:sldId id="260" r:id="rId7"/>
    <p:sldId id="261" r:id="rId8"/>
    <p:sldId id="314" r:id="rId9"/>
    <p:sldId id="258" r:id="rId10"/>
    <p:sldId id="315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6" r:id="rId20"/>
    <p:sldId id="327" r:id="rId21"/>
    <p:sldId id="329" r:id="rId22"/>
    <p:sldId id="330" r:id="rId23"/>
    <p:sldId id="332" r:id="rId24"/>
    <p:sldId id="265" r:id="rId25"/>
    <p:sldId id="266" r:id="rId26"/>
    <p:sldId id="334" r:id="rId27"/>
    <p:sldId id="335" r:id="rId28"/>
    <p:sldId id="336" r:id="rId29"/>
    <p:sldId id="337" r:id="rId30"/>
    <p:sldId id="338" r:id="rId31"/>
    <p:sldId id="339" r:id="rId32"/>
    <p:sldId id="341" r:id="rId33"/>
    <p:sldId id="342" r:id="rId34"/>
    <p:sldId id="369" r:id="rId35"/>
    <p:sldId id="370" r:id="rId36"/>
    <p:sldId id="371" r:id="rId37"/>
    <p:sldId id="372" r:id="rId38"/>
    <p:sldId id="373" r:id="rId39"/>
    <p:sldId id="374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3" r:id="rId49"/>
    <p:sldId id="354" r:id="rId50"/>
    <p:sldId id="357" r:id="rId51"/>
    <p:sldId id="358" r:id="rId52"/>
    <p:sldId id="359" r:id="rId53"/>
    <p:sldId id="361" r:id="rId54"/>
    <p:sldId id="362" r:id="rId55"/>
    <p:sldId id="363" r:id="rId56"/>
    <p:sldId id="365" r:id="rId57"/>
    <p:sldId id="366" r:id="rId58"/>
    <p:sldId id="367" r:id="rId59"/>
    <p:sldId id="368" r:id="rId60"/>
    <p:sldId id="375" r:id="rId6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Cambria Math" panose="02040503050406030204" pitchFamily="18" charset="0"/>
      <p:regular r:id="rId67"/>
    </p:embeddedFont>
    <p:embeddedFont>
      <p:font typeface="DM Sans" panose="020B0604020202020204" charset="0"/>
      <p:regular r:id="rId68"/>
      <p:bold r:id="rId69"/>
      <p:italic r:id="rId70"/>
      <p:boldItalic r:id="rId71"/>
    </p:embeddedFont>
    <p:embeddedFont>
      <p:font typeface="IBM Plex Sans" panose="020B0503050203000203" pitchFamily="34" charset="0"/>
      <p:regular r:id="rId72"/>
      <p:bold r:id="rId73"/>
      <p:italic r:id="rId74"/>
      <p:boldItalic r:id="rId75"/>
    </p:embeddedFont>
    <p:embeddedFont>
      <p:font typeface="Karla" pitchFamily="2" charset="0"/>
      <p:regular r:id="rId76"/>
      <p:bold r:id="rId77"/>
    </p:embeddedFont>
    <p:embeddedFont>
      <p:font typeface="Roboto Condensed Light" panose="02000000000000000000" pitchFamily="2" charset="0"/>
      <p:regular r:id="rId78"/>
      <p:italic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DB"/>
    <a:srgbClr val="FD7A37"/>
    <a:srgbClr val="004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4FB3C2-C98B-4B30-AFCB-6D4A31B59A5E}">
  <a:tblStyle styleId="{9D4FB3C2-C98B-4B30-AFCB-6D4A31B59A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4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12.fntdata"/><Relationship Id="rId79" Type="http://schemas.openxmlformats.org/officeDocument/2006/relationships/font" Target="fonts/font17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0.fntdata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font" Target="fonts/font13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openxmlformats.org/officeDocument/2006/relationships/font" Target="fonts/font16.fntdata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4.fntdata"/><Relationship Id="rId7" Type="http://schemas.openxmlformats.org/officeDocument/2006/relationships/slide" Target="slides/slide5.xml"/><Relationship Id="rId71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de8308af5b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de8308af5b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057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de63ac4a7c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de63ac4a7c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303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deec86d5d1_1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deec86d5d1_1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634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de63ac4a7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de63ac4a7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44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deec86d5d1_1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deec86d5d1_1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836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deec86d5d1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deec86d5d1_1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606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de8308af5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de8308af5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520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deec86d5d1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deec86d5d1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280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de8308af5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de8308af5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555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de8308af5b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de8308af5b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19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deec86d5d1_1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deec86d5d1_1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984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de63ac4a7c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de63ac4a7c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733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de63ac4a7c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de63ac4a7c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704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de8308af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de8308af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de8308af5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de8308af5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deec86d5d1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deec86d5d1_1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7403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deec86d5d1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deec86d5d1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6262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de63ac4a7c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de63ac4a7c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4228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eec86d5d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eec86d5d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901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deec86d5d1_1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deec86d5d1_1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78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de8308af5b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de8308af5b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18284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deec86d5d1_1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deec86d5d1_1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21389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deec86d5d1_1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deec86d5d1_1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64464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eec86d5d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eec86d5d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15912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eec86d5d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eec86d5d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7904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deec86d5d1_1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Google Shape;1477;gdeec86d5d1_1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4290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gdeec86d5d1_1_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gdeec86d5d1_1_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941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de8308af5b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de8308af5b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7189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764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282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deec86d5d1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deec86d5d1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59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de63ac4a7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de63ac4a7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9711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de63ac4a7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de63ac4a7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3744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de8308af5b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de8308af5b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75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8fb8d6ea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8fb8d6ea6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d88af441a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d88af441a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deec86d5d1_1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deec86d5d1_1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555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b5cfccb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b5cfccb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deec86d5d1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deec86d5d1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19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753825" y="2751200"/>
            <a:ext cx="2676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53500" y="1224750"/>
            <a:ext cx="6677100" cy="17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subTitle" idx="1"/>
          </p:nvPr>
        </p:nvSpPr>
        <p:spPr>
          <a:xfrm>
            <a:off x="720300" y="1626026"/>
            <a:ext cx="2386800" cy="6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hasCustomPrompt="1"/>
          </p:nvPr>
        </p:nvSpPr>
        <p:spPr>
          <a:xfrm>
            <a:off x="713244" y="1271729"/>
            <a:ext cx="5211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2"/>
          </p:nvPr>
        </p:nvSpPr>
        <p:spPr>
          <a:xfrm>
            <a:off x="720300" y="2192488"/>
            <a:ext cx="2385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3" hasCustomPrompt="1"/>
          </p:nvPr>
        </p:nvSpPr>
        <p:spPr>
          <a:xfrm>
            <a:off x="3248315" y="1271729"/>
            <a:ext cx="5211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4" hasCustomPrompt="1"/>
          </p:nvPr>
        </p:nvSpPr>
        <p:spPr>
          <a:xfrm>
            <a:off x="5783385" y="1271729"/>
            <a:ext cx="5211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5" hasCustomPrompt="1"/>
          </p:nvPr>
        </p:nvSpPr>
        <p:spPr>
          <a:xfrm>
            <a:off x="712268" y="3061279"/>
            <a:ext cx="5211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6"/>
          </p:nvPr>
        </p:nvSpPr>
        <p:spPr>
          <a:xfrm>
            <a:off x="3255373" y="1626066"/>
            <a:ext cx="2386800" cy="6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7"/>
          </p:nvPr>
        </p:nvSpPr>
        <p:spPr>
          <a:xfrm>
            <a:off x="3257550" y="2192488"/>
            <a:ext cx="2384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8"/>
          </p:nvPr>
        </p:nvSpPr>
        <p:spPr>
          <a:xfrm>
            <a:off x="5790447" y="1610858"/>
            <a:ext cx="2386800" cy="6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9"/>
          </p:nvPr>
        </p:nvSpPr>
        <p:spPr>
          <a:xfrm>
            <a:off x="5792551" y="2198963"/>
            <a:ext cx="2384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3"/>
          </p:nvPr>
        </p:nvSpPr>
        <p:spPr>
          <a:xfrm>
            <a:off x="721425" y="3415676"/>
            <a:ext cx="2386800" cy="6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4"/>
          </p:nvPr>
        </p:nvSpPr>
        <p:spPr>
          <a:xfrm>
            <a:off x="721422" y="3988503"/>
            <a:ext cx="2385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5"/>
          </p:nvPr>
        </p:nvSpPr>
        <p:spPr>
          <a:xfrm>
            <a:off x="720300" y="45232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16" hasCustomPrompt="1"/>
          </p:nvPr>
        </p:nvSpPr>
        <p:spPr>
          <a:xfrm>
            <a:off x="3248315" y="3061266"/>
            <a:ext cx="5211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17" hasCustomPrompt="1"/>
          </p:nvPr>
        </p:nvSpPr>
        <p:spPr>
          <a:xfrm>
            <a:off x="5783395" y="3061275"/>
            <a:ext cx="5244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8"/>
          </p:nvPr>
        </p:nvSpPr>
        <p:spPr>
          <a:xfrm>
            <a:off x="3255376" y="3430548"/>
            <a:ext cx="2387700" cy="6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9"/>
          </p:nvPr>
        </p:nvSpPr>
        <p:spPr>
          <a:xfrm>
            <a:off x="3256575" y="3982024"/>
            <a:ext cx="2385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20"/>
          </p:nvPr>
        </p:nvSpPr>
        <p:spPr>
          <a:xfrm>
            <a:off x="5790448" y="3415675"/>
            <a:ext cx="2386800" cy="6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21"/>
          </p:nvPr>
        </p:nvSpPr>
        <p:spPr>
          <a:xfrm>
            <a:off x="5792551" y="3988500"/>
            <a:ext cx="2384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97" name="Google Shape;97;p13"/>
          <p:cNvSpPr/>
          <p:nvPr/>
        </p:nvSpPr>
        <p:spPr>
          <a:xfrm flipH="1">
            <a:off x="-151319" y="4789024"/>
            <a:ext cx="693900" cy="693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3"/>
          <p:cNvSpPr/>
          <p:nvPr/>
        </p:nvSpPr>
        <p:spPr>
          <a:xfrm flipH="1">
            <a:off x="190327" y="4789024"/>
            <a:ext cx="693900" cy="693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/>
          <p:nvPr/>
        </p:nvSpPr>
        <p:spPr>
          <a:xfrm flipH="1">
            <a:off x="542585" y="4789024"/>
            <a:ext cx="693900" cy="693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 flipH="1">
            <a:off x="884224" y="4789024"/>
            <a:ext cx="693900" cy="693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/>
          <p:nvPr/>
        </p:nvSpPr>
        <p:spPr>
          <a:xfrm flipH="1">
            <a:off x="8353060" y="391724"/>
            <a:ext cx="693900" cy="693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flipH="1">
            <a:off x="8694699" y="391724"/>
            <a:ext cx="693900" cy="693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 flipH="1">
            <a:off x="8000810" y="391724"/>
            <a:ext cx="693900" cy="693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"/>
          <p:cNvSpPr/>
          <p:nvPr/>
        </p:nvSpPr>
        <p:spPr>
          <a:xfrm flipH="1">
            <a:off x="7583410" y="391724"/>
            <a:ext cx="693900" cy="6939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 hasCustomPrompt="1"/>
          </p:nvPr>
        </p:nvSpPr>
        <p:spPr>
          <a:xfrm>
            <a:off x="720300" y="2788150"/>
            <a:ext cx="7131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1072725" y="3936600"/>
            <a:ext cx="25278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2"/>
          </p:nvPr>
        </p:nvSpPr>
        <p:spPr>
          <a:xfrm>
            <a:off x="1072725" y="3347250"/>
            <a:ext cx="33087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15"/>
          <p:cNvSpPr/>
          <p:nvPr/>
        </p:nvSpPr>
        <p:spPr>
          <a:xfrm flipH="1">
            <a:off x="1763200" y="451944"/>
            <a:ext cx="2083800" cy="20817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5"/>
          <p:cNvSpPr/>
          <p:nvPr/>
        </p:nvSpPr>
        <p:spPr>
          <a:xfrm flipH="1">
            <a:off x="7649125" y="450800"/>
            <a:ext cx="2083800" cy="208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/>
          <p:nvPr/>
        </p:nvSpPr>
        <p:spPr>
          <a:xfrm flipH="1">
            <a:off x="6227224" y="451944"/>
            <a:ext cx="2083800" cy="2081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/>
          <p:nvPr/>
        </p:nvSpPr>
        <p:spPr>
          <a:xfrm flipH="1">
            <a:off x="4669775" y="451944"/>
            <a:ext cx="2083800" cy="2081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"/>
          <p:cNvSpPr/>
          <p:nvPr/>
        </p:nvSpPr>
        <p:spPr>
          <a:xfrm flipH="1">
            <a:off x="3116074" y="451944"/>
            <a:ext cx="2083800" cy="2081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1"/>
          </p:nvPr>
        </p:nvSpPr>
        <p:spPr>
          <a:xfrm>
            <a:off x="999725" y="2998038"/>
            <a:ext cx="2123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2"/>
          </p:nvPr>
        </p:nvSpPr>
        <p:spPr>
          <a:xfrm>
            <a:off x="999800" y="3301663"/>
            <a:ext cx="21234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3"/>
          </p:nvPr>
        </p:nvSpPr>
        <p:spPr>
          <a:xfrm>
            <a:off x="3451100" y="2998038"/>
            <a:ext cx="2123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4"/>
          </p:nvPr>
        </p:nvSpPr>
        <p:spPr>
          <a:xfrm>
            <a:off x="3451109" y="3301663"/>
            <a:ext cx="21234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5"/>
          </p:nvPr>
        </p:nvSpPr>
        <p:spPr>
          <a:xfrm>
            <a:off x="5902412" y="2998038"/>
            <a:ext cx="2123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6"/>
          </p:nvPr>
        </p:nvSpPr>
        <p:spPr>
          <a:xfrm>
            <a:off x="5902422" y="3301663"/>
            <a:ext cx="21234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title" idx="7" hasCustomPrompt="1"/>
          </p:nvPr>
        </p:nvSpPr>
        <p:spPr>
          <a:xfrm>
            <a:off x="1571100" y="1673288"/>
            <a:ext cx="9807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 idx="8" hasCustomPrompt="1"/>
          </p:nvPr>
        </p:nvSpPr>
        <p:spPr>
          <a:xfrm>
            <a:off x="4022475" y="1673288"/>
            <a:ext cx="9807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 idx="9" hasCustomPrompt="1"/>
          </p:nvPr>
        </p:nvSpPr>
        <p:spPr>
          <a:xfrm>
            <a:off x="6473775" y="1673288"/>
            <a:ext cx="9807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130" name="Google Shape;130;p16"/>
          <p:cNvGrpSpPr/>
          <p:nvPr/>
        </p:nvGrpSpPr>
        <p:grpSpPr>
          <a:xfrm flipH="1">
            <a:off x="7499523" y="-299587"/>
            <a:ext cx="1466348" cy="653400"/>
            <a:chOff x="7553664" y="-334862"/>
            <a:chExt cx="1466348" cy="653400"/>
          </a:xfrm>
        </p:grpSpPr>
        <p:sp>
          <p:nvSpPr>
            <p:cNvPr id="131" name="Google Shape;131;p16"/>
            <p:cNvSpPr/>
            <p:nvPr/>
          </p:nvSpPr>
          <p:spPr>
            <a:xfrm flipH="1">
              <a:off x="8366612" y="-334862"/>
              <a:ext cx="653400" cy="6534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 flipH="1">
              <a:off x="8039935" y="-334504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 flipH="1">
              <a:off x="7553664" y="-334504"/>
              <a:ext cx="653400" cy="65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16"/>
          <p:cNvGrpSpPr/>
          <p:nvPr/>
        </p:nvGrpSpPr>
        <p:grpSpPr>
          <a:xfrm flipH="1">
            <a:off x="415523" y="4794513"/>
            <a:ext cx="3961914" cy="653400"/>
            <a:chOff x="5058098" y="-334862"/>
            <a:chExt cx="3961914" cy="653400"/>
          </a:xfrm>
        </p:grpSpPr>
        <p:sp>
          <p:nvSpPr>
            <p:cNvPr id="135" name="Google Shape;135;p16"/>
            <p:cNvSpPr/>
            <p:nvPr/>
          </p:nvSpPr>
          <p:spPr>
            <a:xfrm flipH="1">
              <a:off x="6533448" y="-334504"/>
              <a:ext cx="653400" cy="65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 flipH="1">
              <a:off x="8366612" y="-334862"/>
              <a:ext cx="653400" cy="6534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 flipH="1">
              <a:off x="8039935" y="-334504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 flipH="1">
              <a:off x="7553664" y="-334504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 flipH="1">
              <a:off x="6957630" y="-334504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 flipH="1">
              <a:off x="5058098" y="-334554"/>
              <a:ext cx="653400" cy="65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TWO_COLUMNS_1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subTitle" idx="1"/>
          </p:nvPr>
        </p:nvSpPr>
        <p:spPr>
          <a:xfrm>
            <a:off x="5909988" y="868449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2"/>
          </p:nvPr>
        </p:nvSpPr>
        <p:spPr>
          <a:xfrm>
            <a:off x="5909988" y="1177815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3"/>
          </p:nvPr>
        </p:nvSpPr>
        <p:spPr>
          <a:xfrm>
            <a:off x="5909988" y="2249591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4"/>
          </p:nvPr>
        </p:nvSpPr>
        <p:spPr>
          <a:xfrm>
            <a:off x="5909988" y="2560795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5"/>
          </p:nvPr>
        </p:nvSpPr>
        <p:spPr>
          <a:xfrm>
            <a:off x="5909988" y="3632557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6"/>
          </p:nvPr>
        </p:nvSpPr>
        <p:spPr>
          <a:xfrm>
            <a:off x="5909988" y="3945600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41007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9" name="Google Shape;149;p17"/>
          <p:cNvGrpSpPr/>
          <p:nvPr/>
        </p:nvGrpSpPr>
        <p:grpSpPr>
          <a:xfrm>
            <a:off x="-1333514" y="2867256"/>
            <a:ext cx="5753166" cy="1822617"/>
            <a:chOff x="-1333500" y="2779126"/>
            <a:chExt cx="6031204" cy="1910700"/>
          </a:xfrm>
        </p:grpSpPr>
        <p:sp>
          <p:nvSpPr>
            <p:cNvPr id="150" name="Google Shape;150;p17"/>
            <p:cNvSpPr/>
            <p:nvPr/>
          </p:nvSpPr>
          <p:spPr>
            <a:xfrm flipH="1">
              <a:off x="2787004" y="2779126"/>
              <a:ext cx="1910700" cy="19107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7"/>
            <p:cNvSpPr/>
            <p:nvPr/>
          </p:nvSpPr>
          <p:spPr>
            <a:xfrm flipH="1">
              <a:off x="1831652" y="2780175"/>
              <a:ext cx="1910700" cy="1908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7"/>
            <p:cNvSpPr/>
            <p:nvPr/>
          </p:nvSpPr>
          <p:spPr>
            <a:xfrm flipH="1">
              <a:off x="409575" y="2780175"/>
              <a:ext cx="1910700" cy="1908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 flipH="1">
              <a:off x="-1333500" y="2780175"/>
              <a:ext cx="1910700" cy="1908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4838525" y="452325"/>
            <a:ext cx="35922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subTitle" idx="1"/>
          </p:nvPr>
        </p:nvSpPr>
        <p:spPr>
          <a:xfrm>
            <a:off x="713025" y="2129238"/>
            <a:ext cx="2282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subTitle" idx="2"/>
          </p:nvPr>
        </p:nvSpPr>
        <p:spPr>
          <a:xfrm>
            <a:off x="713025" y="2417965"/>
            <a:ext cx="2282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ubTitle" idx="3"/>
          </p:nvPr>
        </p:nvSpPr>
        <p:spPr>
          <a:xfrm>
            <a:off x="3430825" y="2129238"/>
            <a:ext cx="2282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ubTitle" idx="4"/>
          </p:nvPr>
        </p:nvSpPr>
        <p:spPr>
          <a:xfrm>
            <a:off x="3430825" y="2417966"/>
            <a:ext cx="2282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subTitle" idx="5"/>
          </p:nvPr>
        </p:nvSpPr>
        <p:spPr>
          <a:xfrm>
            <a:off x="6148625" y="2129238"/>
            <a:ext cx="2282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ubTitle" idx="6"/>
          </p:nvPr>
        </p:nvSpPr>
        <p:spPr>
          <a:xfrm>
            <a:off x="6148625" y="2417966"/>
            <a:ext cx="2282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7"/>
          </p:nvPr>
        </p:nvSpPr>
        <p:spPr>
          <a:xfrm>
            <a:off x="713025" y="3679125"/>
            <a:ext cx="2282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ubTitle" idx="8"/>
          </p:nvPr>
        </p:nvSpPr>
        <p:spPr>
          <a:xfrm>
            <a:off x="713025" y="3973188"/>
            <a:ext cx="2282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subTitle" idx="9"/>
          </p:nvPr>
        </p:nvSpPr>
        <p:spPr>
          <a:xfrm>
            <a:off x="3430825" y="3679108"/>
            <a:ext cx="2282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13"/>
          </p:nvPr>
        </p:nvSpPr>
        <p:spPr>
          <a:xfrm>
            <a:off x="3430825" y="3973177"/>
            <a:ext cx="2282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subTitle" idx="14"/>
          </p:nvPr>
        </p:nvSpPr>
        <p:spPr>
          <a:xfrm>
            <a:off x="6148625" y="3679108"/>
            <a:ext cx="2282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subTitle" idx="15"/>
          </p:nvPr>
        </p:nvSpPr>
        <p:spPr>
          <a:xfrm>
            <a:off x="6148625" y="3973177"/>
            <a:ext cx="2282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8599500" y="-248156"/>
            <a:ext cx="1089000" cy="1087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70;p19"/>
          <p:cNvCxnSpPr/>
          <p:nvPr/>
        </p:nvCxnSpPr>
        <p:spPr>
          <a:xfrm>
            <a:off x="-9525" y="5143500"/>
            <a:ext cx="9134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" name="Google Shape;171;p19"/>
          <p:cNvSpPr txBox="1">
            <a:spLocks noGrp="1"/>
          </p:cNvSpPr>
          <p:nvPr>
            <p:ph type="subTitle" idx="1"/>
          </p:nvPr>
        </p:nvSpPr>
        <p:spPr>
          <a:xfrm>
            <a:off x="2874125" y="1587550"/>
            <a:ext cx="2556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subTitle" idx="2"/>
          </p:nvPr>
        </p:nvSpPr>
        <p:spPr>
          <a:xfrm>
            <a:off x="2874128" y="1891159"/>
            <a:ext cx="25563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ubTitle" idx="3"/>
          </p:nvPr>
        </p:nvSpPr>
        <p:spPr>
          <a:xfrm>
            <a:off x="5874400" y="1587550"/>
            <a:ext cx="2556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subTitle" idx="4"/>
          </p:nvPr>
        </p:nvSpPr>
        <p:spPr>
          <a:xfrm>
            <a:off x="5874414" y="1891159"/>
            <a:ext cx="25563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subTitle" idx="5"/>
          </p:nvPr>
        </p:nvSpPr>
        <p:spPr>
          <a:xfrm>
            <a:off x="2874125" y="3377092"/>
            <a:ext cx="2556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subTitle" idx="6"/>
          </p:nvPr>
        </p:nvSpPr>
        <p:spPr>
          <a:xfrm>
            <a:off x="2874128" y="3680701"/>
            <a:ext cx="25563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subTitle" idx="7"/>
          </p:nvPr>
        </p:nvSpPr>
        <p:spPr>
          <a:xfrm>
            <a:off x="5874400" y="3377094"/>
            <a:ext cx="2556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8"/>
          </p:nvPr>
        </p:nvSpPr>
        <p:spPr>
          <a:xfrm>
            <a:off x="5874414" y="3680702"/>
            <a:ext cx="25563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/>
          </p:nvPr>
        </p:nvSpPr>
        <p:spPr>
          <a:xfrm>
            <a:off x="2874125" y="452325"/>
            <a:ext cx="555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0" name="Google Shape;180;p19"/>
          <p:cNvGrpSpPr/>
          <p:nvPr/>
        </p:nvGrpSpPr>
        <p:grpSpPr>
          <a:xfrm>
            <a:off x="185989" y="-134480"/>
            <a:ext cx="1054800" cy="5131023"/>
            <a:chOff x="185989" y="-134480"/>
            <a:chExt cx="1054800" cy="5131023"/>
          </a:xfrm>
        </p:grpSpPr>
        <p:sp>
          <p:nvSpPr>
            <p:cNvPr id="181" name="Google Shape;181;p19"/>
            <p:cNvSpPr/>
            <p:nvPr/>
          </p:nvSpPr>
          <p:spPr>
            <a:xfrm flipH="1">
              <a:off x="185989" y="-134480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 flipH="1">
              <a:off x="185989" y="129497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9"/>
            <p:cNvSpPr/>
            <p:nvPr/>
          </p:nvSpPr>
          <p:spPr>
            <a:xfrm flipH="1">
              <a:off x="185989" y="393475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 flipH="1">
              <a:off x="185989" y="657453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 flipH="1">
              <a:off x="185989" y="1182812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 flipH="1">
              <a:off x="185989" y="1710904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 flipH="1">
              <a:off x="185989" y="2015901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 flipH="1">
              <a:off x="185989" y="2764355"/>
              <a:ext cx="1054800" cy="1053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 flipH="1">
              <a:off x="185989" y="3943243"/>
              <a:ext cx="1054800" cy="105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720300" y="1761226"/>
            <a:ext cx="5769900" cy="23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39816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0"/>
          <p:cNvSpPr/>
          <p:nvPr/>
        </p:nvSpPr>
        <p:spPr>
          <a:xfrm flipH="1">
            <a:off x="766501" y="4876818"/>
            <a:ext cx="523800" cy="523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0"/>
          <p:cNvSpPr/>
          <p:nvPr/>
        </p:nvSpPr>
        <p:spPr>
          <a:xfrm flipH="1">
            <a:off x="440498" y="4876818"/>
            <a:ext cx="523800" cy="523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0"/>
          <p:cNvSpPr/>
          <p:nvPr/>
        </p:nvSpPr>
        <p:spPr>
          <a:xfrm flipH="1">
            <a:off x="114494" y="4876818"/>
            <a:ext cx="523800" cy="5238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0"/>
          <p:cNvSpPr/>
          <p:nvPr/>
        </p:nvSpPr>
        <p:spPr>
          <a:xfrm flipH="1">
            <a:off x="-513775" y="608890"/>
            <a:ext cx="907200" cy="90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0"/>
          <p:cNvSpPr/>
          <p:nvPr/>
        </p:nvSpPr>
        <p:spPr>
          <a:xfrm>
            <a:off x="8110476" y="609140"/>
            <a:ext cx="907200" cy="9072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"/>
          <p:cNvSpPr/>
          <p:nvPr/>
        </p:nvSpPr>
        <p:spPr>
          <a:xfrm flipH="1">
            <a:off x="1092504" y="4876818"/>
            <a:ext cx="523800" cy="523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"/>
          <p:cNvSpPr/>
          <p:nvPr/>
        </p:nvSpPr>
        <p:spPr>
          <a:xfrm flipH="1">
            <a:off x="2142904" y="4876818"/>
            <a:ext cx="523800" cy="523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0"/>
          <p:cNvSpPr/>
          <p:nvPr/>
        </p:nvSpPr>
        <p:spPr>
          <a:xfrm flipH="1">
            <a:off x="8865354" y="4876818"/>
            <a:ext cx="523800" cy="523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>
            <a:spLocks noGrp="1"/>
          </p:cNvSpPr>
          <p:nvPr>
            <p:ph type="subTitle" idx="1"/>
          </p:nvPr>
        </p:nvSpPr>
        <p:spPr>
          <a:xfrm>
            <a:off x="913125" y="2185054"/>
            <a:ext cx="30732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913125" y="1541250"/>
            <a:ext cx="30732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13" name="Google Shape;213;p22"/>
          <p:cNvGrpSpPr/>
          <p:nvPr/>
        </p:nvGrpSpPr>
        <p:grpSpPr>
          <a:xfrm>
            <a:off x="1279996" y="-127094"/>
            <a:ext cx="4052419" cy="1154684"/>
            <a:chOff x="5833814" y="609140"/>
            <a:chExt cx="3183861" cy="907200"/>
          </a:xfrm>
        </p:grpSpPr>
        <p:sp>
          <p:nvSpPr>
            <p:cNvPr id="214" name="Google Shape;214;p22"/>
            <p:cNvSpPr/>
            <p:nvPr/>
          </p:nvSpPr>
          <p:spPr>
            <a:xfrm>
              <a:off x="5833814" y="609140"/>
              <a:ext cx="907200" cy="9072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2"/>
            <p:cNvSpPr/>
            <p:nvPr/>
          </p:nvSpPr>
          <p:spPr>
            <a:xfrm>
              <a:off x="6363976" y="609140"/>
              <a:ext cx="907200" cy="907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2"/>
            <p:cNvSpPr/>
            <p:nvPr/>
          </p:nvSpPr>
          <p:spPr>
            <a:xfrm>
              <a:off x="7056801" y="609140"/>
              <a:ext cx="907200" cy="907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8110476" y="609140"/>
              <a:ext cx="907200" cy="907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22"/>
          <p:cNvSpPr/>
          <p:nvPr/>
        </p:nvSpPr>
        <p:spPr>
          <a:xfrm>
            <a:off x="285931" y="-127106"/>
            <a:ext cx="1154700" cy="115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" name="Google Shape;219;p22"/>
          <p:cNvGrpSpPr/>
          <p:nvPr/>
        </p:nvGrpSpPr>
        <p:grpSpPr>
          <a:xfrm flipH="1">
            <a:off x="503882" y="4161208"/>
            <a:ext cx="3595219" cy="1154684"/>
            <a:chOff x="5833814" y="609140"/>
            <a:chExt cx="2824653" cy="907200"/>
          </a:xfrm>
        </p:grpSpPr>
        <p:sp>
          <p:nvSpPr>
            <p:cNvPr id="220" name="Google Shape;220;p22"/>
            <p:cNvSpPr/>
            <p:nvPr/>
          </p:nvSpPr>
          <p:spPr>
            <a:xfrm>
              <a:off x="5833814" y="609140"/>
              <a:ext cx="907200" cy="9072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6363976" y="609140"/>
              <a:ext cx="907200" cy="907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7056801" y="609140"/>
              <a:ext cx="907200" cy="907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7751268" y="609140"/>
              <a:ext cx="907200" cy="907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22"/>
          <p:cNvSpPr/>
          <p:nvPr/>
        </p:nvSpPr>
        <p:spPr>
          <a:xfrm>
            <a:off x="8217731" y="4127369"/>
            <a:ext cx="1154700" cy="1154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IG_NUMBER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 hasCustomPrompt="1"/>
          </p:nvPr>
        </p:nvSpPr>
        <p:spPr>
          <a:xfrm>
            <a:off x="5159213" y="2939200"/>
            <a:ext cx="27273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77" name="Google Shape;277;p26"/>
          <p:cNvSpPr txBox="1">
            <a:spLocks noGrp="1"/>
          </p:cNvSpPr>
          <p:nvPr>
            <p:ph type="subTitle" idx="1"/>
          </p:nvPr>
        </p:nvSpPr>
        <p:spPr>
          <a:xfrm>
            <a:off x="5159213" y="3311200"/>
            <a:ext cx="2727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8" name="Google Shape;278;p26"/>
          <p:cNvSpPr txBox="1">
            <a:spLocks noGrp="1"/>
          </p:cNvSpPr>
          <p:nvPr>
            <p:ph type="title" idx="2" hasCustomPrompt="1"/>
          </p:nvPr>
        </p:nvSpPr>
        <p:spPr>
          <a:xfrm>
            <a:off x="3208350" y="1167500"/>
            <a:ext cx="27273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79" name="Google Shape;279;p26"/>
          <p:cNvSpPr txBox="1">
            <a:spLocks noGrp="1"/>
          </p:cNvSpPr>
          <p:nvPr>
            <p:ph type="subTitle" idx="3"/>
          </p:nvPr>
        </p:nvSpPr>
        <p:spPr>
          <a:xfrm>
            <a:off x="3206250" y="1539500"/>
            <a:ext cx="2727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0" name="Google Shape;280;p26"/>
          <p:cNvSpPr txBox="1">
            <a:spLocks noGrp="1"/>
          </p:cNvSpPr>
          <p:nvPr>
            <p:ph type="title" idx="4" hasCustomPrompt="1"/>
          </p:nvPr>
        </p:nvSpPr>
        <p:spPr>
          <a:xfrm>
            <a:off x="1257488" y="3016425"/>
            <a:ext cx="27273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81" name="Google Shape;281;p26"/>
          <p:cNvSpPr txBox="1">
            <a:spLocks noGrp="1"/>
          </p:cNvSpPr>
          <p:nvPr>
            <p:ph type="subTitle" idx="5"/>
          </p:nvPr>
        </p:nvSpPr>
        <p:spPr>
          <a:xfrm>
            <a:off x="1257488" y="3388425"/>
            <a:ext cx="2727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2" name="Google Shape;282;p26"/>
          <p:cNvSpPr/>
          <p:nvPr/>
        </p:nvSpPr>
        <p:spPr>
          <a:xfrm flipH="1">
            <a:off x="8201149" y="1997975"/>
            <a:ext cx="1429200" cy="142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6"/>
          <p:cNvSpPr/>
          <p:nvPr/>
        </p:nvSpPr>
        <p:spPr>
          <a:xfrm flipH="1">
            <a:off x="-660676" y="1615700"/>
            <a:ext cx="1429200" cy="1427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6"/>
          <p:cNvSpPr/>
          <p:nvPr/>
        </p:nvSpPr>
        <p:spPr>
          <a:xfrm flipH="1">
            <a:off x="-660676" y="2751700"/>
            <a:ext cx="1429200" cy="14277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6"/>
          <p:cNvSpPr/>
          <p:nvPr/>
        </p:nvSpPr>
        <p:spPr>
          <a:xfrm flipH="1">
            <a:off x="8201149" y="938375"/>
            <a:ext cx="1429200" cy="14277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/>
          <p:nvPr/>
        </p:nvSpPr>
        <p:spPr>
          <a:xfrm flipH="1">
            <a:off x="-465695" y="3891252"/>
            <a:ext cx="1688100" cy="168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0" name="Google Shape;320;p29"/>
          <p:cNvGrpSpPr/>
          <p:nvPr/>
        </p:nvGrpSpPr>
        <p:grpSpPr>
          <a:xfrm>
            <a:off x="4025553" y="3890319"/>
            <a:ext cx="5328815" cy="1688120"/>
            <a:chOff x="3719945" y="-145000"/>
            <a:chExt cx="5603381" cy="1775100"/>
          </a:xfrm>
        </p:grpSpPr>
        <p:sp>
          <p:nvSpPr>
            <p:cNvPr id="321" name="Google Shape;321;p29"/>
            <p:cNvSpPr/>
            <p:nvPr/>
          </p:nvSpPr>
          <p:spPr>
            <a:xfrm flipH="1">
              <a:off x="7548225" y="-145000"/>
              <a:ext cx="1775100" cy="1775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 flipH="1">
              <a:off x="6660626" y="-144025"/>
              <a:ext cx="1775100" cy="1773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 flipH="1">
              <a:off x="5339402" y="-144025"/>
              <a:ext cx="1775100" cy="177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 flipH="1">
              <a:off x="3719945" y="-144025"/>
              <a:ext cx="1775100" cy="1773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4116425" y="2372625"/>
            <a:ext cx="7134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554125" y="3936602"/>
            <a:ext cx="28956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4554125" y="2828400"/>
            <a:ext cx="38766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30"/>
          <p:cNvGrpSpPr/>
          <p:nvPr/>
        </p:nvGrpSpPr>
        <p:grpSpPr>
          <a:xfrm>
            <a:off x="-267304" y="4724346"/>
            <a:ext cx="2252166" cy="652800"/>
            <a:chOff x="-267304" y="4724346"/>
            <a:chExt cx="2252166" cy="652800"/>
          </a:xfrm>
        </p:grpSpPr>
        <p:sp>
          <p:nvSpPr>
            <p:cNvPr id="327" name="Google Shape;327;p30"/>
            <p:cNvSpPr/>
            <p:nvPr/>
          </p:nvSpPr>
          <p:spPr>
            <a:xfrm>
              <a:off x="1331462" y="4724346"/>
              <a:ext cx="653400" cy="65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-267304" y="4724346"/>
              <a:ext cx="653400" cy="6528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194680" y="4724346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30"/>
          <p:cNvGrpSpPr/>
          <p:nvPr/>
        </p:nvGrpSpPr>
        <p:grpSpPr>
          <a:xfrm>
            <a:off x="5058098" y="-334862"/>
            <a:ext cx="3961914" cy="653400"/>
            <a:chOff x="5058098" y="-334862"/>
            <a:chExt cx="3961914" cy="653400"/>
          </a:xfrm>
        </p:grpSpPr>
        <p:sp>
          <p:nvSpPr>
            <p:cNvPr id="331" name="Google Shape;331;p30"/>
            <p:cNvSpPr/>
            <p:nvPr/>
          </p:nvSpPr>
          <p:spPr>
            <a:xfrm flipH="1">
              <a:off x="6533448" y="-334504"/>
              <a:ext cx="653400" cy="65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 flipH="1">
              <a:off x="8366612" y="-334862"/>
              <a:ext cx="653400" cy="6534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 flipH="1">
              <a:off x="8039935" y="-334504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 flipH="1">
              <a:off x="7553664" y="-334504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 flipH="1">
              <a:off x="6957630" y="-334504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 flipH="1">
              <a:off x="5058098" y="-334554"/>
              <a:ext cx="653400" cy="65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753825" y="2751200"/>
            <a:ext cx="2676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53500" y="1224750"/>
            <a:ext cx="6677100" cy="17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9297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4116425" y="2372625"/>
            <a:ext cx="7134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554125" y="3936602"/>
            <a:ext cx="28956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4554125" y="2828400"/>
            <a:ext cx="38766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3673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 flipH="1">
            <a:off x="141999" y="308523"/>
            <a:ext cx="461700" cy="461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3100" y="1147950"/>
            <a:ext cx="7717800" cy="3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 flipH="1">
            <a:off x="7776023" y="53840"/>
            <a:ext cx="698100" cy="698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4"/>
          <p:cNvSpPr/>
          <p:nvPr/>
        </p:nvSpPr>
        <p:spPr>
          <a:xfrm flipH="1">
            <a:off x="-312929" y="190320"/>
            <a:ext cx="698100" cy="698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/>
          <p:nvPr/>
        </p:nvSpPr>
        <p:spPr>
          <a:xfrm flipH="1">
            <a:off x="8281198" y="53840"/>
            <a:ext cx="698100" cy="6981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/>
          <p:nvPr/>
        </p:nvSpPr>
        <p:spPr>
          <a:xfrm flipH="1">
            <a:off x="8097748" y="53840"/>
            <a:ext cx="698100" cy="698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/>
          <p:nvPr/>
        </p:nvSpPr>
        <p:spPr>
          <a:xfrm flipH="1">
            <a:off x="8484825" y="4755450"/>
            <a:ext cx="541800" cy="541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3913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816526" y="1458325"/>
            <a:ext cx="2955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1819025" y="1784675"/>
            <a:ext cx="29535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5654387" y="3282875"/>
            <a:ext cx="2955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5657475" y="3609225"/>
            <a:ext cx="29496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 flipH="1">
            <a:off x="-666719" y="3239311"/>
            <a:ext cx="1364700" cy="1364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8446024" y="1414774"/>
            <a:ext cx="1364700" cy="1364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6933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4" name="Google Shape;34;p6"/>
          <p:cNvGrpSpPr/>
          <p:nvPr/>
        </p:nvGrpSpPr>
        <p:grpSpPr>
          <a:xfrm>
            <a:off x="-267304" y="4724346"/>
            <a:ext cx="2252166" cy="652800"/>
            <a:chOff x="-267304" y="4724346"/>
            <a:chExt cx="2252166" cy="652800"/>
          </a:xfrm>
        </p:grpSpPr>
        <p:sp>
          <p:nvSpPr>
            <p:cNvPr id="35" name="Google Shape;35;p6"/>
            <p:cNvSpPr/>
            <p:nvPr/>
          </p:nvSpPr>
          <p:spPr>
            <a:xfrm>
              <a:off x="1331462" y="4724346"/>
              <a:ext cx="653400" cy="65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6"/>
            <p:cNvSpPr/>
            <p:nvPr/>
          </p:nvSpPr>
          <p:spPr>
            <a:xfrm>
              <a:off x="-267304" y="4724346"/>
              <a:ext cx="653400" cy="6528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6"/>
            <p:cNvSpPr/>
            <p:nvPr/>
          </p:nvSpPr>
          <p:spPr>
            <a:xfrm>
              <a:off x="194680" y="4724346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6"/>
          <p:cNvGrpSpPr/>
          <p:nvPr/>
        </p:nvGrpSpPr>
        <p:grpSpPr>
          <a:xfrm>
            <a:off x="5058098" y="-334862"/>
            <a:ext cx="3961914" cy="653400"/>
            <a:chOff x="5058098" y="-334862"/>
            <a:chExt cx="3961914" cy="653400"/>
          </a:xfrm>
        </p:grpSpPr>
        <p:sp>
          <p:nvSpPr>
            <p:cNvPr id="39" name="Google Shape;39;p6"/>
            <p:cNvSpPr/>
            <p:nvPr/>
          </p:nvSpPr>
          <p:spPr>
            <a:xfrm flipH="1">
              <a:off x="6533448" y="-334504"/>
              <a:ext cx="653400" cy="65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 flipH="1">
              <a:off x="8366612" y="-334862"/>
              <a:ext cx="653400" cy="6534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 flipH="1">
              <a:off x="8039935" y="-334504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 flipH="1">
              <a:off x="7553664" y="-334504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6"/>
            <p:cNvSpPr/>
            <p:nvPr/>
          </p:nvSpPr>
          <p:spPr>
            <a:xfrm flipH="1">
              <a:off x="6957630" y="-334504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 flipH="1">
              <a:off x="5058098" y="-334554"/>
              <a:ext cx="653400" cy="65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708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998225" y="1087838"/>
            <a:ext cx="3176700" cy="18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4998225" y="3155063"/>
            <a:ext cx="3176700" cy="9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837900" y="-627288"/>
            <a:ext cx="3392400" cy="33924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837900" y="875562"/>
            <a:ext cx="3392400" cy="3392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837900" y="2378387"/>
            <a:ext cx="3392400" cy="3392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207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829400" y="1476375"/>
            <a:ext cx="5485800" cy="22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3063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3204050" y="490354"/>
            <a:ext cx="4670400" cy="20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3204050" y="3619925"/>
            <a:ext cx="46704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9"/>
          <p:cNvSpPr/>
          <p:nvPr/>
        </p:nvSpPr>
        <p:spPr>
          <a:xfrm rot="10800000">
            <a:off x="-2222525" y="352800"/>
            <a:ext cx="4437900" cy="4437900"/>
          </a:xfrm>
          <a:prstGeom prst="chord">
            <a:avLst>
              <a:gd name="adj1" fmla="val 5374634"/>
              <a:gd name="adj2" fmla="val 1622755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742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1104900" y="3519150"/>
            <a:ext cx="3505200" cy="9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73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 flipH="1">
            <a:off x="141999" y="308523"/>
            <a:ext cx="461700" cy="461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3100" y="1147950"/>
            <a:ext cx="7717800" cy="3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 flipH="1">
            <a:off x="7789671" y="26544"/>
            <a:ext cx="698100" cy="698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 flipH="1">
            <a:off x="-312929" y="190320"/>
            <a:ext cx="698100" cy="698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8294846" y="26544"/>
            <a:ext cx="698100" cy="6981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 flipH="1">
            <a:off x="8111396" y="26544"/>
            <a:ext cx="698100" cy="698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 flipH="1">
            <a:off x="8484825" y="4755450"/>
            <a:ext cx="541800" cy="541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1066500" y="1586675"/>
            <a:ext cx="70110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2266472" y="2852438"/>
            <a:ext cx="4611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grpSp>
        <p:nvGrpSpPr>
          <p:cNvPr id="62" name="Google Shape;62;p11"/>
          <p:cNvGrpSpPr/>
          <p:nvPr/>
        </p:nvGrpSpPr>
        <p:grpSpPr>
          <a:xfrm flipH="1">
            <a:off x="-837955" y="3965550"/>
            <a:ext cx="6755906" cy="1775100"/>
            <a:chOff x="2567420" y="-145000"/>
            <a:chExt cx="6755906" cy="1775100"/>
          </a:xfrm>
        </p:grpSpPr>
        <p:sp>
          <p:nvSpPr>
            <p:cNvPr id="63" name="Google Shape;63;p11"/>
            <p:cNvSpPr/>
            <p:nvPr/>
          </p:nvSpPr>
          <p:spPr>
            <a:xfrm flipH="1">
              <a:off x="2567420" y="-144025"/>
              <a:ext cx="1775100" cy="1773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11"/>
            <p:cNvSpPr/>
            <p:nvPr/>
          </p:nvSpPr>
          <p:spPr>
            <a:xfrm flipH="1">
              <a:off x="7548225" y="-145000"/>
              <a:ext cx="1775100" cy="1775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11"/>
            <p:cNvSpPr/>
            <p:nvPr/>
          </p:nvSpPr>
          <p:spPr>
            <a:xfrm flipH="1">
              <a:off x="6660626" y="-144025"/>
              <a:ext cx="1775100" cy="1773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11"/>
            <p:cNvSpPr/>
            <p:nvPr/>
          </p:nvSpPr>
          <p:spPr>
            <a:xfrm flipH="1">
              <a:off x="5339402" y="-144025"/>
              <a:ext cx="1775100" cy="177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11"/>
            <p:cNvSpPr/>
            <p:nvPr/>
          </p:nvSpPr>
          <p:spPr>
            <a:xfrm flipH="1">
              <a:off x="3719945" y="-144025"/>
              <a:ext cx="1775100" cy="1773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11"/>
          <p:cNvSpPr/>
          <p:nvPr/>
        </p:nvSpPr>
        <p:spPr>
          <a:xfrm>
            <a:off x="7712975" y="3966525"/>
            <a:ext cx="1775100" cy="1773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9" name="Google Shape;69;p11"/>
          <p:cNvGrpSpPr/>
          <p:nvPr/>
        </p:nvGrpSpPr>
        <p:grpSpPr>
          <a:xfrm>
            <a:off x="3226045" y="-544350"/>
            <a:ext cx="6755906" cy="1775100"/>
            <a:chOff x="2567420" y="-145000"/>
            <a:chExt cx="6755906" cy="1775100"/>
          </a:xfrm>
        </p:grpSpPr>
        <p:sp>
          <p:nvSpPr>
            <p:cNvPr id="70" name="Google Shape;70;p11"/>
            <p:cNvSpPr/>
            <p:nvPr/>
          </p:nvSpPr>
          <p:spPr>
            <a:xfrm flipH="1">
              <a:off x="2567420" y="-144025"/>
              <a:ext cx="1775100" cy="1773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11"/>
            <p:cNvSpPr/>
            <p:nvPr/>
          </p:nvSpPr>
          <p:spPr>
            <a:xfrm flipH="1">
              <a:off x="7548225" y="-145000"/>
              <a:ext cx="1775100" cy="1775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6660626" y="-144025"/>
              <a:ext cx="1775100" cy="177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flipH="1">
              <a:off x="5339402" y="-144025"/>
              <a:ext cx="1775100" cy="177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flipH="1">
              <a:off x="3719945" y="-144025"/>
              <a:ext cx="1775100" cy="1773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11"/>
          <p:cNvSpPr/>
          <p:nvPr/>
        </p:nvSpPr>
        <p:spPr>
          <a:xfrm flipH="1">
            <a:off x="-301730" y="-543375"/>
            <a:ext cx="1775100" cy="1773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8246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983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subTitle" idx="1"/>
          </p:nvPr>
        </p:nvSpPr>
        <p:spPr>
          <a:xfrm>
            <a:off x="720300" y="1626026"/>
            <a:ext cx="2386800" cy="6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hasCustomPrompt="1"/>
          </p:nvPr>
        </p:nvSpPr>
        <p:spPr>
          <a:xfrm>
            <a:off x="713244" y="1271729"/>
            <a:ext cx="5211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2"/>
          </p:nvPr>
        </p:nvSpPr>
        <p:spPr>
          <a:xfrm>
            <a:off x="720300" y="2192488"/>
            <a:ext cx="2385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3" hasCustomPrompt="1"/>
          </p:nvPr>
        </p:nvSpPr>
        <p:spPr>
          <a:xfrm>
            <a:off x="3248315" y="1271729"/>
            <a:ext cx="5211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4" hasCustomPrompt="1"/>
          </p:nvPr>
        </p:nvSpPr>
        <p:spPr>
          <a:xfrm>
            <a:off x="5783385" y="1271729"/>
            <a:ext cx="5211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5" hasCustomPrompt="1"/>
          </p:nvPr>
        </p:nvSpPr>
        <p:spPr>
          <a:xfrm>
            <a:off x="712268" y="3061279"/>
            <a:ext cx="5211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6"/>
          </p:nvPr>
        </p:nvSpPr>
        <p:spPr>
          <a:xfrm>
            <a:off x="3255373" y="1626066"/>
            <a:ext cx="2386800" cy="6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7"/>
          </p:nvPr>
        </p:nvSpPr>
        <p:spPr>
          <a:xfrm>
            <a:off x="3257550" y="2192488"/>
            <a:ext cx="2384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8"/>
          </p:nvPr>
        </p:nvSpPr>
        <p:spPr>
          <a:xfrm>
            <a:off x="5790447" y="1610858"/>
            <a:ext cx="2386800" cy="6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9"/>
          </p:nvPr>
        </p:nvSpPr>
        <p:spPr>
          <a:xfrm>
            <a:off x="5792551" y="2198963"/>
            <a:ext cx="2384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3"/>
          </p:nvPr>
        </p:nvSpPr>
        <p:spPr>
          <a:xfrm>
            <a:off x="721425" y="3415676"/>
            <a:ext cx="2386800" cy="6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4"/>
          </p:nvPr>
        </p:nvSpPr>
        <p:spPr>
          <a:xfrm>
            <a:off x="721422" y="3988503"/>
            <a:ext cx="2385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5"/>
          </p:nvPr>
        </p:nvSpPr>
        <p:spPr>
          <a:xfrm>
            <a:off x="720300" y="45232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16" hasCustomPrompt="1"/>
          </p:nvPr>
        </p:nvSpPr>
        <p:spPr>
          <a:xfrm>
            <a:off x="3248315" y="3061266"/>
            <a:ext cx="5211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17" hasCustomPrompt="1"/>
          </p:nvPr>
        </p:nvSpPr>
        <p:spPr>
          <a:xfrm>
            <a:off x="5783395" y="3061275"/>
            <a:ext cx="5244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8"/>
          </p:nvPr>
        </p:nvSpPr>
        <p:spPr>
          <a:xfrm>
            <a:off x="3255376" y="3430548"/>
            <a:ext cx="2387700" cy="6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9"/>
          </p:nvPr>
        </p:nvSpPr>
        <p:spPr>
          <a:xfrm>
            <a:off x="3256575" y="3982024"/>
            <a:ext cx="2385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20"/>
          </p:nvPr>
        </p:nvSpPr>
        <p:spPr>
          <a:xfrm>
            <a:off x="5790448" y="3415675"/>
            <a:ext cx="2386800" cy="6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21"/>
          </p:nvPr>
        </p:nvSpPr>
        <p:spPr>
          <a:xfrm>
            <a:off x="5792551" y="3988500"/>
            <a:ext cx="2384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97" name="Google Shape;97;p13"/>
          <p:cNvSpPr/>
          <p:nvPr/>
        </p:nvSpPr>
        <p:spPr>
          <a:xfrm flipH="1">
            <a:off x="-151319" y="4789024"/>
            <a:ext cx="693900" cy="693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 flipH="1">
            <a:off x="190327" y="4789024"/>
            <a:ext cx="693900" cy="693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/>
          <p:nvPr/>
        </p:nvSpPr>
        <p:spPr>
          <a:xfrm flipH="1">
            <a:off x="542585" y="4789024"/>
            <a:ext cx="693900" cy="693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/>
          <p:nvPr/>
        </p:nvSpPr>
        <p:spPr>
          <a:xfrm flipH="1">
            <a:off x="884224" y="4789024"/>
            <a:ext cx="693900" cy="693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 flipH="1">
            <a:off x="8353060" y="391724"/>
            <a:ext cx="693900" cy="693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flipH="1">
            <a:off x="8694699" y="391724"/>
            <a:ext cx="693900" cy="693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 flipH="1">
            <a:off x="8000810" y="391724"/>
            <a:ext cx="693900" cy="693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 flipH="1">
            <a:off x="7583410" y="391724"/>
            <a:ext cx="693900" cy="6939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3915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3958025" y="4183500"/>
            <a:ext cx="44727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1"/>
          </p:nvPr>
        </p:nvSpPr>
        <p:spPr>
          <a:xfrm>
            <a:off x="3958025" y="2395775"/>
            <a:ext cx="4472700" cy="16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8350176" y="4407184"/>
            <a:ext cx="955800" cy="95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-600880" y="540350"/>
            <a:ext cx="1775100" cy="1773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366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 hasCustomPrompt="1"/>
          </p:nvPr>
        </p:nvSpPr>
        <p:spPr>
          <a:xfrm>
            <a:off x="720300" y="2788150"/>
            <a:ext cx="7131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1072725" y="3936600"/>
            <a:ext cx="25278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2"/>
          </p:nvPr>
        </p:nvSpPr>
        <p:spPr>
          <a:xfrm>
            <a:off x="1072725" y="3347250"/>
            <a:ext cx="33087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15"/>
          <p:cNvSpPr/>
          <p:nvPr/>
        </p:nvSpPr>
        <p:spPr>
          <a:xfrm flipH="1">
            <a:off x="1763200" y="451944"/>
            <a:ext cx="2083800" cy="20817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/>
          <p:nvPr/>
        </p:nvSpPr>
        <p:spPr>
          <a:xfrm flipH="1">
            <a:off x="7649125" y="450800"/>
            <a:ext cx="2083800" cy="208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/>
          <p:nvPr/>
        </p:nvSpPr>
        <p:spPr>
          <a:xfrm flipH="1">
            <a:off x="6227224" y="451944"/>
            <a:ext cx="2083800" cy="2081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 flipH="1">
            <a:off x="4669775" y="451944"/>
            <a:ext cx="2083800" cy="2081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 flipH="1">
            <a:off x="3116074" y="451944"/>
            <a:ext cx="2083800" cy="2081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208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1"/>
          </p:nvPr>
        </p:nvSpPr>
        <p:spPr>
          <a:xfrm>
            <a:off x="999725" y="2998038"/>
            <a:ext cx="2123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2"/>
          </p:nvPr>
        </p:nvSpPr>
        <p:spPr>
          <a:xfrm>
            <a:off x="999800" y="3301663"/>
            <a:ext cx="21234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3"/>
          </p:nvPr>
        </p:nvSpPr>
        <p:spPr>
          <a:xfrm>
            <a:off x="3451100" y="2998038"/>
            <a:ext cx="2123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4"/>
          </p:nvPr>
        </p:nvSpPr>
        <p:spPr>
          <a:xfrm>
            <a:off x="3451109" y="3301663"/>
            <a:ext cx="21234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5"/>
          </p:nvPr>
        </p:nvSpPr>
        <p:spPr>
          <a:xfrm>
            <a:off x="5902412" y="2998038"/>
            <a:ext cx="2123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6"/>
          </p:nvPr>
        </p:nvSpPr>
        <p:spPr>
          <a:xfrm>
            <a:off x="5902422" y="3301663"/>
            <a:ext cx="21234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title" idx="7" hasCustomPrompt="1"/>
          </p:nvPr>
        </p:nvSpPr>
        <p:spPr>
          <a:xfrm>
            <a:off x="1571100" y="1673288"/>
            <a:ext cx="9807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 idx="8" hasCustomPrompt="1"/>
          </p:nvPr>
        </p:nvSpPr>
        <p:spPr>
          <a:xfrm>
            <a:off x="4022475" y="1673288"/>
            <a:ext cx="9807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 idx="9" hasCustomPrompt="1"/>
          </p:nvPr>
        </p:nvSpPr>
        <p:spPr>
          <a:xfrm>
            <a:off x="6473775" y="1673288"/>
            <a:ext cx="9807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130" name="Google Shape;130;p16"/>
          <p:cNvGrpSpPr/>
          <p:nvPr/>
        </p:nvGrpSpPr>
        <p:grpSpPr>
          <a:xfrm flipH="1">
            <a:off x="7499523" y="-299587"/>
            <a:ext cx="1466348" cy="653400"/>
            <a:chOff x="7553664" y="-334862"/>
            <a:chExt cx="1466348" cy="653400"/>
          </a:xfrm>
        </p:grpSpPr>
        <p:sp>
          <p:nvSpPr>
            <p:cNvPr id="131" name="Google Shape;131;p16"/>
            <p:cNvSpPr/>
            <p:nvPr/>
          </p:nvSpPr>
          <p:spPr>
            <a:xfrm flipH="1">
              <a:off x="8366612" y="-334862"/>
              <a:ext cx="653400" cy="6534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 flipH="1">
              <a:off x="8039935" y="-334504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 flipH="1">
              <a:off x="7553664" y="-334504"/>
              <a:ext cx="653400" cy="65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16"/>
          <p:cNvGrpSpPr/>
          <p:nvPr/>
        </p:nvGrpSpPr>
        <p:grpSpPr>
          <a:xfrm flipH="1">
            <a:off x="415523" y="4794513"/>
            <a:ext cx="3961914" cy="653400"/>
            <a:chOff x="5058098" y="-334862"/>
            <a:chExt cx="3961914" cy="653400"/>
          </a:xfrm>
        </p:grpSpPr>
        <p:sp>
          <p:nvSpPr>
            <p:cNvPr id="135" name="Google Shape;135;p16"/>
            <p:cNvSpPr/>
            <p:nvPr/>
          </p:nvSpPr>
          <p:spPr>
            <a:xfrm flipH="1">
              <a:off x="6533448" y="-334504"/>
              <a:ext cx="653400" cy="65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 flipH="1">
              <a:off x="8366612" y="-334862"/>
              <a:ext cx="653400" cy="6534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 flipH="1">
              <a:off x="8039935" y="-334504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 flipH="1">
              <a:off x="7553664" y="-334504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 flipH="1">
              <a:off x="6957630" y="-334504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 flipH="1">
              <a:off x="5058098" y="-334554"/>
              <a:ext cx="653400" cy="65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112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subTitle" idx="1"/>
          </p:nvPr>
        </p:nvSpPr>
        <p:spPr>
          <a:xfrm>
            <a:off x="5909988" y="868449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2"/>
          </p:nvPr>
        </p:nvSpPr>
        <p:spPr>
          <a:xfrm>
            <a:off x="5909988" y="1177815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3"/>
          </p:nvPr>
        </p:nvSpPr>
        <p:spPr>
          <a:xfrm>
            <a:off x="5909988" y="2249591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4"/>
          </p:nvPr>
        </p:nvSpPr>
        <p:spPr>
          <a:xfrm>
            <a:off x="5909988" y="2560795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5"/>
          </p:nvPr>
        </p:nvSpPr>
        <p:spPr>
          <a:xfrm>
            <a:off x="5909988" y="3632557"/>
            <a:ext cx="25137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6"/>
          </p:nvPr>
        </p:nvSpPr>
        <p:spPr>
          <a:xfrm>
            <a:off x="5909988" y="3945600"/>
            <a:ext cx="25137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4100700" cy="14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9" name="Google Shape;149;p17"/>
          <p:cNvGrpSpPr/>
          <p:nvPr/>
        </p:nvGrpSpPr>
        <p:grpSpPr>
          <a:xfrm>
            <a:off x="-1333514" y="2867256"/>
            <a:ext cx="5753166" cy="1822617"/>
            <a:chOff x="-1333500" y="2779126"/>
            <a:chExt cx="6031204" cy="1910700"/>
          </a:xfrm>
        </p:grpSpPr>
        <p:sp>
          <p:nvSpPr>
            <p:cNvPr id="150" name="Google Shape;150;p17"/>
            <p:cNvSpPr/>
            <p:nvPr/>
          </p:nvSpPr>
          <p:spPr>
            <a:xfrm flipH="1">
              <a:off x="2787004" y="2779126"/>
              <a:ext cx="1910700" cy="19107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 flipH="1">
              <a:off x="1831652" y="2780175"/>
              <a:ext cx="1910700" cy="1908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 flipH="1">
              <a:off x="409575" y="2780175"/>
              <a:ext cx="1910700" cy="1908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 flipH="1">
              <a:off x="-1333500" y="2780175"/>
              <a:ext cx="1910700" cy="1908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830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4838525" y="452325"/>
            <a:ext cx="35922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subTitle" idx="1"/>
          </p:nvPr>
        </p:nvSpPr>
        <p:spPr>
          <a:xfrm>
            <a:off x="713025" y="2129238"/>
            <a:ext cx="2282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subTitle" idx="2"/>
          </p:nvPr>
        </p:nvSpPr>
        <p:spPr>
          <a:xfrm>
            <a:off x="713025" y="2417965"/>
            <a:ext cx="2282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ubTitle" idx="3"/>
          </p:nvPr>
        </p:nvSpPr>
        <p:spPr>
          <a:xfrm>
            <a:off x="3430825" y="2129238"/>
            <a:ext cx="2282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ubTitle" idx="4"/>
          </p:nvPr>
        </p:nvSpPr>
        <p:spPr>
          <a:xfrm>
            <a:off x="3430825" y="2417966"/>
            <a:ext cx="2282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subTitle" idx="5"/>
          </p:nvPr>
        </p:nvSpPr>
        <p:spPr>
          <a:xfrm>
            <a:off x="6148625" y="2129238"/>
            <a:ext cx="2282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ubTitle" idx="6"/>
          </p:nvPr>
        </p:nvSpPr>
        <p:spPr>
          <a:xfrm>
            <a:off x="6148625" y="2417966"/>
            <a:ext cx="2282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7"/>
          </p:nvPr>
        </p:nvSpPr>
        <p:spPr>
          <a:xfrm>
            <a:off x="713025" y="3679125"/>
            <a:ext cx="2282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ubTitle" idx="8"/>
          </p:nvPr>
        </p:nvSpPr>
        <p:spPr>
          <a:xfrm>
            <a:off x="713025" y="3973188"/>
            <a:ext cx="2282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subTitle" idx="9"/>
          </p:nvPr>
        </p:nvSpPr>
        <p:spPr>
          <a:xfrm>
            <a:off x="3430825" y="3679108"/>
            <a:ext cx="2282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13"/>
          </p:nvPr>
        </p:nvSpPr>
        <p:spPr>
          <a:xfrm>
            <a:off x="3430825" y="3973177"/>
            <a:ext cx="2282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subTitle" idx="14"/>
          </p:nvPr>
        </p:nvSpPr>
        <p:spPr>
          <a:xfrm>
            <a:off x="6148625" y="3679108"/>
            <a:ext cx="22824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subTitle" idx="15"/>
          </p:nvPr>
        </p:nvSpPr>
        <p:spPr>
          <a:xfrm>
            <a:off x="6148625" y="3973177"/>
            <a:ext cx="22824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8599500" y="-248156"/>
            <a:ext cx="1089000" cy="1087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421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70;p19"/>
          <p:cNvCxnSpPr/>
          <p:nvPr/>
        </p:nvCxnSpPr>
        <p:spPr>
          <a:xfrm>
            <a:off x="-9525" y="5143500"/>
            <a:ext cx="9134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" name="Google Shape;171;p19"/>
          <p:cNvSpPr txBox="1">
            <a:spLocks noGrp="1"/>
          </p:cNvSpPr>
          <p:nvPr>
            <p:ph type="subTitle" idx="1"/>
          </p:nvPr>
        </p:nvSpPr>
        <p:spPr>
          <a:xfrm>
            <a:off x="2874125" y="1587550"/>
            <a:ext cx="2556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subTitle" idx="2"/>
          </p:nvPr>
        </p:nvSpPr>
        <p:spPr>
          <a:xfrm>
            <a:off x="2874128" y="1891159"/>
            <a:ext cx="25563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ubTitle" idx="3"/>
          </p:nvPr>
        </p:nvSpPr>
        <p:spPr>
          <a:xfrm>
            <a:off x="5874400" y="1587550"/>
            <a:ext cx="2556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subTitle" idx="4"/>
          </p:nvPr>
        </p:nvSpPr>
        <p:spPr>
          <a:xfrm>
            <a:off x="5874414" y="1891159"/>
            <a:ext cx="25563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subTitle" idx="5"/>
          </p:nvPr>
        </p:nvSpPr>
        <p:spPr>
          <a:xfrm>
            <a:off x="2874125" y="3377092"/>
            <a:ext cx="2556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subTitle" idx="6"/>
          </p:nvPr>
        </p:nvSpPr>
        <p:spPr>
          <a:xfrm>
            <a:off x="2874128" y="3680701"/>
            <a:ext cx="25563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subTitle" idx="7"/>
          </p:nvPr>
        </p:nvSpPr>
        <p:spPr>
          <a:xfrm>
            <a:off x="5874400" y="3377094"/>
            <a:ext cx="25563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8"/>
          </p:nvPr>
        </p:nvSpPr>
        <p:spPr>
          <a:xfrm>
            <a:off x="5874414" y="3680702"/>
            <a:ext cx="25563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/>
          </p:nvPr>
        </p:nvSpPr>
        <p:spPr>
          <a:xfrm>
            <a:off x="2874125" y="452325"/>
            <a:ext cx="555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0" name="Google Shape;180;p19"/>
          <p:cNvGrpSpPr/>
          <p:nvPr/>
        </p:nvGrpSpPr>
        <p:grpSpPr>
          <a:xfrm>
            <a:off x="185989" y="-134480"/>
            <a:ext cx="1054800" cy="5131023"/>
            <a:chOff x="185989" y="-134480"/>
            <a:chExt cx="1054800" cy="5131023"/>
          </a:xfrm>
        </p:grpSpPr>
        <p:sp>
          <p:nvSpPr>
            <p:cNvPr id="181" name="Google Shape;181;p19"/>
            <p:cNvSpPr/>
            <p:nvPr/>
          </p:nvSpPr>
          <p:spPr>
            <a:xfrm flipH="1">
              <a:off x="185989" y="-134480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 flipH="1">
              <a:off x="185989" y="129497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 flipH="1">
              <a:off x="185989" y="393475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9"/>
            <p:cNvSpPr/>
            <p:nvPr/>
          </p:nvSpPr>
          <p:spPr>
            <a:xfrm flipH="1">
              <a:off x="185989" y="657453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9"/>
            <p:cNvSpPr/>
            <p:nvPr/>
          </p:nvSpPr>
          <p:spPr>
            <a:xfrm flipH="1">
              <a:off x="185989" y="1182812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9"/>
            <p:cNvSpPr/>
            <p:nvPr/>
          </p:nvSpPr>
          <p:spPr>
            <a:xfrm flipH="1">
              <a:off x="185989" y="1710904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9"/>
            <p:cNvSpPr/>
            <p:nvPr/>
          </p:nvSpPr>
          <p:spPr>
            <a:xfrm flipH="1">
              <a:off x="185989" y="2015901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9"/>
            <p:cNvSpPr/>
            <p:nvPr/>
          </p:nvSpPr>
          <p:spPr>
            <a:xfrm flipH="1">
              <a:off x="185989" y="2764355"/>
              <a:ext cx="1054800" cy="1053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9"/>
            <p:cNvSpPr/>
            <p:nvPr/>
          </p:nvSpPr>
          <p:spPr>
            <a:xfrm flipH="1">
              <a:off x="185989" y="3943243"/>
              <a:ext cx="1054800" cy="105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632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720300" y="1761226"/>
            <a:ext cx="5769900" cy="23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Karla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39816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0"/>
          <p:cNvSpPr/>
          <p:nvPr/>
        </p:nvSpPr>
        <p:spPr>
          <a:xfrm flipH="1">
            <a:off x="766501" y="4876818"/>
            <a:ext cx="523800" cy="523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/>
          <p:nvPr/>
        </p:nvSpPr>
        <p:spPr>
          <a:xfrm flipH="1">
            <a:off x="440498" y="4876818"/>
            <a:ext cx="523800" cy="523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/>
          <p:nvPr/>
        </p:nvSpPr>
        <p:spPr>
          <a:xfrm flipH="1">
            <a:off x="114494" y="4876818"/>
            <a:ext cx="523800" cy="5238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6" name="Google Shape;196;p20"/>
          <p:cNvSpPr/>
          <p:nvPr/>
        </p:nvSpPr>
        <p:spPr>
          <a:xfrm flipH="1">
            <a:off x="-513775" y="608890"/>
            <a:ext cx="907200" cy="90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8110476" y="609140"/>
            <a:ext cx="907200" cy="9072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" name="Google Shape;198;p20"/>
          <p:cNvSpPr/>
          <p:nvPr/>
        </p:nvSpPr>
        <p:spPr>
          <a:xfrm flipH="1">
            <a:off x="1092504" y="4876818"/>
            <a:ext cx="523800" cy="523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199;p20"/>
          <p:cNvSpPr/>
          <p:nvPr/>
        </p:nvSpPr>
        <p:spPr>
          <a:xfrm flipH="1">
            <a:off x="2142904" y="4876818"/>
            <a:ext cx="523800" cy="523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20"/>
          <p:cNvSpPr/>
          <p:nvPr/>
        </p:nvSpPr>
        <p:spPr>
          <a:xfrm flipH="1">
            <a:off x="8865354" y="4876818"/>
            <a:ext cx="523800" cy="523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50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816526" y="1458325"/>
            <a:ext cx="2955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1819025" y="1784675"/>
            <a:ext cx="29535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5654387" y="3282875"/>
            <a:ext cx="2955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5657475" y="3609225"/>
            <a:ext cx="29496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13100" y="4523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 flipH="1">
            <a:off x="-666719" y="3239311"/>
            <a:ext cx="1364700" cy="1364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8446024" y="1414774"/>
            <a:ext cx="1364700" cy="13647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>
            <a:spLocks noGrp="1"/>
          </p:cNvSpPr>
          <p:nvPr>
            <p:ph type="subTitle" idx="1"/>
          </p:nvPr>
        </p:nvSpPr>
        <p:spPr>
          <a:xfrm>
            <a:off x="5214050" y="2189400"/>
            <a:ext cx="2953800" cy="14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title"/>
          </p:nvPr>
        </p:nvSpPr>
        <p:spPr>
          <a:xfrm>
            <a:off x="5218063" y="1229400"/>
            <a:ext cx="2953800" cy="9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1"/>
          <p:cNvSpPr/>
          <p:nvPr/>
        </p:nvSpPr>
        <p:spPr>
          <a:xfrm flipH="1">
            <a:off x="-533933" y="4569300"/>
            <a:ext cx="1688100" cy="168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05" name="Google Shape;205;p21"/>
          <p:cNvGrpSpPr/>
          <p:nvPr/>
        </p:nvGrpSpPr>
        <p:grpSpPr>
          <a:xfrm>
            <a:off x="4026542" y="4569300"/>
            <a:ext cx="5328815" cy="1688120"/>
            <a:chOff x="3719945" y="-145000"/>
            <a:chExt cx="5603381" cy="1775100"/>
          </a:xfrm>
        </p:grpSpPr>
        <p:sp>
          <p:nvSpPr>
            <p:cNvPr id="206" name="Google Shape;206;p21"/>
            <p:cNvSpPr/>
            <p:nvPr/>
          </p:nvSpPr>
          <p:spPr>
            <a:xfrm flipH="1">
              <a:off x="7548225" y="-145000"/>
              <a:ext cx="1775100" cy="1775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 flipH="1">
              <a:off x="6660626" y="-144025"/>
              <a:ext cx="1775100" cy="1773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 flipH="1">
              <a:off x="5339402" y="-144025"/>
              <a:ext cx="1775100" cy="177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 flipH="1">
              <a:off x="3719945" y="-144025"/>
              <a:ext cx="1775100" cy="1773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288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>
            <a:spLocks noGrp="1"/>
          </p:cNvSpPr>
          <p:nvPr>
            <p:ph type="subTitle" idx="1"/>
          </p:nvPr>
        </p:nvSpPr>
        <p:spPr>
          <a:xfrm>
            <a:off x="913125" y="2185054"/>
            <a:ext cx="30732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913125" y="1541250"/>
            <a:ext cx="30732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13" name="Google Shape;213;p22"/>
          <p:cNvGrpSpPr/>
          <p:nvPr/>
        </p:nvGrpSpPr>
        <p:grpSpPr>
          <a:xfrm>
            <a:off x="1361901" y="-577342"/>
            <a:ext cx="4052419" cy="1154684"/>
            <a:chOff x="5833814" y="609140"/>
            <a:chExt cx="3183861" cy="907200"/>
          </a:xfrm>
        </p:grpSpPr>
        <p:sp>
          <p:nvSpPr>
            <p:cNvPr id="214" name="Google Shape;214;p22"/>
            <p:cNvSpPr/>
            <p:nvPr/>
          </p:nvSpPr>
          <p:spPr>
            <a:xfrm>
              <a:off x="5833814" y="609140"/>
              <a:ext cx="907200" cy="9072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2"/>
            <p:cNvSpPr/>
            <p:nvPr/>
          </p:nvSpPr>
          <p:spPr>
            <a:xfrm>
              <a:off x="6363976" y="609140"/>
              <a:ext cx="907200" cy="907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2"/>
            <p:cNvSpPr/>
            <p:nvPr/>
          </p:nvSpPr>
          <p:spPr>
            <a:xfrm>
              <a:off x="7056801" y="609140"/>
              <a:ext cx="907200" cy="907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8110476" y="609140"/>
              <a:ext cx="907200" cy="907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22"/>
          <p:cNvSpPr/>
          <p:nvPr/>
        </p:nvSpPr>
        <p:spPr>
          <a:xfrm>
            <a:off x="382617" y="-577342"/>
            <a:ext cx="1154700" cy="115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9" name="Google Shape;219;p22"/>
          <p:cNvGrpSpPr/>
          <p:nvPr/>
        </p:nvGrpSpPr>
        <p:grpSpPr>
          <a:xfrm flipH="1">
            <a:off x="5199862" y="4566158"/>
            <a:ext cx="3595219" cy="1154684"/>
            <a:chOff x="5833814" y="609140"/>
            <a:chExt cx="2824653" cy="907200"/>
          </a:xfrm>
        </p:grpSpPr>
        <p:sp>
          <p:nvSpPr>
            <p:cNvPr id="220" name="Google Shape;220;p22"/>
            <p:cNvSpPr/>
            <p:nvPr/>
          </p:nvSpPr>
          <p:spPr>
            <a:xfrm>
              <a:off x="5833814" y="609140"/>
              <a:ext cx="907200" cy="9072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6363976" y="609140"/>
              <a:ext cx="907200" cy="907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7056801" y="609140"/>
              <a:ext cx="907200" cy="907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7751268" y="609140"/>
              <a:ext cx="907200" cy="907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4" name="Google Shape;224;p22"/>
          <p:cNvSpPr/>
          <p:nvPr/>
        </p:nvSpPr>
        <p:spPr>
          <a:xfrm>
            <a:off x="8313273" y="4605379"/>
            <a:ext cx="1154700" cy="1154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582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>
            <a:spLocks noGrp="1"/>
          </p:cNvSpPr>
          <p:nvPr>
            <p:ph type="subTitle" idx="1"/>
          </p:nvPr>
        </p:nvSpPr>
        <p:spPr>
          <a:xfrm>
            <a:off x="2853767" y="2185050"/>
            <a:ext cx="2906100" cy="19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title"/>
          </p:nvPr>
        </p:nvSpPr>
        <p:spPr>
          <a:xfrm>
            <a:off x="2853763" y="1541250"/>
            <a:ext cx="29061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8" name="Google Shape;228;p23"/>
          <p:cNvGrpSpPr/>
          <p:nvPr/>
        </p:nvGrpSpPr>
        <p:grpSpPr>
          <a:xfrm>
            <a:off x="-202061" y="-246174"/>
            <a:ext cx="2300035" cy="5818351"/>
            <a:chOff x="185989" y="-246174"/>
            <a:chExt cx="2300035" cy="5818351"/>
          </a:xfrm>
        </p:grpSpPr>
        <p:sp>
          <p:nvSpPr>
            <p:cNvPr id="229" name="Google Shape;229;p23"/>
            <p:cNvSpPr/>
            <p:nvPr/>
          </p:nvSpPr>
          <p:spPr>
            <a:xfrm flipH="1">
              <a:off x="185989" y="-134480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 flipH="1">
              <a:off x="185989" y="129497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 flipH="1">
              <a:off x="185989" y="393475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 flipH="1">
              <a:off x="185989" y="657453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 flipH="1">
              <a:off x="185989" y="1182812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 flipH="1">
              <a:off x="185989" y="1710904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3"/>
            <p:cNvSpPr/>
            <p:nvPr/>
          </p:nvSpPr>
          <p:spPr>
            <a:xfrm flipH="1">
              <a:off x="185989" y="2015901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3"/>
            <p:cNvSpPr/>
            <p:nvPr/>
          </p:nvSpPr>
          <p:spPr>
            <a:xfrm flipH="1">
              <a:off x="185989" y="2764355"/>
              <a:ext cx="1054800" cy="1053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3"/>
            <p:cNvSpPr/>
            <p:nvPr/>
          </p:nvSpPr>
          <p:spPr>
            <a:xfrm flipH="1">
              <a:off x="1431224" y="2255031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3"/>
            <p:cNvSpPr/>
            <p:nvPr/>
          </p:nvSpPr>
          <p:spPr>
            <a:xfrm flipH="1">
              <a:off x="1431224" y="2603346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3"/>
            <p:cNvSpPr/>
            <p:nvPr/>
          </p:nvSpPr>
          <p:spPr>
            <a:xfrm flipH="1">
              <a:off x="1431224" y="3178067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3"/>
            <p:cNvSpPr/>
            <p:nvPr/>
          </p:nvSpPr>
          <p:spPr>
            <a:xfrm flipH="1">
              <a:off x="1431224" y="4518877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3"/>
            <p:cNvSpPr/>
            <p:nvPr/>
          </p:nvSpPr>
          <p:spPr>
            <a:xfrm flipH="1">
              <a:off x="1431224" y="-246174"/>
              <a:ext cx="1054800" cy="1053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3"/>
            <p:cNvSpPr/>
            <p:nvPr/>
          </p:nvSpPr>
          <p:spPr>
            <a:xfrm flipH="1">
              <a:off x="1431224" y="1537831"/>
              <a:ext cx="1054800" cy="1053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3"/>
            <p:cNvSpPr/>
            <p:nvPr/>
          </p:nvSpPr>
          <p:spPr>
            <a:xfrm flipH="1">
              <a:off x="185989" y="3943243"/>
              <a:ext cx="1054800" cy="105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67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>
            <a:spLocks noGrp="1"/>
          </p:cNvSpPr>
          <p:nvPr>
            <p:ph type="title"/>
          </p:nvPr>
        </p:nvSpPr>
        <p:spPr>
          <a:xfrm>
            <a:off x="3181447" y="1528425"/>
            <a:ext cx="2781300" cy="91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46" name="Google Shape;246;p24"/>
          <p:cNvSpPr txBox="1">
            <a:spLocks noGrp="1"/>
          </p:cNvSpPr>
          <p:nvPr>
            <p:ph type="subTitle" idx="1"/>
          </p:nvPr>
        </p:nvSpPr>
        <p:spPr>
          <a:xfrm>
            <a:off x="3181425" y="2445525"/>
            <a:ext cx="27813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47" name="Google Shape;247;p24"/>
          <p:cNvGrpSpPr/>
          <p:nvPr/>
        </p:nvGrpSpPr>
        <p:grpSpPr>
          <a:xfrm>
            <a:off x="-221702" y="2224799"/>
            <a:ext cx="2186189" cy="693900"/>
            <a:chOff x="7202410" y="391724"/>
            <a:chExt cx="2186189" cy="693900"/>
          </a:xfrm>
        </p:grpSpPr>
        <p:sp>
          <p:nvSpPr>
            <p:cNvPr id="248" name="Google Shape;248;p24"/>
            <p:cNvSpPr/>
            <p:nvPr/>
          </p:nvSpPr>
          <p:spPr>
            <a:xfrm flipH="1">
              <a:off x="8353060" y="391724"/>
              <a:ext cx="693900" cy="6939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 flipH="1">
              <a:off x="8694699" y="391724"/>
              <a:ext cx="693900" cy="6939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 flipH="1">
              <a:off x="8000810" y="391724"/>
              <a:ext cx="693900" cy="6939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 flipH="1">
              <a:off x="7202410" y="391724"/>
              <a:ext cx="693900" cy="6939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24"/>
          <p:cNvGrpSpPr/>
          <p:nvPr/>
        </p:nvGrpSpPr>
        <p:grpSpPr>
          <a:xfrm flipH="1">
            <a:off x="7179373" y="2224799"/>
            <a:ext cx="2186189" cy="693900"/>
            <a:chOff x="7202410" y="391724"/>
            <a:chExt cx="2186189" cy="693900"/>
          </a:xfrm>
        </p:grpSpPr>
        <p:sp>
          <p:nvSpPr>
            <p:cNvPr id="253" name="Google Shape;253;p24"/>
            <p:cNvSpPr/>
            <p:nvPr/>
          </p:nvSpPr>
          <p:spPr>
            <a:xfrm flipH="1">
              <a:off x="8353060" y="391724"/>
              <a:ext cx="693900" cy="6939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4"/>
            <p:cNvSpPr/>
            <p:nvPr/>
          </p:nvSpPr>
          <p:spPr>
            <a:xfrm flipH="1">
              <a:off x="8694699" y="391724"/>
              <a:ext cx="693900" cy="6939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4"/>
            <p:cNvSpPr/>
            <p:nvPr/>
          </p:nvSpPr>
          <p:spPr>
            <a:xfrm flipH="1">
              <a:off x="8000810" y="391724"/>
              <a:ext cx="693900" cy="6939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4"/>
            <p:cNvSpPr/>
            <p:nvPr/>
          </p:nvSpPr>
          <p:spPr>
            <a:xfrm flipH="1">
              <a:off x="7202410" y="391724"/>
              <a:ext cx="693900" cy="6939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3905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"/>
          <p:cNvSpPr txBox="1">
            <a:spLocks noGrp="1"/>
          </p:cNvSpPr>
          <p:nvPr>
            <p:ph type="subTitle" idx="1"/>
          </p:nvPr>
        </p:nvSpPr>
        <p:spPr>
          <a:xfrm>
            <a:off x="1580550" y="3556463"/>
            <a:ext cx="25419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59" name="Google Shape;259;p25"/>
          <p:cNvSpPr txBox="1">
            <a:spLocks noGrp="1"/>
          </p:cNvSpPr>
          <p:nvPr>
            <p:ph type="subTitle" idx="2"/>
          </p:nvPr>
        </p:nvSpPr>
        <p:spPr>
          <a:xfrm>
            <a:off x="1580550" y="3949385"/>
            <a:ext cx="25419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60" name="Google Shape;260;p25"/>
          <p:cNvSpPr txBox="1">
            <a:spLocks noGrp="1"/>
          </p:cNvSpPr>
          <p:nvPr>
            <p:ph type="subTitle" idx="3"/>
          </p:nvPr>
        </p:nvSpPr>
        <p:spPr>
          <a:xfrm>
            <a:off x="5021538" y="3556463"/>
            <a:ext cx="2541900" cy="4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61" name="Google Shape;261;p25"/>
          <p:cNvSpPr txBox="1">
            <a:spLocks noGrp="1"/>
          </p:cNvSpPr>
          <p:nvPr>
            <p:ph type="subTitle" idx="4"/>
          </p:nvPr>
        </p:nvSpPr>
        <p:spPr>
          <a:xfrm>
            <a:off x="5021538" y="3949385"/>
            <a:ext cx="25419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262" name="Google Shape;262;p25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5"/>
          <p:cNvSpPr/>
          <p:nvPr/>
        </p:nvSpPr>
        <p:spPr>
          <a:xfrm>
            <a:off x="-246320" y="-311575"/>
            <a:ext cx="646200" cy="646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25"/>
          <p:cNvSpPr/>
          <p:nvPr/>
        </p:nvSpPr>
        <p:spPr>
          <a:xfrm>
            <a:off x="-19795" y="-311575"/>
            <a:ext cx="646200" cy="6462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25"/>
          <p:cNvSpPr/>
          <p:nvPr/>
        </p:nvSpPr>
        <p:spPr>
          <a:xfrm>
            <a:off x="473030" y="-311575"/>
            <a:ext cx="646200" cy="64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6" name="Google Shape;266;p25"/>
          <p:cNvSpPr/>
          <p:nvPr/>
        </p:nvSpPr>
        <p:spPr>
          <a:xfrm>
            <a:off x="684705" y="-311575"/>
            <a:ext cx="646200" cy="64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267;p25"/>
          <p:cNvSpPr/>
          <p:nvPr/>
        </p:nvSpPr>
        <p:spPr>
          <a:xfrm>
            <a:off x="854055" y="-311575"/>
            <a:ext cx="646200" cy="64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25"/>
          <p:cNvSpPr/>
          <p:nvPr/>
        </p:nvSpPr>
        <p:spPr>
          <a:xfrm>
            <a:off x="1026905" y="-311575"/>
            <a:ext cx="646200" cy="64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25"/>
          <p:cNvSpPr/>
          <p:nvPr/>
        </p:nvSpPr>
        <p:spPr>
          <a:xfrm>
            <a:off x="1366980" y="-311575"/>
            <a:ext cx="646200" cy="64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25"/>
          <p:cNvSpPr/>
          <p:nvPr/>
        </p:nvSpPr>
        <p:spPr>
          <a:xfrm>
            <a:off x="1643755" y="-311575"/>
            <a:ext cx="646200" cy="64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8238042" y="4824850"/>
            <a:ext cx="646200" cy="646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25"/>
          <p:cNvSpPr/>
          <p:nvPr/>
        </p:nvSpPr>
        <p:spPr>
          <a:xfrm>
            <a:off x="7969917" y="4824850"/>
            <a:ext cx="646200" cy="6462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25"/>
          <p:cNvSpPr/>
          <p:nvPr/>
        </p:nvSpPr>
        <p:spPr>
          <a:xfrm>
            <a:off x="7779417" y="4824850"/>
            <a:ext cx="646200" cy="64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7238967" y="4824850"/>
            <a:ext cx="646200" cy="646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1638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 hasCustomPrompt="1"/>
          </p:nvPr>
        </p:nvSpPr>
        <p:spPr>
          <a:xfrm>
            <a:off x="5159213" y="2939200"/>
            <a:ext cx="27273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77" name="Google Shape;277;p26"/>
          <p:cNvSpPr txBox="1">
            <a:spLocks noGrp="1"/>
          </p:cNvSpPr>
          <p:nvPr>
            <p:ph type="subTitle" idx="1"/>
          </p:nvPr>
        </p:nvSpPr>
        <p:spPr>
          <a:xfrm>
            <a:off x="5159213" y="3311200"/>
            <a:ext cx="2727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8" name="Google Shape;278;p26"/>
          <p:cNvSpPr txBox="1">
            <a:spLocks noGrp="1"/>
          </p:cNvSpPr>
          <p:nvPr>
            <p:ph type="title" idx="2" hasCustomPrompt="1"/>
          </p:nvPr>
        </p:nvSpPr>
        <p:spPr>
          <a:xfrm>
            <a:off x="3208350" y="1167500"/>
            <a:ext cx="27273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79" name="Google Shape;279;p26"/>
          <p:cNvSpPr txBox="1">
            <a:spLocks noGrp="1"/>
          </p:cNvSpPr>
          <p:nvPr>
            <p:ph type="subTitle" idx="3"/>
          </p:nvPr>
        </p:nvSpPr>
        <p:spPr>
          <a:xfrm>
            <a:off x="3206250" y="1539500"/>
            <a:ext cx="2727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0" name="Google Shape;280;p26"/>
          <p:cNvSpPr txBox="1">
            <a:spLocks noGrp="1"/>
          </p:cNvSpPr>
          <p:nvPr>
            <p:ph type="title" idx="4" hasCustomPrompt="1"/>
          </p:nvPr>
        </p:nvSpPr>
        <p:spPr>
          <a:xfrm>
            <a:off x="1257488" y="3016425"/>
            <a:ext cx="27273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281" name="Google Shape;281;p26"/>
          <p:cNvSpPr txBox="1">
            <a:spLocks noGrp="1"/>
          </p:cNvSpPr>
          <p:nvPr>
            <p:ph type="subTitle" idx="5"/>
          </p:nvPr>
        </p:nvSpPr>
        <p:spPr>
          <a:xfrm>
            <a:off x="1257488" y="3388425"/>
            <a:ext cx="2727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2" name="Google Shape;282;p26"/>
          <p:cNvSpPr/>
          <p:nvPr/>
        </p:nvSpPr>
        <p:spPr>
          <a:xfrm flipH="1">
            <a:off x="8201149" y="1997975"/>
            <a:ext cx="1429200" cy="142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3" name="Google Shape;283;p26"/>
          <p:cNvSpPr/>
          <p:nvPr/>
        </p:nvSpPr>
        <p:spPr>
          <a:xfrm flipH="1">
            <a:off x="-660676" y="1615700"/>
            <a:ext cx="1429200" cy="1427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4" name="Google Shape;284;p26"/>
          <p:cNvSpPr/>
          <p:nvPr/>
        </p:nvSpPr>
        <p:spPr>
          <a:xfrm flipH="1">
            <a:off x="-660676" y="2751700"/>
            <a:ext cx="1429200" cy="14277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26"/>
          <p:cNvSpPr/>
          <p:nvPr/>
        </p:nvSpPr>
        <p:spPr>
          <a:xfrm flipH="1">
            <a:off x="8201149" y="938375"/>
            <a:ext cx="1429200" cy="14277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8625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7"/>
          <p:cNvSpPr/>
          <p:nvPr/>
        </p:nvSpPr>
        <p:spPr>
          <a:xfrm flipH="1">
            <a:off x="7451687" y="597300"/>
            <a:ext cx="387900" cy="387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27"/>
          <p:cNvSpPr/>
          <p:nvPr/>
        </p:nvSpPr>
        <p:spPr>
          <a:xfrm flipH="1">
            <a:off x="8649049" y="597300"/>
            <a:ext cx="387900" cy="3876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27"/>
          <p:cNvSpPr/>
          <p:nvPr/>
        </p:nvSpPr>
        <p:spPr>
          <a:xfrm flipH="1">
            <a:off x="8547538" y="597300"/>
            <a:ext cx="387900" cy="387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27"/>
          <p:cNvSpPr/>
          <p:nvPr/>
        </p:nvSpPr>
        <p:spPr>
          <a:xfrm flipH="1">
            <a:off x="8261141" y="597300"/>
            <a:ext cx="387900" cy="387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27"/>
          <p:cNvSpPr/>
          <p:nvPr/>
        </p:nvSpPr>
        <p:spPr>
          <a:xfrm flipH="1">
            <a:off x="8039127" y="597300"/>
            <a:ext cx="387900" cy="387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27"/>
          <p:cNvSpPr/>
          <p:nvPr/>
        </p:nvSpPr>
        <p:spPr>
          <a:xfrm flipH="1">
            <a:off x="7728989" y="597300"/>
            <a:ext cx="387900" cy="387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27"/>
          <p:cNvSpPr/>
          <p:nvPr/>
        </p:nvSpPr>
        <p:spPr>
          <a:xfrm flipH="1">
            <a:off x="71127" y="597300"/>
            <a:ext cx="387900" cy="387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" name="Google Shape;295;p27"/>
          <p:cNvSpPr/>
          <p:nvPr/>
        </p:nvSpPr>
        <p:spPr>
          <a:xfrm flipH="1">
            <a:off x="-190973" y="597300"/>
            <a:ext cx="387900" cy="387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412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"/>
          <p:cNvSpPr txBox="1">
            <a:spLocks noGrp="1"/>
          </p:cNvSpPr>
          <p:nvPr>
            <p:ph type="title"/>
          </p:nvPr>
        </p:nvSpPr>
        <p:spPr>
          <a:xfrm>
            <a:off x="713400" y="539575"/>
            <a:ext cx="4284900" cy="9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298" name="Google Shape;298;p28"/>
          <p:cNvSpPr txBox="1">
            <a:spLocks noGrp="1"/>
          </p:cNvSpPr>
          <p:nvPr>
            <p:ph type="subTitle" idx="1"/>
          </p:nvPr>
        </p:nvSpPr>
        <p:spPr>
          <a:xfrm>
            <a:off x="713400" y="1332875"/>
            <a:ext cx="3327600" cy="6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99" name="Google Shape;299;p28"/>
          <p:cNvSpPr txBox="1">
            <a:spLocks noGrp="1"/>
          </p:cNvSpPr>
          <p:nvPr>
            <p:ph type="subTitle" idx="2"/>
          </p:nvPr>
        </p:nvSpPr>
        <p:spPr>
          <a:xfrm>
            <a:off x="713400" y="1918650"/>
            <a:ext cx="3327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300" name="Google Shape;300;p28"/>
          <p:cNvSpPr txBox="1"/>
          <p:nvPr/>
        </p:nvSpPr>
        <p:spPr>
          <a:xfrm>
            <a:off x="713400" y="3400925"/>
            <a:ext cx="3689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4632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CREDITS: This presentation template was created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004632"/>
                </a:solidFill>
                <a:effectLst/>
                <a:uLnTx/>
                <a:uFill>
                  <a:noFill/>
                </a:uFill>
                <a:latin typeface="IBM Plex Sans"/>
                <a:ea typeface="IBM Plex Sans"/>
                <a:cs typeface="IBM Plex Sans"/>
                <a:sym typeface="IBM Plex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4632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, including icons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004632"/>
                </a:solidFill>
                <a:effectLst/>
                <a:uLnTx/>
                <a:uFill>
                  <a:noFill/>
                </a:u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4632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, and infographics &amp; images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004632"/>
                </a:solidFill>
                <a:effectLst/>
                <a:uLnTx/>
                <a:uFill>
                  <a:noFill/>
                </a:u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004632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004632"/>
              </a:solidFill>
              <a:effectLst/>
              <a:uLnTx/>
              <a:uFillTx/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301" name="Google Shape;301;p28"/>
          <p:cNvGrpSpPr/>
          <p:nvPr/>
        </p:nvGrpSpPr>
        <p:grpSpPr>
          <a:xfrm rot="5400000">
            <a:off x="3393754" y="1842012"/>
            <a:ext cx="6019853" cy="1459131"/>
            <a:chOff x="1629217" y="1856225"/>
            <a:chExt cx="4877929" cy="1182344"/>
          </a:xfrm>
        </p:grpSpPr>
        <p:sp>
          <p:nvSpPr>
            <p:cNvPr id="302" name="Google Shape;302;p28"/>
            <p:cNvSpPr/>
            <p:nvPr/>
          </p:nvSpPr>
          <p:spPr>
            <a:xfrm flipH="1">
              <a:off x="5324846" y="1856225"/>
              <a:ext cx="1182300" cy="1182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3" name="Google Shape;303;p28"/>
            <p:cNvGrpSpPr/>
            <p:nvPr/>
          </p:nvGrpSpPr>
          <p:grpSpPr>
            <a:xfrm>
              <a:off x="1629217" y="1856228"/>
              <a:ext cx="2644071" cy="1182341"/>
              <a:chOff x="-842021" y="244576"/>
              <a:chExt cx="4272900" cy="1910700"/>
            </a:xfrm>
          </p:grpSpPr>
          <p:sp>
            <p:nvSpPr>
              <p:cNvPr id="304" name="Google Shape;304;p28"/>
              <p:cNvSpPr/>
              <p:nvPr/>
            </p:nvSpPr>
            <p:spPr>
              <a:xfrm flipH="1">
                <a:off x="-251471" y="244576"/>
                <a:ext cx="1910700" cy="19107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8"/>
              <p:cNvSpPr/>
              <p:nvPr/>
            </p:nvSpPr>
            <p:spPr>
              <a:xfrm flipH="1">
                <a:off x="339079" y="244576"/>
                <a:ext cx="1910700" cy="19107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28"/>
              <p:cNvSpPr/>
              <p:nvPr/>
            </p:nvSpPr>
            <p:spPr>
              <a:xfrm flipH="1">
                <a:off x="929629" y="244576"/>
                <a:ext cx="1910700" cy="19107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8"/>
              <p:cNvSpPr/>
              <p:nvPr/>
            </p:nvSpPr>
            <p:spPr>
              <a:xfrm flipH="1">
                <a:off x="1520179" y="244576"/>
                <a:ext cx="1910700" cy="19107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8"/>
              <p:cNvSpPr/>
              <p:nvPr/>
            </p:nvSpPr>
            <p:spPr>
              <a:xfrm flipH="1">
                <a:off x="-842021" y="244576"/>
                <a:ext cx="1910700" cy="19107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9" name="Google Shape;309;p28"/>
            <p:cNvSpPr/>
            <p:nvPr/>
          </p:nvSpPr>
          <p:spPr>
            <a:xfrm flipH="1">
              <a:off x="4548764" y="1856225"/>
              <a:ext cx="1182300" cy="1182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0" name="Google Shape;310;p28"/>
          <p:cNvSpPr/>
          <p:nvPr/>
        </p:nvSpPr>
        <p:spPr>
          <a:xfrm rot="-5400000" flipH="1">
            <a:off x="7289815" y="-247849"/>
            <a:ext cx="1459200" cy="14592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11" name="Google Shape;311;p28"/>
          <p:cNvGrpSpPr/>
          <p:nvPr/>
        </p:nvGrpSpPr>
        <p:grpSpPr>
          <a:xfrm rot="-5400000">
            <a:off x="6313734" y="2814642"/>
            <a:ext cx="3411389" cy="1459202"/>
            <a:chOff x="-1036043" y="244576"/>
            <a:chExt cx="4466923" cy="1910700"/>
          </a:xfrm>
        </p:grpSpPr>
        <p:sp>
          <p:nvSpPr>
            <p:cNvPr id="312" name="Google Shape;312;p28"/>
            <p:cNvSpPr/>
            <p:nvPr/>
          </p:nvSpPr>
          <p:spPr>
            <a:xfrm flipH="1">
              <a:off x="-251471" y="244576"/>
              <a:ext cx="1910700" cy="19107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8"/>
            <p:cNvSpPr/>
            <p:nvPr/>
          </p:nvSpPr>
          <p:spPr>
            <a:xfrm flipH="1">
              <a:off x="339079" y="244576"/>
              <a:ext cx="1910700" cy="19107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8"/>
            <p:cNvSpPr/>
            <p:nvPr/>
          </p:nvSpPr>
          <p:spPr>
            <a:xfrm flipH="1">
              <a:off x="929629" y="244576"/>
              <a:ext cx="1910700" cy="19107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8"/>
            <p:cNvSpPr/>
            <p:nvPr/>
          </p:nvSpPr>
          <p:spPr>
            <a:xfrm flipH="1">
              <a:off x="1520179" y="244576"/>
              <a:ext cx="1910700" cy="1910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8"/>
            <p:cNvSpPr/>
            <p:nvPr/>
          </p:nvSpPr>
          <p:spPr>
            <a:xfrm flipH="1">
              <a:off x="-1036043" y="244576"/>
              <a:ext cx="1910700" cy="1910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28"/>
          <p:cNvSpPr/>
          <p:nvPr/>
        </p:nvSpPr>
        <p:spPr>
          <a:xfrm rot="-5400000" flipH="1">
            <a:off x="7289815" y="709914"/>
            <a:ext cx="1459200" cy="1459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868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/>
          <p:nvPr/>
        </p:nvSpPr>
        <p:spPr>
          <a:xfrm flipH="1">
            <a:off x="-465695" y="3891252"/>
            <a:ext cx="1688100" cy="168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20" name="Google Shape;320;p29"/>
          <p:cNvGrpSpPr/>
          <p:nvPr/>
        </p:nvGrpSpPr>
        <p:grpSpPr>
          <a:xfrm>
            <a:off x="4025553" y="3890319"/>
            <a:ext cx="5328815" cy="1688120"/>
            <a:chOff x="3719945" y="-145000"/>
            <a:chExt cx="5603381" cy="1775100"/>
          </a:xfrm>
        </p:grpSpPr>
        <p:sp>
          <p:nvSpPr>
            <p:cNvPr id="321" name="Google Shape;321;p29"/>
            <p:cNvSpPr/>
            <p:nvPr/>
          </p:nvSpPr>
          <p:spPr>
            <a:xfrm flipH="1">
              <a:off x="7548225" y="-145000"/>
              <a:ext cx="1775100" cy="1775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9"/>
            <p:cNvSpPr/>
            <p:nvPr/>
          </p:nvSpPr>
          <p:spPr>
            <a:xfrm flipH="1">
              <a:off x="6660626" y="-144025"/>
              <a:ext cx="1775100" cy="1773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9"/>
            <p:cNvSpPr/>
            <p:nvPr/>
          </p:nvSpPr>
          <p:spPr>
            <a:xfrm flipH="1">
              <a:off x="5339402" y="-144025"/>
              <a:ext cx="1775100" cy="177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 flipH="1">
              <a:off x="3719945" y="-144025"/>
              <a:ext cx="1775100" cy="1773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60957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30"/>
          <p:cNvGrpSpPr/>
          <p:nvPr/>
        </p:nvGrpSpPr>
        <p:grpSpPr>
          <a:xfrm>
            <a:off x="-267304" y="4724346"/>
            <a:ext cx="2252166" cy="652800"/>
            <a:chOff x="-267304" y="4724346"/>
            <a:chExt cx="2252166" cy="652800"/>
          </a:xfrm>
        </p:grpSpPr>
        <p:sp>
          <p:nvSpPr>
            <p:cNvPr id="327" name="Google Shape;327;p30"/>
            <p:cNvSpPr/>
            <p:nvPr/>
          </p:nvSpPr>
          <p:spPr>
            <a:xfrm>
              <a:off x="1331462" y="4724346"/>
              <a:ext cx="653400" cy="65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-267304" y="4724346"/>
              <a:ext cx="653400" cy="6528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194680" y="4724346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330;p30"/>
          <p:cNvGrpSpPr/>
          <p:nvPr/>
        </p:nvGrpSpPr>
        <p:grpSpPr>
          <a:xfrm>
            <a:off x="5058098" y="-334862"/>
            <a:ext cx="3961914" cy="653400"/>
            <a:chOff x="5058098" y="-334862"/>
            <a:chExt cx="3961914" cy="653400"/>
          </a:xfrm>
        </p:grpSpPr>
        <p:sp>
          <p:nvSpPr>
            <p:cNvPr id="331" name="Google Shape;331;p30"/>
            <p:cNvSpPr/>
            <p:nvPr/>
          </p:nvSpPr>
          <p:spPr>
            <a:xfrm flipH="1">
              <a:off x="6533448" y="-334504"/>
              <a:ext cx="653400" cy="65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0"/>
            <p:cNvSpPr/>
            <p:nvPr/>
          </p:nvSpPr>
          <p:spPr>
            <a:xfrm flipH="1">
              <a:off x="8366612" y="-334862"/>
              <a:ext cx="653400" cy="6534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0"/>
            <p:cNvSpPr/>
            <p:nvPr/>
          </p:nvSpPr>
          <p:spPr>
            <a:xfrm flipH="1">
              <a:off x="8039935" y="-334504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0"/>
            <p:cNvSpPr/>
            <p:nvPr/>
          </p:nvSpPr>
          <p:spPr>
            <a:xfrm flipH="1">
              <a:off x="7553664" y="-334504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0"/>
            <p:cNvSpPr/>
            <p:nvPr/>
          </p:nvSpPr>
          <p:spPr>
            <a:xfrm flipH="1">
              <a:off x="6957630" y="-334504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0"/>
            <p:cNvSpPr/>
            <p:nvPr/>
          </p:nvSpPr>
          <p:spPr>
            <a:xfrm flipH="1">
              <a:off x="5058098" y="-334554"/>
              <a:ext cx="653400" cy="65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06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4" name="Google Shape;34;p6"/>
          <p:cNvGrpSpPr/>
          <p:nvPr/>
        </p:nvGrpSpPr>
        <p:grpSpPr>
          <a:xfrm>
            <a:off x="-267304" y="4724346"/>
            <a:ext cx="2252166" cy="652800"/>
            <a:chOff x="-267304" y="4724346"/>
            <a:chExt cx="2252166" cy="652800"/>
          </a:xfrm>
        </p:grpSpPr>
        <p:sp>
          <p:nvSpPr>
            <p:cNvPr id="35" name="Google Shape;35;p6"/>
            <p:cNvSpPr/>
            <p:nvPr/>
          </p:nvSpPr>
          <p:spPr>
            <a:xfrm>
              <a:off x="1331462" y="4724346"/>
              <a:ext cx="653400" cy="65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6"/>
            <p:cNvSpPr/>
            <p:nvPr/>
          </p:nvSpPr>
          <p:spPr>
            <a:xfrm>
              <a:off x="-267304" y="4724346"/>
              <a:ext cx="653400" cy="6528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6"/>
            <p:cNvSpPr/>
            <p:nvPr/>
          </p:nvSpPr>
          <p:spPr>
            <a:xfrm>
              <a:off x="194680" y="4724346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6"/>
          <p:cNvGrpSpPr/>
          <p:nvPr/>
        </p:nvGrpSpPr>
        <p:grpSpPr>
          <a:xfrm>
            <a:off x="5058098" y="-334862"/>
            <a:ext cx="3961914" cy="653400"/>
            <a:chOff x="5058098" y="-334862"/>
            <a:chExt cx="3961914" cy="653400"/>
          </a:xfrm>
        </p:grpSpPr>
        <p:sp>
          <p:nvSpPr>
            <p:cNvPr id="39" name="Google Shape;39;p6"/>
            <p:cNvSpPr/>
            <p:nvPr/>
          </p:nvSpPr>
          <p:spPr>
            <a:xfrm flipH="1">
              <a:off x="6533448" y="-334504"/>
              <a:ext cx="653400" cy="65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6"/>
            <p:cNvSpPr/>
            <p:nvPr/>
          </p:nvSpPr>
          <p:spPr>
            <a:xfrm flipH="1">
              <a:off x="8366612" y="-334862"/>
              <a:ext cx="653400" cy="6534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6"/>
            <p:cNvSpPr/>
            <p:nvPr/>
          </p:nvSpPr>
          <p:spPr>
            <a:xfrm flipH="1">
              <a:off x="8039935" y="-334504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6"/>
            <p:cNvSpPr/>
            <p:nvPr/>
          </p:nvSpPr>
          <p:spPr>
            <a:xfrm flipH="1">
              <a:off x="7553664" y="-334504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6"/>
            <p:cNvSpPr/>
            <p:nvPr/>
          </p:nvSpPr>
          <p:spPr>
            <a:xfrm flipH="1">
              <a:off x="6957630" y="-334504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flipH="1">
              <a:off x="5058098" y="-334554"/>
              <a:ext cx="653400" cy="65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998225" y="1087838"/>
            <a:ext cx="3176700" cy="18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4998225" y="3155063"/>
            <a:ext cx="3176700" cy="9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837900" y="-627288"/>
            <a:ext cx="3392400" cy="33924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837900" y="875562"/>
            <a:ext cx="3392400" cy="3392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837900" y="2378387"/>
            <a:ext cx="3392400" cy="3392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3204050" y="490354"/>
            <a:ext cx="4670400" cy="20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3204050" y="3619925"/>
            <a:ext cx="46704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9"/>
          <p:cNvSpPr/>
          <p:nvPr/>
        </p:nvSpPr>
        <p:spPr>
          <a:xfrm rot="10800000">
            <a:off x="-2222525" y="352800"/>
            <a:ext cx="4437900" cy="4437900"/>
          </a:xfrm>
          <a:prstGeom prst="chord">
            <a:avLst>
              <a:gd name="adj1" fmla="val 5374634"/>
              <a:gd name="adj2" fmla="val 1622755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1066500" y="1586675"/>
            <a:ext cx="7011000" cy="13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None/>
              <a:defRPr sz="8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2266472" y="2852438"/>
            <a:ext cx="4611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grpSp>
        <p:nvGrpSpPr>
          <p:cNvPr id="62" name="Google Shape;62;p11"/>
          <p:cNvGrpSpPr/>
          <p:nvPr/>
        </p:nvGrpSpPr>
        <p:grpSpPr>
          <a:xfrm flipH="1">
            <a:off x="-837955" y="3965550"/>
            <a:ext cx="6755906" cy="1775100"/>
            <a:chOff x="2567420" y="-145000"/>
            <a:chExt cx="6755906" cy="1775100"/>
          </a:xfrm>
        </p:grpSpPr>
        <p:sp>
          <p:nvSpPr>
            <p:cNvPr id="63" name="Google Shape;63;p11"/>
            <p:cNvSpPr/>
            <p:nvPr/>
          </p:nvSpPr>
          <p:spPr>
            <a:xfrm flipH="1">
              <a:off x="2567420" y="-144025"/>
              <a:ext cx="1775100" cy="1773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1"/>
            <p:cNvSpPr/>
            <p:nvPr/>
          </p:nvSpPr>
          <p:spPr>
            <a:xfrm flipH="1">
              <a:off x="7548225" y="-145000"/>
              <a:ext cx="1775100" cy="1775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1"/>
            <p:cNvSpPr/>
            <p:nvPr/>
          </p:nvSpPr>
          <p:spPr>
            <a:xfrm flipH="1">
              <a:off x="6660626" y="-144025"/>
              <a:ext cx="1775100" cy="1773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1"/>
            <p:cNvSpPr/>
            <p:nvPr/>
          </p:nvSpPr>
          <p:spPr>
            <a:xfrm flipH="1">
              <a:off x="5339402" y="-144025"/>
              <a:ext cx="1775100" cy="177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1"/>
            <p:cNvSpPr/>
            <p:nvPr/>
          </p:nvSpPr>
          <p:spPr>
            <a:xfrm flipH="1">
              <a:off x="3719945" y="-144025"/>
              <a:ext cx="1775100" cy="1773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11"/>
          <p:cNvSpPr/>
          <p:nvPr/>
        </p:nvSpPr>
        <p:spPr>
          <a:xfrm>
            <a:off x="7712975" y="3966525"/>
            <a:ext cx="1775100" cy="1773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11"/>
          <p:cNvGrpSpPr/>
          <p:nvPr/>
        </p:nvGrpSpPr>
        <p:grpSpPr>
          <a:xfrm>
            <a:off x="3226045" y="-544350"/>
            <a:ext cx="6755906" cy="1775100"/>
            <a:chOff x="2567420" y="-145000"/>
            <a:chExt cx="6755906" cy="1775100"/>
          </a:xfrm>
        </p:grpSpPr>
        <p:sp>
          <p:nvSpPr>
            <p:cNvPr id="70" name="Google Shape;70;p11"/>
            <p:cNvSpPr/>
            <p:nvPr/>
          </p:nvSpPr>
          <p:spPr>
            <a:xfrm flipH="1">
              <a:off x="2567420" y="-144025"/>
              <a:ext cx="1775100" cy="1773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 flipH="1">
              <a:off x="7548225" y="-145000"/>
              <a:ext cx="1775100" cy="1775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6660626" y="-144025"/>
              <a:ext cx="1775100" cy="177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>
              <a:off x="5339402" y="-144025"/>
              <a:ext cx="1775100" cy="177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flipH="1">
              <a:off x="3719945" y="-144025"/>
              <a:ext cx="1775100" cy="1773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11"/>
          <p:cNvSpPr/>
          <p:nvPr/>
        </p:nvSpPr>
        <p:spPr>
          <a:xfrm flipH="1">
            <a:off x="-301730" y="-543375"/>
            <a:ext cx="1775100" cy="1773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8" r:id="rId17"/>
    <p:sldLayoutId id="2147483672" r:id="rId18"/>
    <p:sldLayoutId id="2147483675" r:id="rId19"/>
    <p:sldLayoutId id="2147483676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4519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7.png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9.png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4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5.wdp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sv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"/>
          <p:cNvSpPr txBox="1">
            <a:spLocks noGrp="1"/>
          </p:cNvSpPr>
          <p:nvPr>
            <p:ph type="ctrTitle"/>
          </p:nvPr>
        </p:nvSpPr>
        <p:spPr>
          <a:xfrm>
            <a:off x="1284446" y="416719"/>
            <a:ext cx="6677100" cy="29546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j-lt"/>
              </a:rPr>
              <a:t>CHÀO MỪNG CÁC EM ĐẾN VỚI BÀI GIẢNG NGÀY HÔM NAY </a:t>
            </a:r>
            <a:endParaRPr sz="4000" dirty="0">
              <a:latin typeface="+mj-lt"/>
            </a:endParaRPr>
          </a:p>
        </p:txBody>
      </p:sp>
      <p:grpSp>
        <p:nvGrpSpPr>
          <p:cNvPr id="348" name="Google Shape;348;p33"/>
          <p:cNvGrpSpPr/>
          <p:nvPr/>
        </p:nvGrpSpPr>
        <p:grpSpPr>
          <a:xfrm rot="5400000">
            <a:off x="5995574" y="2509207"/>
            <a:ext cx="1142006" cy="3707023"/>
            <a:chOff x="713400" y="539405"/>
            <a:chExt cx="1252200" cy="4064718"/>
          </a:xfrm>
        </p:grpSpPr>
        <p:sp>
          <p:nvSpPr>
            <p:cNvPr id="349" name="Google Shape;349;p33"/>
            <p:cNvSpPr/>
            <p:nvPr/>
          </p:nvSpPr>
          <p:spPr>
            <a:xfrm rot="-5400000" flipH="1">
              <a:off x="713422" y="539405"/>
              <a:ext cx="1252067" cy="1252067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3"/>
            <p:cNvSpPr/>
            <p:nvPr/>
          </p:nvSpPr>
          <p:spPr>
            <a:xfrm rot="-5400000" flipH="1">
              <a:off x="713422" y="847898"/>
              <a:ext cx="1252067" cy="1252067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3"/>
            <p:cNvSpPr/>
            <p:nvPr/>
          </p:nvSpPr>
          <p:spPr>
            <a:xfrm rot="-5400000" flipH="1">
              <a:off x="713422" y="1147596"/>
              <a:ext cx="1252067" cy="1252067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3"/>
            <p:cNvSpPr/>
            <p:nvPr/>
          </p:nvSpPr>
          <p:spPr>
            <a:xfrm rot="-5400000" flipH="1">
              <a:off x="713422" y="1456152"/>
              <a:ext cx="1252067" cy="1252067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3"/>
            <p:cNvSpPr/>
            <p:nvPr/>
          </p:nvSpPr>
          <p:spPr>
            <a:xfrm rot="-5400000" flipH="1">
              <a:off x="713422" y="2099982"/>
              <a:ext cx="1252067" cy="1252067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3"/>
            <p:cNvSpPr/>
            <p:nvPr/>
          </p:nvSpPr>
          <p:spPr>
            <a:xfrm rot="-5400000" flipH="1">
              <a:off x="713400" y="2708117"/>
              <a:ext cx="1252200" cy="1252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3"/>
            <p:cNvSpPr/>
            <p:nvPr/>
          </p:nvSpPr>
          <p:spPr>
            <a:xfrm rot="-5400000" flipH="1">
              <a:off x="713400" y="3351923"/>
              <a:ext cx="1252200" cy="1252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33"/>
          <p:cNvSpPr/>
          <p:nvPr/>
        </p:nvSpPr>
        <p:spPr>
          <a:xfrm flipH="1">
            <a:off x="3767106" y="3791711"/>
            <a:ext cx="1142100" cy="1142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3"/>
          <p:cNvSpPr/>
          <p:nvPr/>
        </p:nvSpPr>
        <p:spPr>
          <a:xfrm flipH="1">
            <a:off x="2625111" y="3791711"/>
            <a:ext cx="1142100" cy="1142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3"/>
          <p:cNvSpPr/>
          <p:nvPr/>
        </p:nvSpPr>
        <p:spPr>
          <a:xfrm flipH="1">
            <a:off x="1381838" y="3791711"/>
            <a:ext cx="1142100" cy="1142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9" name="Google Shape;359;p33"/>
          <p:cNvCxnSpPr/>
          <p:nvPr/>
        </p:nvCxnSpPr>
        <p:spPr>
          <a:xfrm flipH="1" flipV="1">
            <a:off x="4185682" y="3460127"/>
            <a:ext cx="333855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0" name="Google Shape;360;p33"/>
          <p:cNvSpPr/>
          <p:nvPr/>
        </p:nvSpPr>
        <p:spPr>
          <a:xfrm flipH="1">
            <a:off x="-365242" y="-158955"/>
            <a:ext cx="1649688" cy="164751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3"/>
          <p:cNvSpPr/>
          <p:nvPr/>
        </p:nvSpPr>
        <p:spPr>
          <a:xfrm flipH="1">
            <a:off x="702763" y="3791711"/>
            <a:ext cx="1142100" cy="1142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60;p33"/>
          <p:cNvSpPr/>
          <p:nvPr/>
        </p:nvSpPr>
        <p:spPr>
          <a:xfrm flipH="1">
            <a:off x="8319156" y="1738749"/>
            <a:ext cx="1649688" cy="164751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51499" y="2057450"/>
            <a:ext cx="3661571" cy="1954992"/>
          </a:xfrm>
          <a:prstGeom prst="roundRect">
            <a:avLst/>
          </a:prstGeom>
          <a:solidFill>
            <a:srgbClr val="FFDDDB"/>
          </a:solidFill>
          <a:ln>
            <a:solidFill>
              <a:srgbClr val="00463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2" name="Google Shape;62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900" y="874350"/>
            <a:ext cx="3394800" cy="3394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623" name="Google Shape;623;p47"/>
          <p:cNvGrpSpPr/>
          <p:nvPr/>
        </p:nvGrpSpPr>
        <p:grpSpPr>
          <a:xfrm>
            <a:off x="7304919" y="323563"/>
            <a:ext cx="2304664" cy="653400"/>
            <a:chOff x="4106323" y="250713"/>
            <a:chExt cx="2304664" cy="653400"/>
          </a:xfrm>
        </p:grpSpPr>
        <p:sp>
          <p:nvSpPr>
            <p:cNvPr id="624" name="Google Shape;624;p47"/>
            <p:cNvSpPr/>
            <p:nvPr/>
          </p:nvSpPr>
          <p:spPr>
            <a:xfrm flipH="1">
              <a:off x="4106323" y="251071"/>
              <a:ext cx="653400" cy="65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47"/>
            <p:cNvSpPr/>
            <p:nvPr/>
          </p:nvSpPr>
          <p:spPr>
            <a:xfrm flipH="1">
              <a:off x="5757587" y="250713"/>
              <a:ext cx="653400" cy="653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47"/>
            <p:cNvSpPr/>
            <p:nvPr/>
          </p:nvSpPr>
          <p:spPr>
            <a:xfrm flipH="1">
              <a:off x="5430910" y="251071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47"/>
            <p:cNvSpPr/>
            <p:nvPr/>
          </p:nvSpPr>
          <p:spPr>
            <a:xfrm flipH="1">
              <a:off x="4944639" y="251071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47"/>
            <p:cNvSpPr/>
            <p:nvPr/>
          </p:nvSpPr>
          <p:spPr>
            <a:xfrm flipH="1">
              <a:off x="4530505" y="251071"/>
              <a:ext cx="653400" cy="6528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768375" y="1062251"/>
            <a:ext cx="2000869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463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 LUẬN</a:t>
            </a:r>
            <a:endParaRPr lang="en-US" sz="2800" dirty="0">
              <a:solidFill>
                <a:srgbClr val="00463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35064" y="2188432"/>
                <a:ext cx="3494442" cy="1693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I(a; b)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064" y="2188432"/>
                <a:ext cx="3494442" cy="1693028"/>
              </a:xfrm>
              <a:prstGeom prst="rect">
                <a:avLst/>
              </a:prstGeom>
              <a:blipFill>
                <a:blip r:embed="rId4"/>
                <a:stretch>
                  <a:fillRect l="-1742" r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10109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41"/>
          <p:cNvGrpSpPr/>
          <p:nvPr/>
        </p:nvGrpSpPr>
        <p:grpSpPr>
          <a:xfrm>
            <a:off x="8396327" y="896843"/>
            <a:ext cx="1054800" cy="5818351"/>
            <a:chOff x="1431224" y="-246174"/>
            <a:chExt cx="1054800" cy="5818351"/>
          </a:xfrm>
        </p:grpSpPr>
        <p:sp>
          <p:nvSpPr>
            <p:cNvPr id="506" name="Google Shape;506;p41"/>
            <p:cNvSpPr/>
            <p:nvPr/>
          </p:nvSpPr>
          <p:spPr>
            <a:xfrm flipH="1">
              <a:off x="1431224" y="2255031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1"/>
            <p:cNvSpPr/>
            <p:nvPr/>
          </p:nvSpPr>
          <p:spPr>
            <a:xfrm flipH="1">
              <a:off x="1431224" y="2603346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1"/>
            <p:cNvSpPr/>
            <p:nvPr/>
          </p:nvSpPr>
          <p:spPr>
            <a:xfrm flipH="1">
              <a:off x="1431224" y="3178067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1"/>
            <p:cNvSpPr/>
            <p:nvPr/>
          </p:nvSpPr>
          <p:spPr>
            <a:xfrm flipH="1">
              <a:off x="1431224" y="4518877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1"/>
            <p:cNvSpPr/>
            <p:nvPr/>
          </p:nvSpPr>
          <p:spPr>
            <a:xfrm flipH="1">
              <a:off x="1431224" y="-246174"/>
              <a:ext cx="1054800" cy="1053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1"/>
            <p:cNvSpPr/>
            <p:nvPr/>
          </p:nvSpPr>
          <p:spPr>
            <a:xfrm flipH="1">
              <a:off x="1431224" y="1004431"/>
              <a:ext cx="1054800" cy="1053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39835" y="979788"/>
                <a:ext cx="6653285" cy="3877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1;3)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7 .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b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1;3)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[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1)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]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7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=49.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35" y="979788"/>
                <a:ext cx="6653285" cy="3877985"/>
              </a:xfrm>
              <a:prstGeom prst="rect">
                <a:avLst/>
              </a:prstGeom>
              <a:blipFill>
                <a:blip r:embed="rId3"/>
                <a:stretch>
                  <a:fillRect l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3466656" y="290398"/>
            <a:ext cx="3085196" cy="510778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 w="19050">
            <a:solidFill>
              <a:srgbClr val="00463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(SGK – tr88)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6693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3466656" y="290398"/>
            <a:ext cx="3085196" cy="510778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 w="19050">
            <a:solidFill>
              <a:srgbClr val="00463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(SGK – tr88)</a:t>
            </a:r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151466" y="922792"/>
                <a:ext cx="7863132" cy="3142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+(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</m:t>
                      </m:r>
                      <m:r>
                        <a:rPr lang="en-US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b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2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+mn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+mn-lt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+mn-lt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+mn-lt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200" baseline="30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+mn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+mn-lt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200" b="0" i="1" smtClean="0">
                            <a:latin typeface="+mn-lt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+mn-lt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200" baseline="30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= 9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⇔[</m:t>
                    </m:r>
                    <m:r>
                      <a:rPr lang="en-US" sz="22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2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2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2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2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2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sSup>
                      <m:sSupPr>
                        <m:ctrlP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  <m:sup>
                        <m:r>
                          <a:rPr lang="en-US" sz="2200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2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+(</m:t>
                    </m:r>
                    <m:r>
                      <a:rPr lang="en-US" sz="22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2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2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200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= 3</a:t>
                </a:r>
                <a:r>
                  <a:rPr lang="en-US" sz="2200" baseline="30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22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2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2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2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2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2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466" y="922792"/>
                <a:ext cx="7863132" cy="3142976"/>
              </a:xfrm>
              <a:prstGeom prst="rect">
                <a:avLst/>
              </a:prstGeom>
              <a:blipFill>
                <a:blip r:embed="rId3"/>
                <a:stretch>
                  <a:fillRect l="-1008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oogle Shape;505;p41"/>
          <p:cNvGrpSpPr/>
          <p:nvPr/>
        </p:nvGrpSpPr>
        <p:grpSpPr>
          <a:xfrm>
            <a:off x="-351888" y="-2501449"/>
            <a:ext cx="1054800" cy="5818351"/>
            <a:chOff x="1431224" y="-246174"/>
            <a:chExt cx="1054800" cy="5818351"/>
          </a:xfrm>
        </p:grpSpPr>
        <p:sp>
          <p:nvSpPr>
            <p:cNvPr id="42" name="Google Shape;506;p41"/>
            <p:cNvSpPr/>
            <p:nvPr/>
          </p:nvSpPr>
          <p:spPr>
            <a:xfrm flipH="1">
              <a:off x="1431224" y="2255031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07;p41"/>
            <p:cNvSpPr/>
            <p:nvPr/>
          </p:nvSpPr>
          <p:spPr>
            <a:xfrm flipH="1">
              <a:off x="1431224" y="2603346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08;p41"/>
            <p:cNvSpPr/>
            <p:nvPr/>
          </p:nvSpPr>
          <p:spPr>
            <a:xfrm flipH="1">
              <a:off x="1431224" y="3178067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09;p41"/>
            <p:cNvSpPr/>
            <p:nvPr/>
          </p:nvSpPr>
          <p:spPr>
            <a:xfrm flipH="1">
              <a:off x="1431224" y="4518877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10;p41"/>
            <p:cNvSpPr/>
            <p:nvPr/>
          </p:nvSpPr>
          <p:spPr>
            <a:xfrm flipH="1">
              <a:off x="1431224" y="-246174"/>
              <a:ext cx="1054800" cy="1053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11;p41"/>
            <p:cNvSpPr/>
            <p:nvPr/>
          </p:nvSpPr>
          <p:spPr>
            <a:xfrm flipH="1">
              <a:off x="1431224" y="1004431"/>
              <a:ext cx="1054800" cy="1053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46;p39"/>
          <p:cNvSpPr/>
          <p:nvPr/>
        </p:nvSpPr>
        <p:spPr>
          <a:xfrm>
            <a:off x="8193366" y="4205652"/>
            <a:ext cx="1430566" cy="13472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98128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9"/>
          <p:cNvSpPr/>
          <p:nvPr/>
        </p:nvSpPr>
        <p:spPr>
          <a:xfrm flipH="1">
            <a:off x="394118" y="260123"/>
            <a:ext cx="327300" cy="327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6" name="Google Shape;446;p39"/>
          <p:cNvSpPr/>
          <p:nvPr/>
        </p:nvSpPr>
        <p:spPr>
          <a:xfrm>
            <a:off x="8193366" y="4205652"/>
            <a:ext cx="1430566" cy="13472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51" name="Google Shape;451;p39"/>
          <p:cNvGrpSpPr/>
          <p:nvPr/>
        </p:nvGrpSpPr>
        <p:grpSpPr>
          <a:xfrm>
            <a:off x="-536338" y="4331272"/>
            <a:ext cx="3204652" cy="1364792"/>
            <a:chOff x="918338" y="3239311"/>
            <a:chExt cx="3204652" cy="1364792"/>
          </a:xfrm>
        </p:grpSpPr>
        <p:sp>
          <p:nvSpPr>
            <p:cNvPr id="452" name="Google Shape;452;p39"/>
            <p:cNvSpPr/>
            <p:nvPr/>
          </p:nvSpPr>
          <p:spPr>
            <a:xfrm flipH="1">
              <a:off x="2758199" y="3239311"/>
              <a:ext cx="1364792" cy="1364792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9"/>
            <p:cNvSpPr/>
            <p:nvPr/>
          </p:nvSpPr>
          <p:spPr>
            <a:xfrm flipH="1">
              <a:off x="1960624" y="3239311"/>
              <a:ext cx="1364792" cy="1364792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9"/>
            <p:cNvSpPr/>
            <p:nvPr/>
          </p:nvSpPr>
          <p:spPr>
            <a:xfrm flipH="1">
              <a:off x="918338" y="3239311"/>
              <a:ext cx="1364792" cy="1364792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5" name="Google Shape;455;p39"/>
          <p:cNvGrpSpPr/>
          <p:nvPr/>
        </p:nvGrpSpPr>
        <p:grpSpPr>
          <a:xfrm>
            <a:off x="6828574" y="-687444"/>
            <a:ext cx="3204652" cy="1364792"/>
            <a:chOff x="5021014" y="1414774"/>
            <a:chExt cx="3204652" cy="1364792"/>
          </a:xfrm>
        </p:grpSpPr>
        <p:sp>
          <p:nvSpPr>
            <p:cNvPr id="456" name="Google Shape;456;p39"/>
            <p:cNvSpPr/>
            <p:nvPr/>
          </p:nvSpPr>
          <p:spPr>
            <a:xfrm>
              <a:off x="5021014" y="1414774"/>
              <a:ext cx="1364792" cy="1364792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5818589" y="1414774"/>
              <a:ext cx="1364792" cy="1364792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6860875" y="1414774"/>
              <a:ext cx="1364792" cy="1364792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14147" y="1124488"/>
                <a:ext cx="7854288" cy="3081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I(6; – 4)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A(8; – 7).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IA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𝐼𝐴</m:t>
                            </m:r>
                          </m:e>
                        </m:acc>
                      </m:e>
                    </m:d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(−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e>
                    </m:rad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I(6; -4)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A(8; -7)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13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47" y="1124488"/>
                <a:ext cx="7854288" cy="3081164"/>
              </a:xfrm>
              <a:prstGeom prst="rect">
                <a:avLst/>
              </a:prstGeom>
              <a:blipFill>
                <a:blip r:embed="rId3"/>
                <a:stretch>
                  <a:fillRect l="-854" b="-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1085159" y="260123"/>
            <a:ext cx="2203952" cy="715089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 w="19050">
            <a:solidFill>
              <a:srgbClr val="00463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96794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45910" y="219613"/>
                <a:ext cx="7751929" cy="3750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2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HĐ3:</a:t>
                </a:r>
                <a:endParaRPr lang="en-US" sz="2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de-DE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e-DE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de-DE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e-DE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e-DE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de-DE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e-DE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de-DE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về dạng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000" i="1"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de-DE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e-DE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de-DE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e-DE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de-DE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de-DE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de-DE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de-DE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de-DE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=0.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400" i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R</m:t>
                          </m:r>
                        </m:e>
                        <m:sup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ax</m:t>
                      </m:r>
                      <m: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p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by</m:t>
                      </m:r>
                      <m: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e>
                        <m:sup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R</m:t>
                          </m:r>
                        </m:e>
                        <m:sup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=0⇔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ax</m:t>
                      </m:r>
                      <m: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by</m:t>
                      </m:r>
                      <m: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c</m:t>
                      </m:r>
                      <m: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 (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p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e>
                        <m:sup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R</m:t>
                          </m:r>
                        </m:e>
                        <m:sup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c</m:t>
                      </m:r>
                      <m:r>
                        <a:rPr lang="en-US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" y="219613"/>
                <a:ext cx="7751929" cy="3750642"/>
              </a:xfrm>
              <a:prstGeom prst="rect">
                <a:avLst/>
              </a:prstGeom>
              <a:blipFill>
                <a:blip r:embed="rId3"/>
                <a:stretch>
                  <a:fillRect l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Google Shape;446;p39"/>
          <p:cNvSpPr/>
          <p:nvPr/>
        </p:nvSpPr>
        <p:spPr>
          <a:xfrm>
            <a:off x="7301552" y="3411941"/>
            <a:ext cx="2363323" cy="23047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262791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60"/>
          <p:cNvGrpSpPr/>
          <p:nvPr/>
        </p:nvGrpSpPr>
        <p:grpSpPr>
          <a:xfrm>
            <a:off x="5533737" y="4408976"/>
            <a:ext cx="4115230" cy="981900"/>
            <a:chOff x="3313200" y="2238616"/>
            <a:chExt cx="4115230" cy="981900"/>
          </a:xfrm>
        </p:grpSpPr>
        <p:grpSp>
          <p:nvGrpSpPr>
            <p:cNvPr id="1187" name="Google Shape;1187;p60"/>
            <p:cNvGrpSpPr/>
            <p:nvPr/>
          </p:nvGrpSpPr>
          <p:grpSpPr>
            <a:xfrm>
              <a:off x="3313200" y="2238616"/>
              <a:ext cx="3099230" cy="981808"/>
              <a:chOff x="3719945" y="-145000"/>
              <a:chExt cx="5603381" cy="1775100"/>
            </a:xfrm>
          </p:grpSpPr>
          <p:sp>
            <p:nvSpPr>
              <p:cNvPr id="1188" name="Google Shape;1188;p60"/>
              <p:cNvSpPr/>
              <p:nvPr/>
            </p:nvSpPr>
            <p:spPr>
              <a:xfrm flipH="1">
                <a:off x="7548225" y="-145000"/>
                <a:ext cx="1775100" cy="1775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60"/>
              <p:cNvSpPr/>
              <p:nvPr/>
            </p:nvSpPr>
            <p:spPr>
              <a:xfrm flipH="1">
                <a:off x="6660626" y="-144025"/>
                <a:ext cx="1775100" cy="1773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60"/>
              <p:cNvSpPr/>
              <p:nvPr/>
            </p:nvSpPr>
            <p:spPr>
              <a:xfrm flipH="1">
                <a:off x="5339402" y="-144025"/>
                <a:ext cx="1775100" cy="17733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60"/>
              <p:cNvSpPr/>
              <p:nvPr/>
            </p:nvSpPr>
            <p:spPr>
              <a:xfrm flipH="1">
                <a:off x="3719945" y="-144025"/>
                <a:ext cx="1775100" cy="17733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2" name="Google Shape;1192;p60"/>
            <p:cNvSpPr/>
            <p:nvPr/>
          </p:nvSpPr>
          <p:spPr>
            <a:xfrm flipH="1">
              <a:off x="5684530" y="2238616"/>
              <a:ext cx="981900" cy="9819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60"/>
            <p:cNvSpPr/>
            <p:nvPr/>
          </p:nvSpPr>
          <p:spPr>
            <a:xfrm flipH="1">
              <a:off x="5924405" y="2238616"/>
              <a:ext cx="981900" cy="9819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60"/>
            <p:cNvSpPr/>
            <p:nvPr/>
          </p:nvSpPr>
          <p:spPr>
            <a:xfrm flipH="1">
              <a:off x="6446530" y="2238616"/>
              <a:ext cx="981900" cy="9819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60"/>
          <p:cNvSpPr/>
          <p:nvPr/>
        </p:nvSpPr>
        <p:spPr>
          <a:xfrm flipH="1">
            <a:off x="1991049" y="409812"/>
            <a:ext cx="481800" cy="48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391797" y="605416"/>
                <a:ext cx="5241170" cy="3190093"/>
              </a:xfrm>
              <a:prstGeom prst="roundRect">
                <a:avLst/>
              </a:prstGeom>
              <a:ln w="28575">
                <a:solidFill>
                  <a:schemeClr val="accent2">
                    <a:lumMod val="90000"/>
                  </a:schemeClr>
                </a:solidFill>
                <a:prstDash val="dashDot"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I(a; b)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𝒂𝒙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𝒃𝒚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quát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797" y="605416"/>
                <a:ext cx="5241170" cy="319009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>
                    <a:lumMod val="90000"/>
                  </a:schemeClr>
                </a:solidFill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71426" y="2006916"/>
            <a:ext cx="1704313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463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463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63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endParaRPr lang="en-US" sz="2800" dirty="0">
              <a:solidFill>
                <a:srgbClr val="00463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6590" y="3305029"/>
            <a:ext cx="2222788" cy="159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3459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52069" y="4186769"/>
            <a:ext cx="5403595" cy="1089000"/>
            <a:chOff x="-546350" y="338100"/>
            <a:chExt cx="5403595" cy="1089000"/>
          </a:xfrm>
        </p:grpSpPr>
        <p:sp>
          <p:nvSpPr>
            <p:cNvPr id="552" name="Google Shape;552;p43"/>
            <p:cNvSpPr/>
            <p:nvPr/>
          </p:nvSpPr>
          <p:spPr>
            <a:xfrm>
              <a:off x="3768245" y="338698"/>
              <a:ext cx="1089000" cy="108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3"/>
            <p:cNvSpPr/>
            <p:nvPr/>
          </p:nvSpPr>
          <p:spPr>
            <a:xfrm>
              <a:off x="713025" y="338100"/>
              <a:ext cx="1089000" cy="1089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3"/>
            <p:cNvSpPr/>
            <p:nvPr/>
          </p:nvSpPr>
          <p:spPr>
            <a:xfrm>
              <a:off x="1257477" y="338698"/>
              <a:ext cx="1089000" cy="1087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3"/>
            <p:cNvSpPr/>
            <p:nvPr/>
          </p:nvSpPr>
          <p:spPr>
            <a:xfrm>
              <a:off x="2067914" y="338698"/>
              <a:ext cx="1089000" cy="1087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3"/>
            <p:cNvSpPr/>
            <p:nvPr/>
          </p:nvSpPr>
          <p:spPr>
            <a:xfrm>
              <a:off x="3061288" y="338698"/>
              <a:ext cx="1089000" cy="10878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3"/>
            <p:cNvSpPr/>
            <p:nvPr/>
          </p:nvSpPr>
          <p:spPr>
            <a:xfrm>
              <a:off x="-546350" y="338100"/>
              <a:ext cx="1089000" cy="1089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62196" y="958306"/>
                <a:ext cx="7990486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96" y="958306"/>
                <a:ext cx="7990486" cy="2862322"/>
              </a:xfrm>
              <a:prstGeom prst="rect">
                <a:avLst/>
              </a:prstGeom>
              <a:blipFill>
                <a:blip r:embed="rId3"/>
                <a:stretch>
                  <a:fillRect l="-840" r="-840" b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ounded Rectangle 57"/>
          <p:cNvSpPr/>
          <p:nvPr/>
        </p:nvSpPr>
        <p:spPr>
          <a:xfrm>
            <a:off x="3466656" y="290398"/>
            <a:ext cx="3085196" cy="510778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 w="19050">
            <a:solidFill>
              <a:srgbClr val="00463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(SGK – tr88)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9670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7" name="Google Shape;1087;p56"/>
          <p:cNvGrpSpPr/>
          <p:nvPr/>
        </p:nvGrpSpPr>
        <p:grpSpPr>
          <a:xfrm>
            <a:off x="7350753" y="4905920"/>
            <a:ext cx="1943372" cy="475159"/>
            <a:chOff x="7451687" y="597300"/>
            <a:chExt cx="1585261" cy="387600"/>
          </a:xfrm>
        </p:grpSpPr>
        <p:sp>
          <p:nvSpPr>
            <p:cNvPr id="1088" name="Google Shape;1088;p56"/>
            <p:cNvSpPr/>
            <p:nvPr/>
          </p:nvSpPr>
          <p:spPr>
            <a:xfrm flipH="1">
              <a:off x="7451687" y="597300"/>
              <a:ext cx="387900" cy="38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56"/>
            <p:cNvSpPr/>
            <p:nvPr/>
          </p:nvSpPr>
          <p:spPr>
            <a:xfrm flipH="1">
              <a:off x="8649049" y="597300"/>
              <a:ext cx="387900" cy="387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56"/>
            <p:cNvSpPr/>
            <p:nvPr/>
          </p:nvSpPr>
          <p:spPr>
            <a:xfrm flipH="1">
              <a:off x="8547538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56"/>
            <p:cNvSpPr/>
            <p:nvPr/>
          </p:nvSpPr>
          <p:spPr>
            <a:xfrm flipH="1">
              <a:off x="8261141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56"/>
            <p:cNvSpPr/>
            <p:nvPr/>
          </p:nvSpPr>
          <p:spPr>
            <a:xfrm flipH="1">
              <a:off x="8039127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56"/>
            <p:cNvSpPr/>
            <p:nvPr/>
          </p:nvSpPr>
          <p:spPr>
            <a:xfrm flipH="1">
              <a:off x="7728989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97577" y="-143898"/>
                <a:ext cx="8047972" cy="5431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eqArr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⇔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𝑎𝑥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𝑏𝑦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⇔(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</m:e>
                      </m:eqAr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𝑅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rad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7" y="-143898"/>
                <a:ext cx="8047972" cy="5431295"/>
              </a:xfrm>
              <a:prstGeom prst="rect">
                <a:avLst/>
              </a:prstGeom>
              <a:blipFill>
                <a:blip r:embed="rId3"/>
                <a:stretch>
                  <a:fillRect l="-758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56512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 rot="5400000">
            <a:off x="-2579866" y="833628"/>
            <a:ext cx="5403595" cy="1089000"/>
            <a:chOff x="-546350" y="338100"/>
            <a:chExt cx="5403595" cy="1089000"/>
          </a:xfrm>
        </p:grpSpPr>
        <p:sp>
          <p:nvSpPr>
            <p:cNvPr id="552" name="Google Shape;552;p43"/>
            <p:cNvSpPr/>
            <p:nvPr/>
          </p:nvSpPr>
          <p:spPr>
            <a:xfrm>
              <a:off x="3768245" y="338698"/>
              <a:ext cx="1089000" cy="108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3"/>
            <p:cNvSpPr/>
            <p:nvPr/>
          </p:nvSpPr>
          <p:spPr>
            <a:xfrm>
              <a:off x="713025" y="338100"/>
              <a:ext cx="1089000" cy="1089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3"/>
            <p:cNvSpPr/>
            <p:nvPr/>
          </p:nvSpPr>
          <p:spPr>
            <a:xfrm>
              <a:off x="1257477" y="338698"/>
              <a:ext cx="1089000" cy="1087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3"/>
            <p:cNvSpPr/>
            <p:nvPr/>
          </p:nvSpPr>
          <p:spPr>
            <a:xfrm>
              <a:off x="2067914" y="338698"/>
              <a:ext cx="1089000" cy="1087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3"/>
            <p:cNvSpPr/>
            <p:nvPr/>
          </p:nvSpPr>
          <p:spPr>
            <a:xfrm>
              <a:off x="3061288" y="338698"/>
              <a:ext cx="1089000" cy="10878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3"/>
            <p:cNvSpPr/>
            <p:nvPr/>
          </p:nvSpPr>
          <p:spPr>
            <a:xfrm>
              <a:off x="-546350" y="338100"/>
              <a:ext cx="1089000" cy="1089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65833" y="834365"/>
                <a:ext cx="8259803" cy="3988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+ 4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+ 6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1 = 0 </m:t>
                    </m:r>
                  </m:oMath>
                </a14:m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+4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+6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−1=0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+4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+4=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−6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+5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+2)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−6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+5</m:t>
                              </m:r>
                            </m:e>
                          </m:ra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+5&gt;0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33" y="834365"/>
                <a:ext cx="8259803" cy="3988208"/>
              </a:xfrm>
              <a:prstGeom prst="rect">
                <a:avLst/>
              </a:prstGeom>
              <a:blipFill>
                <a:blip r:embed="rId3"/>
                <a:stretch>
                  <a:fillRect l="-738" r="-812" b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ounded Rectangle 57"/>
          <p:cNvSpPr/>
          <p:nvPr/>
        </p:nvSpPr>
        <p:spPr>
          <a:xfrm>
            <a:off x="3541755" y="122613"/>
            <a:ext cx="1825281" cy="715089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 w="19050">
            <a:solidFill>
              <a:srgbClr val="00463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503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402;p36"/>
          <p:cNvSpPr/>
          <p:nvPr/>
        </p:nvSpPr>
        <p:spPr>
          <a:xfrm flipH="1">
            <a:off x="7153200" y="3463132"/>
            <a:ext cx="3981600" cy="398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8951" y="539671"/>
            <a:ext cx="7309050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27495" y="2068231"/>
            <a:ext cx="5889009" cy="2180577"/>
            <a:chOff x="1742671" y="1817587"/>
            <a:chExt cx="5889009" cy="21805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2"/>
                <p:cNvSpPr/>
                <p:nvPr/>
              </p:nvSpPr>
              <p:spPr>
                <a:xfrm>
                  <a:off x="1742671" y="1817587"/>
                  <a:ext cx="5889009" cy="1795669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accent3">
                      <a:lumMod val="90000"/>
                    </a:schemeClr>
                  </a:solidFill>
                  <a:prstDash val="dash"/>
                </a:ln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2000" b="1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Ví</a:t>
                  </a:r>
                  <a:r>
                    <a:rPr lang="en-US" sz="2000" b="1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b="1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dụ</a:t>
                  </a:r>
                  <a:r>
                    <a:rPr lang="en-US" sz="2000" b="1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4 (SGK – tr89)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1200"/>
                    </a:spcAft>
                  </a:pPr>
                  <a:r>
                    <a:rPr lang="en-US" sz="2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Lập</a:t>
                  </a:r>
                  <a:r>
                    <a:rPr lang="en-US" sz="2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2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2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tròn</a:t>
                  </a:r>
                  <a:r>
                    <a:rPr lang="en-US" sz="2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2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2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2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1;1),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(0;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2),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(0;2).</m:t>
                        </m:r>
                        <m:r>
                          <m:rPr>
                            <m:nor/>
                          </m:rPr>
                          <a:rPr lang="en-US" sz="2000" i="1"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ounded 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671" y="1817587"/>
                  <a:ext cx="5889009" cy="1795669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accent3">
                      <a:lumMod val="90000"/>
                    </a:schemeClr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572318" y="2928101"/>
              <a:ext cx="1059362" cy="1070063"/>
            </a:xfrm>
            <a:prstGeom prst="rect">
              <a:avLst/>
            </a:prstGeom>
          </p:spPr>
        </p:pic>
      </p:grpSp>
      <p:sp>
        <p:nvSpPr>
          <p:cNvPr id="26" name="Google Shape;405;p36"/>
          <p:cNvSpPr/>
          <p:nvPr/>
        </p:nvSpPr>
        <p:spPr>
          <a:xfrm>
            <a:off x="-1001788" y="1316156"/>
            <a:ext cx="1527227" cy="15978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197861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464" y="794529"/>
            <a:ext cx="517805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/>
              <a:t>Ở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ta </a:t>
            </a:r>
            <a:r>
              <a:rPr lang="en-US" sz="2000" dirty="0" err="1"/>
              <a:t>dựng</a:t>
            </a:r>
            <a:r>
              <a:rPr lang="en-US" sz="2000" dirty="0"/>
              <a:t> </a:t>
            </a:r>
            <a:r>
              <a:rPr lang="en-US" sz="2000" dirty="0" err="1"/>
              <a:t>vòng</a:t>
            </a:r>
            <a:r>
              <a:rPr lang="en-US" sz="2000" dirty="0"/>
              <a:t> quay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kính</a:t>
            </a:r>
            <a:r>
              <a:rPr lang="en-US" sz="2000" dirty="0"/>
              <a:t> </a:t>
            </a:r>
            <a:r>
              <a:rPr lang="en-US" sz="2000" dirty="0" err="1"/>
              <a:t>rất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đứng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i="1" dirty="0" err="1"/>
              <a:t>Hình</a:t>
            </a:r>
            <a:r>
              <a:rPr lang="en-US" sz="2000" i="1" dirty="0"/>
              <a:t> 42.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vòng</a:t>
            </a:r>
            <a:r>
              <a:rPr lang="en-US" sz="2000" dirty="0"/>
              <a:t> quay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,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ngồi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cabin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3326" y="152429"/>
            <a:ext cx="2286203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463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KHỞI ĐỘNG</a:t>
            </a:r>
            <a:endParaRPr lang="en-US" sz="2800" dirty="0">
              <a:solidFill>
                <a:srgbClr val="00463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78" y="883834"/>
            <a:ext cx="2355011" cy="222204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1513" y="3248071"/>
            <a:ext cx="6849828" cy="1550455"/>
            <a:chOff x="837512" y="3378759"/>
            <a:chExt cx="6849828" cy="1550455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37512" y="3378759"/>
              <a:ext cx="978196" cy="1550455"/>
            </a:xfrm>
            <a:prstGeom prst="rect">
              <a:avLst/>
            </a:prstGeom>
          </p:spPr>
        </p:pic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052084" y="3420670"/>
              <a:ext cx="5635256" cy="150854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211573" y="3751862"/>
              <a:ext cx="531627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xác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quỹ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đạo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chuyển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27794" y="0"/>
                <a:ext cx="8024883" cy="5031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b="1" dirty="0" err="1">
                    <a:solidFill>
                      <a:srgbClr val="FF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18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𝐼𝐴</m:t>
                    </m:r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𝐼𝐵</m:t>
                    </m:r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𝐼𝐶</m:t>
                    </m:r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sSup>
                      <m:sSup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1800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sSup>
                      <m:sSup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1800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sSup>
                      <m:sSup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1800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180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1800" i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𝐼</m:t>
                      </m:r>
                      <m:sSup>
                        <m:sSupPr>
                          <m:ctrlPr>
                            <a:rPr lang="en-US" sz="1800" i="1"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1800"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80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i="1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𝐼</m:t>
                      </m:r>
                      <m:sSup>
                        <m:sSupPr>
                          <m:ctrlPr>
                            <a:rPr lang="en-US" sz="1800" i="1"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p>
                          <m:r>
                            <a:rPr lang="en-US" sz="1800"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80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1800" i="1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𝐼</m:t>
                      </m:r>
                      <m:sSup>
                        <m:sSupPr>
                          <m:ctrlPr>
                            <a:rPr lang="en-US" sz="1800" i="1"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p>
                          <m:r>
                            <a:rPr lang="en-US" sz="1800"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80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i="1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𝐼</m:t>
                      </m:r>
                      <m:sSup>
                        <m:sSupPr>
                          <m:ctrlPr>
                            <a:rPr lang="en-US" sz="1800" i="1"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p>
                          <m:r>
                            <a:rPr lang="en-US" sz="1800"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800" i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180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</m:oMath>
                  </m:oMathPara>
                </a14:m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+mn-lt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+(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=(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+(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+(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=(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+(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+mn-lt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+mn-lt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sz="1800">
                                    <a:latin typeface="+mn-lt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en-US" sz="1800"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⇔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1800" i="1">
                                  <a:latin typeface="+mn-lt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latin typeface="+mn-lt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𝑎</m:t>
                                    </m:r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=</m:t>
                                    </m:r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=</m:t>
                                    </m:r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  <m:r>
                                      <a:rPr lang="en-US" sz="1800">
                                        <a:latin typeface="+mn-lt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.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𝐼𝐶</m:t>
                    </m:r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800" i="1">
                                <a:latin typeface="+mn-lt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+mn-lt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800">
                                <a:latin typeface="+mn-lt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>
                                <a:latin typeface="+mn-lt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+mn-lt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800">
                                <a:latin typeface="+mn-lt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1800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1800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1800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1800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sSup>
                      <m:sSup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1800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+(</m:t>
                    </m:r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sSup>
                      <m:sSup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1800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=(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1800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sSup>
                      <m:sSup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1800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sSup>
                      <m:sSup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1800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1800"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94" y="0"/>
                <a:ext cx="8024883" cy="5031955"/>
              </a:xfrm>
              <a:prstGeom prst="rect">
                <a:avLst/>
              </a:prstGeom>
              <a:blipFill>
                <a:blip r:embed="rId3"/>
                <a:stretch>
                  <a:fillRect l="-684" b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oogle Shape;623;p47"/>
          <p:cNvGrpSpPr/>
          <p:nvPr/>
        </p:nvGrpSpPr>
        <p:grpSpPr>
          <a:xfrm>
            <a:off x="7500345" y="4656101"/>
            <a:ext cx="2304664" cy="653400"/>
            <a:chOff x="4106323" y="250713"/>
            <a:chExt cx="2304664" cy="653400"/>
          </a:xfrm>
        </p:grpSpPr>
        <p:sp>
          <p:nvSpPr>
            <p:cNvPr id="43" name="Google Shape;624;p47"/>
            <p:cNvSpPr/>
            <p:nvPr/>
          </p:nvSpPr>
          <p:spPr>
            <a:xfrm flipH="1">
              <a:off x="4106323" y="251071"/>
              <a:ext cx="653400" cy="65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25;p47"/>
            <p:cNvSpPr/>
            <p:nvPr/>
          </p:nvSpPr>
          <p:spPr>
            <a:xfrm flipH="1">
              <a:off x="5757587" y="250713"/>
              <a:ext cx="653400" cy="653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626;p47"/>
            <p:cNvSpPr/>
            <p:nvPr/>
          </p:nvSpPr>
          <p:spPr>
            <a:xfrm flipH="1">
              <a:off x="5430910" y="251071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627;p47"/>
            <p:cNvSpPr/>
            <p:nvPr/>
          </p:nvSpPr>
          <p:spPr>
            <a:xfrm flipH="1">
              <a:off x="4944639" y="251071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628;p47"/>
            <p:cNvSpPr/>
            <p:nvPr/>
          </p:nvSpPr>
          <p:spPr>
            <a:xfrm flipH="1">
              <a:off x="4530505" y="251071"/>
              <a:ext cx="653400" cy="6528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59772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391818" y="1097065"/>
                <a:ext cx="7567685" cy="3804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Lập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A(1; 2), B(5; 2), C(1; – 3).</a:t>
                </a:r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I(a; b). Ta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IA = IB = IC </a:t>
                </a:r>
                <a14:m>
                  <m:oMath xmlns:m="http://schemas.openxmlformats.org/officeDocument/2006/math">
                    <m:r>
                      <a:rPr lang="en-US" sz="1800" b="0" i="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⇔</m:t>
                    </m:r>
                    <m:sSup>
                      <m:sSupPr>
                        <m:ctrlPr>
                          <a:rPr lang="en-US" sz="1800" i="1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IA</m:t>
                        </m:r>
                      </m:e>
                      <m:sup>
                        <m:r>
                          <a:rPr lang="en-US" sz="1800" b="0" i="0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 b="0" i="0">
                        <a:latin typeface="+mn-lt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IB</m:t>
                        </m:r>
                      </m:e>
                      <m:sup>
                        <m:r>
                          <a:rPr lang="en-US" sz="1800" b="0" i="0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 b="0" i="0">
                        <a:latin typeface="+mn-lt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IC</m:t>
                        </m:r>
                      </m:e>
                      <m:sup>
                        <m:r>
                          <a:rPr lang="en-US" sz="1800" b="0" i="0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de-DE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IA</m:t>
                        </m:r>
                      </m:e>
                      <m:sup>
                        <m:r>
                          <a:rPr lang="en-US" sz="1800" b="0" i="0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e-DE" sz="1800" b="0" i="0">
                        <a:latin typeface="+mn-lt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IB</m:t>
                        </m:r>
                      </m:e>
                      <m:sup>
                        <m:r>
                          <a:rPr lang="en-US" sz="1800" b="0" i="0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e-DE" sz="1800" b="0" i="0">
                        <a:latin typeface="+mn-lt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p>
                      <m:sSupPr>
                        <m:ctrlPr>
                          <a:rPr lang="en-US" sz="1800" i="1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IB</m:t>
                        </m:r>
                      </m:e>
                      <m:sup>
                        <m:r>
                          <a:rPr lang="en-US" sz="1800" b="0" i="0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e-DE" sz="1800" b="0" i="0">
                        <a:latin typeface="+mn-lt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IC</m:t>
                        </m:r>
                      </m:e>
                      <m:sup>
                        <m:r>
                          <a:rPr lang="en-US" sz="1800" b="0" i="0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nên:</a:t>
                </a:r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{</m:t>
                      </m:r>
                      <m:sSup>
                        <m:sSupPr>
                          <m:ctrlPr>
                            <a:rPr lang="en-US" sz="1800" i="1">
                              <a:latin typeface="+mn-lt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b="0" i="0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1800" b="0" i="0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e>
                          </m:d>
                        </m:e>
                        <m:sup>
                          <m:r>
                            <a:rPr lang="en-US" sz="1800" b="0" i="0">
                              <a:latin typeface="+mn-lt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0">
                          <a:latin typeface="+mn-lt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+mn-lt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b="0" i="0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1800" b="0" i="0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</m:t>
                              </m:r>
                            </m:e>
                          </m:d>
                        </m:e>
                        <m:sup>
                          <m:r>
                            <a:rPr lang="en-US" sz="1800" b="0" i="0">
                              <a:latin typeface="+mn-lt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0">
                          <a:latin typeface="+mn-lt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+mn-lt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b="0" i="0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en-US" sz="1800" b="0" i="0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e>
                          </m:d>
                        </m:e>
                        <m:sup>
                          <m:r>
                            <a:rPr lang="en-US" sz="1800" b="0" i="0">
                              <a:latin typeface="+mn-lt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0">
                          <a:latin typeface="+mn-lt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+mn-lt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b="0" i="0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1800" b="0" i="0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</m:t>
                              </m:r>
                            </m:e>
                          </m:d>
                        </m:e>
                        <m:sup>
                          <m:r>
                            <a:rPr lang="en-US" sz="1800" b="0" i="0">
                              <a:latin typeface="+mn-lt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1800" i="1">
                              <a:latin typeface="+mn-lt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b="0" i="0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en-US" sz="1800" b="0" i="0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e>
                          </m:d>
                        </m:e>
                        <m:sup>
                          <m:r>
                            <a:rPr lang="en-US" sz="1800" b="0" i="0">
                              <a:latin typeface="+mn-lt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0">
                          <a:latin typeface="+mn-lt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+mn-lt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b="0" i="0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1800" b="0" i="0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</m:t>
                              </m:r>
                            </m:e>
                          </m:d>
                        </m:e>
                        <m:sup>
                          <m:r>
                            <a:rPr lang="en-US" sz="1800" b="0" i="0">
                              <a:latin typeface="+mn-lt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b="0" i="1" dirty="0"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b="0" i="0">
                        <a:latin typeface="+mn-lt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b="0" i="0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sz="1800" b="0" i="0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800" b="0" i="0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</m:d>
                      </m:e>
                      <m:sup>
                        <m:r>
                          <a:rPr lang="en-US" sz="1800" b="0" i="0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 b="0" i="0">
                        <a:latin typeface="+mn-lt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b="0" i="0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1800" b="0" i="0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1800" b="0" i="0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800" b="0" i="0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1800" b="0" i="0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 b="0" i="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1800" dirty="0"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+mn-lt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GB" sz="1800" b="0" i="0" smtClean="0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GB" sz="1800" b="0" i="0" smtClean="0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GB" sz="1800" b="0" i="0" smtClean="0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GB" sz="1800" b="0" i="0" smtClean="0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GB" sz="1800" b="0" i="0" smtClean="0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GB" sz="1800" i="1" smtClean="0">
                                    <a:latin typeface="+mn-lt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GB" sz="1800" b="0" i="0" smtClean="0">
                                    <a:latin typeface="+mn-lt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800" b="0" i="0" smtClean="0">
                                    <a:latin typeface="+mn-lt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818" y="1097065"/>
                <a:ext cx="7567685" cy="3804311"/>
              </a:xfrm>
              <a:prstGeom prst="rect">
                <a:avLst/>
              </a:prstGeom>
              <a:blipFill>
                <a:blip r:embed="rId3"/>
                <a:stretch>
                  <a:fillRect l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3"/>
          <p:cNvSpPr/>
          <p:nvPr/>
        </p:nvSpPr>
        <p:spPr>
          <a:xfrm>
            <a:off x="4229152" y="242124"/>
            <a:ext cx="2130705" cy="715089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 w="19050">
            <a:solidFill>
              <a:srgbClr val="00463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9518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335374" y="1210775"/>
                <a:ext cx="7567685" cy="324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A(1; 2), B(5; 2), C(1; – 3).</a:t>
                </a:r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 err="1">
                    <a:solidFill>
                      <a:srgbClr val="FF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000" b="1" dirty="0">
                  <a:solidFill>
                    <a:srgbClr val="FF0000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3;</m:t>
                        </m:r>
                        <m:f>
                          <m:fPr>
                            <m:ctrlPr>
                              <a:rPr lang="en-US" sz="1800" i="1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1800" i="1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R = IA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800" i="1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(−2)</m:t>
                            </m:r>
                          </m:e>
                          <m:sup>
                            <m:r>
                              <a:rPr lang="en-US" sz="1800" i="1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latin typeface="+mn-lt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+mn-lt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+mn-lt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latin typeface="+mn-lt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800" i="1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800" i="1">
                        <a:latin typeface="+mn-lt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800" i="1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latin typeface="+mn-lt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41</m:t>
                            </m:r>
                          </m:e>
                        </m:rad>
                      </m:num>
                      <m:den>
                        <m:r>
                          <a:rPr lang="en-US" sz="1800" i="1">
                            <a:latin typeface="+mn-lt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8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3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A, B, C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+mn-lt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+mn-lt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1800" i="1">
                              <a:latin typeface="+mn-lt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1800" i="1">
                              <a:latin typeface="+mn-lt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−3)</m:t>
                          </m:r>
                        </m:e>
                        <m:sup>
                          <m:r>
                            <a:rPr lang="en-US" sz="1800" i="1">
                              <a:latin typeface="+mn-lt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+mn-lt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+mn-lt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1800" i="1">
                                  <a:latin typeface="+mn-lt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+mn-lt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+mn-lt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+mn-lt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800" i="1">
                              <a:latin typeface="+mn-lt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+mn-lt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+mn-lt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+mn-lt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41</m:t>
                          </m:r>
                        </m:num>
                        <m:den>
                          <m:r>
                            <a:rPr lang="en-US" sz="1800" i="1">
                              <a:latin typeface="+mn-lt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74" y="1210775"/>
                <a:ext cx="7567685" cy="3246145"/>
              </a:xfrm>
              <a:prstGeom prst="rect">
                <a:avLst/>
              </a:prstGeom>
              <a:blipFill>
                <a:blip r:embed="rId3"/>
                <a:stretch>
                  <a:fillRect l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3"/>
          <p:cNvSpPr/>
          <p:nvPr/>
        </p:nvSpPr>
        <p:spPr>
          <a:xfrm>
            <a:off x="4229152" y="242124"/>
            <a:ext cx="2021523" cy="715089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 w="19050">
            <a:solidFill>
              <a:srgbClr val="00463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2"/>
          <p:cNvSpPr/>
          <p:nvPr/>
        </p:nvSpPr>
        <p:spPr>
          <a:xfrm flipH="1">
            <a:off x="670589" y="3067511"/>
            <a:ext cx="1038300" cy="103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2"/>
          <p:cNvSpPr txBox="1">
            <a:spLocks noGrp="1"/>
          </p:cNvSpPr>
          <p:nvPr>
            <p:ph type="title"/>
          </p:nvPr>
        </p:nvSpPr>
        <p:spPr>
          <a:xfrm>
            <a:off x="833189" y="3284861"/>
            <a:ext cx="8757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+mj-lt"/>
              </a:rPr>
              <a:t>II.</a:t>
            </a:r>
            <a:endParaRPr sz="4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1772" y="2925839"/>
            <a:ext cx="5212095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2800" b="1" dirty="0">
                <a:solidFill>
                  <a:srgbClr val="00463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PHƯƠNG TRÌNH TIẾP TUYẾN CỦA ĐƯỜNG TRÒN</a:t>
            </a:r>
            <a:endParaRPr lang="en-US" sz="2800" dirty="0">
              <a:solidFill>
                <a:srgbClr val="00463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33203" y="4477580"/>
            <a:ext cx="5403595" cy="1089000"/>
            <a:chOff x="-546350" y="338100"/>
            <a:chExt cx="5403595" cy="1089000"/>
          </a:xfrm>
        </p:grpSpPr>
        <p:sp>
          <p:nvSpPr>
            <p:cNvPr id="552" name="Google Shape;552;p43"/>
            <p:cNvSpPr/>
            <p:nvPr/>
          </p:nvSpPr>
          <p:spPr>
            <a:xfrm>
              <a:off x="3768245" y="338698"/>
              <a:ext cx="1089000" cy="108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3"/>
            <p:cNvSpPr/>
            <p:nvPr/>
          </p:nvSpPr>
          <p:spPr>
            <a:xfrm>
              <a:off x="713025" y="338100"/>
              <a:ext cx="1089000" cy="1089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3"/>
            <p:cNvSpPr/>
            <p:nvPr/>
          </p:nvSpPr>
          <p:spPr>
            <a:xfrm>
              <a:off x="1257477" y="338698"/>
              <a:ext cx="1089000" cy="1087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3"/>
            <p:cNvSpPr/>
            <p:nvPr/>
          </p:nvSpPr>
          <p:spPr>
            <a:xfrm>
              <a:off x="2067914" y="338698"/>
              <a:ext cx="1089000" cy="1087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3"/>
            <p:cNvSpPr/>
            <p:nvPr/>
          </p:nvSpPr>
          <p:spPr>
            <a:xfrm>
              <a:off x="3061288" y="338698"/>
              <a:ext cx="1089000" cy="10878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3"/>
            <p:cNvSpPr/>
            <p:nvPr/>
          </p:nvSpPr>
          <p:spPr>
            <a:xfrm>
              <a:off x="-546350" y="338100"/>
              <a:ext cx="1089000" cy="10890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26423" y="557243"/>
            <a:ext cx="85870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nl-N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HĐ4: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</a:rPr>
              <a:t> Cho điểm M</a:t>
            </a:r>
            <a:r>
              <a:rPr lang="nl-NL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</a:rPr>
              <a:t>(x</a:t>
            </a:r>
            <a:r>
              <a:rPr lang="nl-NL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</a:rPr>
              <a:t>; y</a:t>
            </a:r>
            <a:r>
              <a:rPr lang="nl-NL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</a:rPr>
              <a:t>) nằm trên đường tròn (C) tâm I(a; b) bán kính R.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</a:rPr>
              <a:t>Gọi ∆ là tiếp tuyến tại điểm M</a:t>
            </a:r>
            <a:r>
              <a:rPr lang="nl-NL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</a:rPr>
              <a:t>(x</a:t>
            </a:r>
            <a:r>
              <a:rPr lang="nl-NL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</a:rPr>
              <a:t>; y</a:t>
            </a:r>
            <a:r>
              <a:rPr lang="nl-NL" sz="20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</a:rPr>
              <a:t>) thuộc đường tròn (Hình 44).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426423" y="1572906"/>
                <a:ext cx="4572000" cy="25128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nl-NL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Chứng tỏ rằng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vectơ pháp tuyến của đường thẳng </a:t>
                </a:r>
                <a14:m>
                  <m:oMath xmlns:m="http://schemas.openxmlformats.org/officeDocument/2006/math">
                    <m:r>
                      <a:rPr lang="nl-NL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∆.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nl-NL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Tính tọa độ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nl-NL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Lập phương trình tổng quát của đường thẳng </a:t>
                </a:r>
                <a14:m>
                  <m:oMath xmlns:m="http://schemas.openxmlformats.org/officeDocument/2006/math">
                    <m:r>
                      <a:rPr lang="nl-NL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∆.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23" y="1572906"/>
                <a:ext cx="4572000" cy="2512867"/>
              </a:xfrm>
              <a:prstGeom prst="rect">
                <a:avLst/>
              </a:prstGeom>
              <a:blipFill>
                <a:blip r:embed="rId3"/>
                <a:stretch>
                  <a:fillRect l="-1467" b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44" y="2011488"/>
            <a:ext cx="2813981" cy="287552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75564" y="186085"/>
                <a:ext cx="7117308" cy="2605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nl-NL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</a:t>
                </a:r>
                <a:r>
                  <a:rPr lang="nl-NL" sz="2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nl-NL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pháp tuyến của đường tròn (C) tại điểm M</a:t>
                </a:r>
                <a:r>
                  <a:rPr lang="nl-NL" sz="20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nl-NL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vuông góc với IM</a:t>
                </a:r>
                <a:r>
                  <a:rPr lang="nl-NL" sz="20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nl-NL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𝐼𝑀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vectơ pháp tuyến của đường thẳng </a:t>
                </a:r>
                <a14:m>
                  <m:oMath xmlns:m="http://schemas.openxmlformats.org/officeDocument/2006/math">
                    <m:r>
                      <a:rPr lang="nl-NL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nl-NL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𝐼𝑀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b>
                        </m:sSub>
                      </m:e>
                    </m:acc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64" y="186085"/>
                <a:ext cx="7117308" cy="2605200"/>
              </a:xfrm>
              <a:prstGeom prst="rect">
                <a:avLst/>
              </a:prstGeom>
              <a:blipFill>
                <a:blip r:embed="rId2"/>
                <a:stretch>
                  <a:fillRect l="-943" r="-943" b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75564" y="2791285"/>
                <a:ext cx="5025326" cy="153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lang="en-US" sz="2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</a:t>
                </a:r>
                <a:r>
                  <a:rPr lang="en-US" sz="20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pháp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𝐼𝑀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64" y="2791285"/>
                <a:ext cx="5025326" cy="1533433"/>
              </a:xfrm>
              <a:prstGeom prst="rect">
                <a:avLst/>
              </a:prstGeom>
              <a:blipFill>
                <a:blip r:embed="rId3"/>
                <a:stretch>
                  <a:fillRect l="-1335" r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44" y="2011488"/>
            <a:ext cx="2813981" cy="287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60"/>
          <p:cNvGrpSpPr/>
          <p:nvPr/>
        </p:nvGrpSpPr>
        <p:grpSpPr>
          <a:xfrm>
            <a:off x="5387660" y="4543325"/>
            <a:ext cx="4115230" cy="981900"/>
            <a:chOff x="3313200" y="2238616"/>
            <a:chExt cx="4115230" cy="981900"/>
          </a:xfrm>
        </p:grpSpPr>
        <p:grpSp>
          <p:nvGrpSpPr>
            <p:cNvPr id="1187" name="Google Shape;1187;p60"/>
            <p:cNvGrpSpPr/>
            <p:nvPr/>
          </p:nvGrpSpPr>
          <p:grpSpPr>
            <a:xfrm>
              <a:off x="3313200" y="2238616"/>
              <a:ext cx="3099230" cy="981808"/>
              <a:chOff x="3719945" y="-145000"/>
              <a:chExt cx="5603381" cy="1775100"/>
            </a:xfrm>
          </p:grpSpPr>
          <p:sp>
            <p:nvSpPr>
              <p:cNvPr id="1188" name="Google Shape;1188;p60"/>
              <p:cNvSpPr/>
              <p:nvPr/>
            </p:nvSpPr>
            <p:spPr>
              <a:xfrm flipH="1">
                <a:off x="7548225" y="-145000"/>
                <a:ext cx="1775100" cy="1775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60"/>
              <p:cNvSpPr/>
              <p:nvPr/>
            </p:nvSpPr>
            <p:spPr>
              <a:xfrm flipH="1">
                <a:off x="6660626" y="-144025"/>
                <a:ext cx="1775100" cy="1773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60"/>
              <p:cNvSpPr/>
              <p:nvPr/>
            </p:nvSpPr>
            <p:spPr>
              <a:xfrm flipH="1">
                <a:off x="5339402" y="-144025"/>
                <a:ext cx="1775100" cy="17733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60"/>
              <p:cNvSpPr/>
              <p:nvPr/>
            </p:nvSpPr>
            <p:spPr>
              <a:xfrm flipH="1">
                <a:off x="3719945" y="-144025"/>
                <a:ext cx="1775100" cy="17733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2" name="Google Shape;1192;p60"/>
            <p:cNvSpPr/>
            <p:nvPr/>
          </p:nvSpPr>
          <p:spPr>
            <a:xfrm flipH="1">
              <a:off x="5684530" y="2238616"/>
              <a:ext cx="981900" cy="9819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60"/>
            <p:cNvSpPr/>
            <p:nvPr/>
          </p:nvSpPr>
          <p:spPr>
            <a:xfrm flipH="1">
              <a:off x="5924405" y="2238616"/>
              <a:ext cx="981900" cy="9819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60"/>
            <p:cNvSpPr/>
            <p:nvPr/>
          </p:nvSpPr>
          <p:spPr>
            <a:xfrm flipH="1">
              <a:off x="6446530" y="2238616"/>
              <a:ext cx="981900" cy="9819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60"/>
          <p:cNvSpPr/>
          <p:nvPr/>
        </p:nvSpPr>
        <p:spPr>
          <a:xfrm flipH="1">
            <a:off x="1996889" y="215636"/>
            <a:ext cx="676548" cy="7219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035820"/>
            <a:ext cx="2100255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463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 LUẬN </a:t>
            </a:r>
            <a:endParaRPr lang="en-US" sz="2800" dirty="0">
              <a:solidFill>
                <a:srgbClr val="00463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673437" y="857767"/>
                <a:ext cx="6121242" cy="324110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3">
                    <a:lumMod val="90000"/>
                  </a:schemeClr>
                </a:solidFill>
                <a:prstDash val="dashDot"/>
              </a:ln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</a:t>
                </a:r>
                <a:r>
                  <a:rPr lang="en-US" sz="24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</a:t>
                </a:r>
                <a:r>
                  <a:rPr lang="en-US" sz="24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y</a:t>
                </a:r>
                <a:r>
                  <a:rPr lang="en-US" sz="24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pháp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𝐈𝐌</m:t>
                              </m:r>
                            </m:e>
                            <m:sub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𝐨</m:t>
                              </m:r>
                            </m:sub>
                          </m:sSub>
                        </m:e>
                      </m:acc>
                      <m:r>
                        <a:rPr lang="en-US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𝐨</m:t>
                          </m:r>
                        </m:sub>
                      </m:sSub>
                      <m:r>
                        <a:rPr lang="en-US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𝐚</m:t>
                      </m:r>
                      <m:r>
                        <a:rPr lang="en-US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𝐲</m:t>
                          </m:r>
                        </m:e>
                        <m:sub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𝐨</m:t>
                          </m:r>
                        </m:sub>
                      </m:sSub>
                      <m:r>
                        <a:rPr lang="en-US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𝐛</m:t>
                      </m:r>
                      <m:r>
                        <a:rPr lang="en-US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𝐨</m:t>
                              </m:r>
                            </m:sub>
                          </m:sSub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𝐚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𝐱</m:t>
                          </m:r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𝐨</m:t>
                              </m:r>
                            </m:sub>
                          </m:sSub>
                        </m:e>
                      </m:d>
                      <m:r>
                        <a:rPr lang="en-US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𝐨</m:t>
                              </m:r>
                            </m:sub>
                          </m:sSub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𝐛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𝐲</m:t>
                          </m:r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𝐨</m:t>
                              </m:r>
                            </m:sub>
                          </m:sSub>
                        </m:e>
                      </m:d>
                      <m:r>
                        <a:rPr lang="en-US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437" y="857767"/>
                <a:ext cx="6121242" cy="32411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3">
                    <a:lumMod val="90000"/>
                  </a:schemeClr>
                </a:solidFill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7582" y="3472515"/>
            <a:ext cx="2185855" cy="15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0298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6980" y="1169373"/>
                <a:ext cx="7697337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+(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I(1; 3).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)(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)+(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)(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)−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80" y="1169373"/>
                <a:ext cx="7697337" cy="3416320"/>
              </a:xfrm>
              <a:prstGeom prst="rect">
                <a:avLst/>
              </a:prstGeom>
              <a:blipFill>
                <a:blip r:embed="rId3"/>
                <a:stretch>
                  <a:fillRect l="-871" r="-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3285825" y="536057"/>
            <a:ext cx="3085196" cy="510778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 w="19050">
            <a:solidFill>
              <a:srgbClr val="00463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(SGK – tr90)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4734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41"/>
          <p:cNvGrpSpPr/>
          <p:nvPr/>
        </p:nvGrpSpPr>
        <p:grpSpPr>
          <a:xfrm>
            <a:off x="8396327" y="896843"/>
            <a:ext cx="1054800" cy="5818351"/>
            <a:chOff x="1431224" y="-246174"/>
            <a:chExt cx="1054800" cy="5818351"/>
          </a:xfrm>
        </p:grpSpPr>
        <p:sp>
          <p:nvSpPr>
            <p:cNvPr id="506" name="Google Shape;506;p41"/>
            <p:cNvSpPr/>
            <p:nvPr/>
          </p:nvSpPr>
          <p:spPr>
            <a:xfrm flipH="1">
              <a:off x="1431224" y="2255031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1"/>
            <p:cNvSpPr/>
            <p:nvPr/>
          </p:nvSpPr>
          <p:spPr>
            <a:xfrm flipH="1">
              <a:off x="1431224" y="2603346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1"/>
            <p:cNvSpPr/>
            <p:nvPr/>
          </p:nvSpPr>
          <p:spPr>
            <a:xfrm flipH="1">
              <a:off x="1431224" y="3178067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1"/>
            <p:cNvSpPr/>
            <p:nvPr/>
          </p:nvSpPr>
          <p:spPr>
            <a:xfrm flipH="1">
              <a:off x="1431224" y="4518877"/>
              <a:ext cx="1054800" cy="10533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1"/>
            <p:cNvSpPr/>
            <p:nvPr/>
          </p:nvSpPr>
          <p:spPr>
            <a:xfrm flipH="1">
              <a:off x="1431224" y="-246174"/>
              <a:ext cx="1054800" cy="1053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1"/>
            <p:cNvSpPr/>
            <p:nvPr/>
          </p:nvSpPr>
          <p:spPr>
            <a:xfrm flipH="1">
              <a:off x="1431224" y="1004431"/>
              <a:ext cx="1054800" cy="1053300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439835" y="911291"/>
                <a:ext cx="6956492" cy="4282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/>
                  <a:t> </a:t>
                </a:r>
                <a:r>
                  <a:rPr lang="en-US" sz="2000" dirty="0" err="1"/>
                  <a:t>Lập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tiếp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tuyến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–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; –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–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+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rgbClr val="FF0000"/>
                    </a:solidFill>
                  </a:rPr>
                  <a:t>Giải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tâm</a:t>
                </a:r>
                <a:r>
                  <a:rPr lang="en-US" sz="2000" dirty="0"/>
                  <a:t> I(3; -7)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tiếp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tuyến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M(-1; -4)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–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+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835" y="911291"/>
                <a:ext cx="6956492" cy="4282647"/>
              </a:xfrm>
              <a:prstGeom prst="rect">
                <a:avLst/>
              </a:prstGeom>
              <a:blipFill>
                <a:blip r:embed="rId3"/>
                <a:stretch>
                  <a:fillRect l="-876" r="-964" b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4097644" y="295969"/>
            <a:ext cx="2016553" cy="510778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 w="19050">
            <a:solidFill>
              <a:srgbClr val="00463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4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5139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" name="Google Shape;688;p51"/>
          <p:cNvGrpSpPr/>
          <p:nvPr/>
        </p:nvGrpSpPr>
        <p:grpSpPr>
          <a:xfrm>
            <a:off x="5836403" y="4632417"/>
            <a:ext cx="6615194" cy="1022165"/>
            <a:chOff x="195038" y="1536000"/>
            <a:chExt cx="8753925" cy="1692900"/>
          </a:xfrm>
        </p:grpSpPr>
        <p:sp>
          <p:nvSpPr>
            <p:cNvPr id="689" name="Google Shape;689;p51"/>
            <p:cNvSpPr/>
            <p:nvPr/>
          </p:nvSpPr>
          <p:spPr>
            <a:xfrm>
              <a:off x="7256063" y="1536000"/>
              <a:ext cx="1692900" cy="16929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90" name="Google Shape;690;p51"/>
            <p:cNvGrpSpPr/>
            <p:nvPr/>
          </p:nvGrpSpPr>
          <p:grpSpPr>
            <a:xfrm>
              <a:off x="195038" y="1536000"/>
              <a:ext cx="2552100" cy="1692900"/>
              <a:chOff x="195038" y="1536000"/>
              <a:chExt cx="2552100" cy="1692900"/>
            </a:xfrm>
          </p:grpSpPr>
          <p:sp>
            <p:nvSpPr>
              <p:cNvPr id="691" name="Google Shape;691;p51"/>
              <p:cNvSpPr/>
              <p:nvPr/>
            </p:nvSpPr>
            <p:spPr>
              <a:xfrm>
                <a:off x="1054238" y="1536000"/>
                <a:ext cx="1692900" cy="16929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51"/>
              <p:cNvSpPr/>
              <p:nvPr/>
            </p:nvSpPr>
            <p:spPr>
              <a:xfrm>
                <a:off x="616813" y="1536000"/>
                <a:ext cx="1692900" cy="16929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51"/>
              <p:cNvSpPr/>
              <p:nvPr/>
            </p:nvSpPr>
            <p:spPr>
              <a:xfrm>
                <a:off x="195038" y="1536000"/>
                <a:ext cx="1692900" cy="16929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4" name="Google Shape;694;p51"/>
            <p:cNvSpPr/>
            <p:nvPr/>
          </p:nvSpPr>
          <p:spPr>
            <a:xfrm>
              <a:off x="3129350" y="1536000"/>
              <a:ext cx="1692900" cy="16929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51"/>
            <p:cNvSpPr/>
            <p:nvPr/>
          </p:nvSpPr>
          <p:spPr>
            <a:xfrm>
              <a:off x="3736125" y="1536000"/>
              <a:ext cx="1692900" cy="16929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51"/>
            <p:cNvSpPr/>
            <p:nvPr/>
          </p:nvSpPr>
          <p:spPr>
            <a:xfrm>
              <a:off x="4321750" y="1536000"/>
              <a:ext cx="1692900" cy="16929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51"/>
            <p:cNvSpPr/>
            <p:nvPr/>
          </p:nvSpPr>
          <p:spPr>
            <a:xfrm>
              <a:off x="6818638" y="1536000"/>
              <a:ext cx="1692900" cy="1692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51"/>
            <p:cNvSpPr/>
            <p:nvPr/>
          </p:nvSpPr>
          <p:spPr>
            <a:xfrm>
              <a:off x="6396863" y="1536000"/>
              <a:ext cx="1692900" cy="16929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688;p51"/>
          <p:cNvGrpSpPr/>
          <p:nvPr/>
        </p:nvGrpSpPr>
        <p:grpSpPr>
          <a:xfrm>
            <a:off x="-3591926" y="-511083"/>
            <a:ext cx="6615194" cy="1022165"/>
            <a:chOff x="195038" y="1536000"/>
            <a:chExt cx="8753925" cy="1692900"/>
          </a:xfrm>
        </p:grpSpPr>
        <p:sp>
          <p:nvSpPr>
            <p:cNvPr id="24" name="Google Shape;689;p51"/>
            <p:cNvSpPr/>
            <p:nvPr/>
          </p:nvSpPr>
          <p:spPr>
            <a:xfrm>
              <a:off x="7256063" y="1536000"/>
              <a:ext cx="1692900" cy="16929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" name="Google Shape;690;p51"/>
            <p:cNvGrpSpPr/>
            <p:nvPr/>
          </p:nvGrpSpPr>
          <p:grpSpPr>
            <a:xfrm>
              <a:off x="195038" y="1536000"/>
              <a:ext cx="2552100" cy="1692900"/>
              <a:chOff x="195038" y="1536000"/>
              <a:chExt cx="2552100" cy="1692900"/>
            </a:xfrm>
          </p:grpSpPr>
          <p:sp>
            <p:nvSpPr>
              <p:cNvPr id="31" name="Google Shape;691;p51"/>
              <p:cNvSpPr/>
              <p:nvPr/>
            </p:nvSpPr>
            <p:spPr>
              <a:xfrm>
                <a:off x="1054238" y="1536000"/>
                <a:ext cx="1692900" cy="16929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692;p51"/>
              <p:cNvSpPr/>
              <p:nvPr/>
            </p:nvSpPr>
            <p:spPr>
              <a:xfrm>
                <a:off x="616813" y="1536000"/>
                <a:ext cx="1692900" cy="16929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693;p51"/>
              <p:cNvSpPr/>
              <p:nvPr/>
            </p:nvSpPr>
            <p:spPr>
              <a:xfrm>
                <a:off x="195038" y="1536000"/>
                <a:ext cx="1692900" cy="1692900"/>
              </a:xfrm>
              <a:prstGeom prst="ellipse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694;p51"/>
            <p:cNvSpPr/>
            <p:nvPr/>
          </p:nvSpPr>
          <p:spPr>
            <a:xfrm>
              <a:off x="3129350" y="1536000"/>
              <a:ext cx="1692900" cy="16929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695;p51"/>
            <p:cNvSpPr/>
            <p:nvPr/>
          </p:nvSpPr>
          <p:spPr>
            <a:xfrm>
              <a:off x="3736125" y="1536000"/>
              <a:ext cx="1692900" cy="16929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696;p51"/>
            <p:cNvSpPr/>
            <p:nvPr/>
          </p:nvSpPr>
          <p:spPr>
            <a:xfrm>
              <a:off x="4321750" y="1536000"/>
              <a:ext cx="1692900" cy="16929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697;p51"/>
            <p:cNvSpPr/>
            <p:nvPr/>
          </p:nvSpPr>
          <p:spPr>
            <a:xfrm>
              <a:off x="6818638" y="1536000"/>
              <a:ext cx="1692900" cy="1692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698;p51"/>
            <p:cNvSpPr/>
            <p:nvPr/>
          </p:nvSpPr>
          <p:spPr>
            <a:xfrm>
              <a:off x="6396863" y="1536000"/>
              <a:ext cx="1692900" cy="16929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24037" y="981748"/>
                <a:ext cx="7772323" cy="3780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kim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hồ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(3;2)</m:t>
                    </m:r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tác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căng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tới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1800"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(6;6)</m:t>
                    </m:r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căng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bị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đứt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quỹ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bị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đứt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chịu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tác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căng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dây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180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:3</m:t>
                      </m:r>
                      <m:r>
                        <a:rPr lang="en-US" sz="1800" i="1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180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+4</m:t>
                      </m:r>
                      <m:r>
                        <a:rPr lang="en-US" sz="1800" i="1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1800"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+23=0.</m:t>
                      </m:r>
                      <m:r>
                        <m:rPr>
                          <m:nor/>
                        </m:rPr>
                        <a:rPr lang="en-US" sz="1800" i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>
                    <a:latin typeface="+mn-lt"/>
                    <a:ea typeface="Calibri" panose="020F0502020204030204" pitchFamily="34" charset="0"/>
                  </a:rPr>
                  <a:t>Chứng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minh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</a:rPr>
                  <a:t>vật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</a:rPr>
                  <a:t>này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</a:rPr>
                  <a:t>không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</a:rPr>
                  <a:t>gặp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</a:rPr>
                  <a:t>nhau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</a:rPr>
                  <a:t>tại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</a:rPr>
                  <a:t>bất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</a:rPr>
                  <a:t>kì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</a:rPr>
                  <a:t>thời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</a:rPr>
                  <a:t>điểm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latin typeface="+mn-lt"/>
                    <a:ea typeface="Calibri" panose="020F0502020204030204" pitchFamily="34" charset="0"/>
                  </a:rPr>
                  <a:t>nào</a:t>
                </a:r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.</a:t>
                </a:r>
                <a:br>
                  <a:rPr lang="en-US" sz="1800" dirty="0">
                    <a:latin typeface="+mn-lt"/>
                    <a:ea typeface="Calibri" panose="020F0502020204030204" pitchFamily="34" charset="0"/>
                  </a:rPr>
                </a:br>
                <a:endParaRPr lang="en-US" sz="1800" dirty="0">
                  <a:latin typeface="+mn-lt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37" y="981748"/>
                <a:ext cx="7772323" cy="3780522"/>
              </a:xfrm>
              <a:prstGeom prst="rect">
                <a:avLst/>
              </a:prstGeom>
              <a:blipFill>
                <a:blip r:embed="rId3"/>
                <a:stretch>
                  <a:fillRect l="-706" r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ounded Rectangle 35"/>
          <p:cNvSpPr/>
          <p:nvPr/>
        </p:nvSpPr>
        <p:spPr>
          <a:xfrm>
            <a:off x="3353823" y="377526"/>
            <a:ext cx="2848895" cy="476726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 w="19050">
            <a:solidFill>
              <a:srgbClr val="00463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(SGK – tr90)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3043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6940" y="1549194"/>
            <a:ext cx="6622418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463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 5: PHƯƠNG TRÌNH ĐƯỜNG TRÒN</a:t>
            </a:r>
            <a:endParaRPr lang="en-US" sz="4000" b="1" dirty="0">
              <a:solidFill>
                <a:srgbClr val="004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37255"/>
      </p:ext>
    </p:extLst>
  </p:cSld>
  <p:clrMapOvr>
    <a:masterClrMapping/>
  </p:clrMapOvr>
  <p:transition spd="med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91319" y="218364"/>
                <a:ext cx="8065827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b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Quỹ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bị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đû́t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45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25</m:t>
                      </m:r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19" y="218364"/>
                <a:ext cx="8065827" cy="2031325"/>
              </a:xfrm>
              <a:prstGeom prst="rect">
                <a:avLst/>
              </a:prstGeom>
              <a:blipFill>
                <a:blip r:embed="rId2"/>
                <a:stretch>
                  <a:fillRect l="-831" r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6" y="2249689"/>
            <a:ext cx="2265527" cy="2592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1319" y="2249689"/>
                <a:ext cx="4694829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bị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do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chịu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căng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𝑀𝑡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19" y="2249689"/>
                <a:ext cx="4694829" cy="2400657"/>
              </a:xfrm>
              <a:prstGeom prst="rect">
                <a:avLst/>
              </a:prstGeom>
              <a:blipFill>
                <a:blip r:embed="rId5"/>
                <a:stretch>
                  <a:fillRect l="-1429" r="-1299" b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53461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1319" y="218364"/>
                <a:ext cx="8065827" cy="1999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Giải</a:t>
                </a:r>
                <a:b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</a:b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a)</a:t>
                </a:r>
                <a:r>
                  <a:rPr kumimoji="0" lang="en-US" sz="2000" b="1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𝑀𝑡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(6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3)(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6)+(6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2)(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6)=0</m:t>
                            </m:r>
                          </m:e>
                        </m:mr>
                        <m:m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⇔</m:t>
                            </m:r>
                          </m:e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6)+4(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6)=0⇔3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+4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42=0.</m:t>
                            </m:r>
                          </m:e>
                        </m:mr>
                      </m:m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19" y="218364"/>
                <a:ext cx="8065827" cy="1999715"/>
              </a:xfrm>
              <a:prstGeom prst="rect">
                <a:avLst/>
              </a:prstGeom>
              <a:blipFill>
                <a:blip r:embed="rId2"/>
                <a:stretch>
                  <a:fillRect l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6" y="2249689"/>
            <a:ext cx="2265527" cy="2592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1319" y="2249689"/>
                <a:ext cx="4694829" cy="1881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quỹ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đạo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chuyển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động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thứ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nhất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dây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bị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đứt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tia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𝑀𝑡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nằm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42=0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19" y="2249689"/>
                <a:ext cx="4694829" cy="1881990"/>
              </a:xfrm>
              <a:prstGeom prst="rect">
                <a:avLst/>
              </a:prstGeom>
              <a:blipFill>
                <a:blip r:embed="rId5"/>
                <a:stretch>
                  <a:fillRect l="-1429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04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4148" y="206478"/>
                <a:ext cx="7137779" cy="1965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23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𝐼𝐻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23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|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8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&gt;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48" y="206478"/>
                <a:ext cx="7137779" cy="1965474"/>
              </a:xfrm>
              <a:prstGeom prst="rect">
                <a:avLst/>
              </a:prstGeom>
              <a:blipFill>
                <a:blip r:embed="rId2"/>
                <a:stretch>
                  <a:fillRect l="-939" r="-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4147" y="1980884"/>
                <a:ext cx="8120419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Vì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khoảng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cách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đến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lớn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chung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tức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thứ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gặp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thứ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nhất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dây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chưa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đứt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𝑀𝑡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thứ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gặp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thứ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nhất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sau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dây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bị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đứt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vật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bao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giờ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gặp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47" y="1980884"/>
                <a:ext cx="8120419" cy="2862322"/>
              </a:xfrm>
              <a:prstGeom prst="rect">
                <a:avLst/>
              </a:prstGeom>
              <a:blipFill>
                <a:blip r:embed="rId3"/>
                <a:stretch>
                  <a:fillRect l="-826" r="-751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11790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61"/>
          <p:cNvSpPr/>
          <p:nvPr/>
        </p:nvSpPr>
        <p:spPr>
          <a:xfrm>
            <a:off x="909220" y="2680347"/>
            <a:ext cx="607453" cy="5932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4632"/>
                </a:solidFill>
                <a:effectLst/>
                <a:uLnTx/>
                <a:uFillTx/>
                <a:latin typeface="+mj-lt"/>
                <a:ea typeface="DM Sans"/>
                <a:cs typeface="DM Sans"/>
                <a:sym typeface="DM Sans"/>
              </a:rPr>
              <a:t>A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4632"/>
              </a:solidFill>
              <a:effectLst/>
              <a:uLnTx/>
              <a:uFillTx/>
              <a:latin typeface="+mj-lt"/>
              <a:ea typeface="DM Sans"/>
              <a:cs typeface="DM Sans"/>
              <a:sym typeface="DM Sans"/>
            </a:endParaRPr>
          </a:p>
        </p:txBody>
      </p:sp>
      <p:sp>
        <p:nvSpPr>
          <p:cNvPr id="1276" name="Google Shape;1276;p61"/>
          <p:cNvSpPr/>
          <p:nvPr/>
        </p:nvSpPr>
        <p:spPr>
          <a:xfrm>
            <a:off x="5003546" y="2659300"/>
            <a:ext cx="607453" cy="5932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4632"/>
                </a:solidFill>
                <a:effectLst/>
                <a:uLnTx/>
                <a:uFillTx/>
                <a:latin typeface="+mj-lt"/>
                <a:ea typeface="DM Sans"/>
                <a:cs typeface="DM Sans"/>
                <a:sym typeface="DM Sans"/>
              </a:rPr>
              <a:t>B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4632"/>
              </a:solidFill>
              <a:effectLst/>
              <a:uLnTx/>
              <a:uFillTx/>
              <a:latin typeface="+mj-lt"/>
              <a:ea typeface="DM Sans"/>
              <a:cs typeface="DM Sans"/>
              <a:sym typeface="DM Sans"/>
            </a:endParaRPr>
          </a:p>
        </p:txBody>
      </p:sp>
      <p:sp>
        <p:nvSpPr>
          <p:cNvPr id="1278" name="Google Shape;1278;p61"/>
          <p:cNvSpPr/>
          <p:nvPr/>
        </p:nvSpPr>
        <p:spPr>
          <a:xfrm>
            <a:off x="903566" y="3615462"/>
            <a:ext cx="607453" cy="5932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4632"/>
                </a:solidFill>
                <a:effectLst/>
                <a:uLnTx/>
                <a:uFillTx/>
                <a:latin typeface="+mj-lt"/>
                <a:ea typeface="DM Sans"/>
                <a:cs typeface="DM Sans"/>
                <a:sym typeface="DM Sans"/>
              </a:rPr>
              <a:t>C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4632"/>
              </a:solidFill>
              <a:effectLst/>
              <a:uLnTx/>
              <a:uFillTx/>
              <a:latin typeface="+mj-lt"/>
              <a:ea typeface="DM Sans"/>
              <a:cs typeface="DM Sans"/>
              <a:sym typeface="DM San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489718" y="223264"/>
            <a:ext cx="2318263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463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 </a:t>
            </a:r>
            <a:endParaRPr lang="en-US" sz="2800" dirty="0">
              <a:solidFill>
                <a:srgbClr val="00463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27289" y="1088854"/>
            <a:ext cx="7298406" cy="1258519"/>
            <a:chOff x="1027289" y="1088854"/>
            <a:chExt cx="7298406" cy="1258519"/>
          </a:xfrm>
        </p:grpSpPr>
        <p:grpSp>
          <p:nvGrpSpPr>
            <p:cNvPr id="10" name="Group 9"/>
            <p:cNvGrpSpPr/>
            <p:nvPr/>
          </p:nvGrpSpPr>
          <p:grpSpPr>
            <a:xfrm>
              <a:off x="1027289" y="1088854"/>
              <a:ext cx="7298406" cy="1258519"/>
              <a:chOff x="1171333" y="1248454"/>
              <a:chExt cx="6690210" cy="1258519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341620" y="1248454"/>
                <a:ext cx="6519923" cy="1123712"/>
              </a:xfrm>
              <a:prstGeom prst="roundRect">
                <a:avLst/>
              </a:prstGeom>
              <a:solidFill>
                <a:srgbClr val="FD7A3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1171333" y="1383261"/>
                <a:ext cx="6519923" cy="112371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1274986" y="1214885"/>
              <a:ext cx="6747725" cy="1123712"/>
            </a:xfrm>
            <a:prstGeom prst="roundRect">
              <a:avLst/>
            </a:prstGeom>
            <a:noFill/>
            <a:ln w="28575">
              <a:noFill/>
              <a:prstDash val="dash"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</a:pPr>
              <a:r>
                <a:rPr lang="en-US" sz="20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0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1.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đây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38355" y="2755861"/>
                <a:ext cx="15854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55" y="2755861"/>
                <a:ext cx="1585434" cy="400110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01531" y="2755861"/>
                <a:ext cx="26275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531" y="2755861"/>
                <a:ext cx="2627514" cy="400110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85427" y="3566516"/>
                <a:ext cx="318394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9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27" y="3566516"/>
                <a:ext cx="3183949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738365" y="3615462"/>
                <a:ext cx="274017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365" y="3615462"/>
                <a:ext cx="274017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Google Shape;1278;p61"/>
          <p:cNvSpPr/>
          <p:nvPr/>
        </p:nvSpPr>
        <p:spPr>
          <a:xfrm>
            <a:off x="5040380" y="3566516"/>
            <a:ext cx="607453" cy="5932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000" b="1" noProof="0" dirty="0">
                <a:solidFill>
                  <a:srgbClr val="004632"/>
                </a:solidFill>
                <a:latin typeface="+mj-lt"/>
                <a:ea typeface="DM Sans"/>
                <a:cs typeface="DM Sans"/>
                <a:sym typeface="DM Sans"/>
              </a:rPr>
              <a:t>D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4632"/>
              </a:solidFill>
              <a:effectLst/>
              <a:uLnTx/>
              <a:uFillTx/>
              <a:latin typeface="+mj-lt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48501487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" grpId="0" animBg="1"/>
      <p:bldP spid="1276" grpId="0" animBg="1"/>
      <p:bldP spid="1278" grpId="0" animBg="1"/>
      <p:bldP spid="83" grpId="0"/>
      <p:bldP spid="5" grpId="0"/>
      <p:bldP spid="6" grpId="0"/>
      <p:bldP spid="7" grpId="0"/>
      <p:bldP spid="7" grpId="1"/>
      <p:bldP spid="8" grpId="0"/>
      <p:bldP spid="9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1274;p61"/>
          <p:cNvSpPr/>
          <p:nvPr/>
        </p:nvSpPr>
        <p:spPr>
          <a:xfrm>
            <a:off x="909220" y="2680347"/>
            <a:ext cx="607453" cy="5932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4632"/>
                </a:solidFill>
                <a:effectLst/>
                <a:uLnTx/>
                <a:uFillTx/>
                <a:latin typeface="+mj-lt"/>
                <a:ea typeface="DM Sans"/>
                <a:cs typeface="DM Sans"/>
                <a:sym typeface="DM Sans"/>
              </a:rPr>
              <a:t>A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4632"/>
              </a:solidFill>
              <a:effectLst/>
              <a:uLnTx/>
              <a:uFillTx/>
              <a:latin typeface="+mj-lt"/>
              <a:ea typeface="DM Sans"/>
              <a:cs typeface="DM Sans"/>
              <a:sym typeface="DM Sans"/>
            </a:endParaRPr>
          </a:p>
        </p:txBody>
      </p:sp>
      <p:sp>
        <p:nvSpPr>
          <p:cNvPr id="90" name="Google Shape;1276;p61"/>
          <p:cNvSpPr/>
          <p:nvPr/>
        </p:nvSpPr>
        <p:spPr>
          <a:xfrm>
            <a:off x="5003546" y="2659300"/>
            <a:ext cx="607453" cy="5932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4632"/>
                </a:solidFill>
                <a:effectLst/>
                <a:uLnTx/>
                <a:uFillTx/>
                <a:latin typeface="+mj-lt"/>
                <a:ea typeface="DM Sans"/>
                <a:cs typeface="DM Sans"/>
                <a:sym typeface="DM Sans"/>
              </a:rPr>
              <a:t>B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4632"/>
              </a:solidFill>
              <a:effectLst/>
              <a:uLnTx/>
              <a:uFillTx/>
              <a:latin typeface="+mj-lt"/>
              <a:ea typeface="DM Sans"/>
              <a:cs typeface="DM Sans"/>
              <a:sym typeface="DM Sans"/>
            </a:endParaRPr>
          </a:p>
        </p:txBody>
      </p:sp>
      <p:sp>
        <p:nvSpPr>
          <p:cNvPr id="91" name="Google Shape;1278;p61"/>
          <p:cNvSpPr/>
          <p:nvPr/>
        </p:nvSpPr>
        <p:spPr>
          <a:xfrm>
            <a:off x="903566" y="3615462"/>
            <a:ext cx="607453" cy="5932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4632"/>
                </a:solidFill>
                <a:effectLst/>
                <a:uLnTx/>
                <a:uFillTx/>
                <a:latin typeface="+mj-lt"/>
                <a:ea typeface="DM Sans"/>
                <a:cs typeface="DM Sans"/>
                <a:sym typeface="DM Sans"/>
              </a:rPr>
              <a:t>C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4632"/>
              </a:solidFill>
              <a:effectLst/>
              <a:uLnTx/>
              <a:uFillTx/>
              <a:latin typeface="+mj-lt"/>
              <a:ea typeface="DM Sans"/>
              <a:cs typeface="DM Sans"/>
              <a:sym typeface="DM San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489718" y="223264"/>
            <a:ext cx="2318263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463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 </a:t>
            </a:r>
            <a:endParaRPr lang="en-US" sz="2800" dirty="0">
              <a:solidFill>
                <a:srgbClr val="00463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27289" y="1088854"/>
            <a:ext cx="7298406" cy="1261377"/>
            <a:chOff x="1027289" y="1088854"/>
            <a:chExt cx="7298406" cy="1261377"/>
          </a:xfrm>
        </p:grpSpPr>
        <p:grpSp>
          <p:nvGrpSpPr>
            <p:cNvPr id="86" name="Group 85"/>
            <p:cNvGrpSpPr/>
            <p:nvPr/>
          </p:nvGrpSpPr>
          <p:grpSpPr>
            <a:xfrm>
              <a:off x="1027289" y="1088854"/>
              <a:ext cx="7298406" cy="1258519"/>
              <a:chOff x="1171333" y="1248454"/>
              <a:chExt cx="6690210" cy="1258519"/>
            </a:xfrm>
          </p:grpSpPr>
          <p:sp>
            <p:nvSpPr>
              <p:cNvPr id="87" name="Rounded Rectangle 86"/>
              <p:cNvSpPr/>
              <p:nvPr/>
            </p:nvSpPr>
            <p:spPr>
              <a:xfrm>
                <a:off x="1341620" y="1248454"/>
                <a:ext cx="6519923" cy="1123712"/>
              </a:xfrm>
              <a:prstGeom prst="roundRect">
                <a:avLst/>
              </a:prstGeom>
              <a:solidFill>
                <a:srgbClr val="FD7A3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1171333" y="1383261"/>
                <a:ext cx="6519923" cy="112371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ounded Rectangle 92"/>
                <p:cNvSpPr/>
                <p:nvPr/>
              </p:nvSpPr>
              <p:spPr>
                <a:xfrm>
                  <a:off x="1274986" y="1214885"/>
                  <a:ext cx="6747725" cy="1135346"/>
                </a:xfrm>
                <a:prstGeom prst="roundRect">
                  <a:avLst/>
                </a:prstGeom>
                <a:noFill/>
                <a:ln w="28575">
                  <a:noFill/>
                  <a:prstDash val="dash"/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000" b="1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2000" b="1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2.</a:t>
                  </a:r>
                  <a:r>
                    <a:rPr lang="en-US" sz="2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/>
                    <a:t>Trong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mặt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phẳng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tọa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độ</a:t>
                  </a:r>
                  <a:r>
                    <a:rPr lang="en-US" sz="2000" dirty="0"/>
                    <a:t> Oxy, </a:t>
                  </a:r>
                  <a:r>
                    <a:rPr lang="en-US" sz="2000" dirty="0" err="1"/>
                    <a:t>cho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đường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tròn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=36.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 err="1"/>
                    <a:t>Tọa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độ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tâm</a:t>
                  </a:r>
                  <a:r>
                    <a:rPr lang="en-US" sz="2000" dirty="0"/>
                    <a:t> I </a:t>
                  </a:r>
                  <a:r>
                    <a:rPr lang="en-US" sz="2000" dirty="0" err="1"/>
                    <a:t>của</a:t>
                  </a:r>
                  <a:r>
                    <a:rPr lang="en-US" sz="2000" dirty="0"/>
                    <a:t> (C) </a:t>
                  </a:r>
                  <a:r>
                    <a:rPr lang="en-US" sz="2000" dirty="0" err="1"/>
                    <a:t>là</a:t>
                  </a:r>
                  <a:r>
                    <a:rPr lang="en-US" sz="2000" dirty="0"/>
                    <a:t>:</a:t>
                  </a:r>
                </a:p>
              </p:txBody>
            </p:sp>
          </mc:Choice>
          <mc:Fallback xmlns="">
            <p:sp>
              <p:nvSpPr>
                <p:cNvPr id="93" name="Rounded 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4986" y="1214885"/>
                  <a:ext cx="6747725" cy="1135346"/>
                </a:xfrm>
                <a:prstGeom prst="roundRect">
                  <a:avLst/>
                </a:prstGeom>
                <a:blipFill>
                  <a:blip r:embed="rId3"/>
                  <a:stretch>
                    <a:fillRect l="-90"/>
                  </a:stretch>
                </a:blipFill>
                <a:ln w="28575">
                  <a:noFill/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8" name="Google Shape;1278;p61"/>
          <p:cNvSpPr/>
          <p:nvPr/>
        </p:nvSpPr>
        <p:spPr>
          <a:xfrm>
            <a:off x="5040380" y="3566516"/>
            <a:ext cx="607453" cy="5932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000" b="1" noProof="0" dirty="0">
                <a:solidFill>
                  <a:srgbClr val="004632"/>
                </a:solidFill>
                <a:latin typeface="+mj-lt"/>
                <a:ea typeface="DM Sans"/>
                <a:cs typeface="DM Sans"/>
                <a:sym typeface="DM Sans"/>
              </a:rPr>
              <a:t>D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4632"/>
              </a:solidFill>
              <a:effectLst/>
              <a:uLnTx/>
              <a:uFillTx/>
              <a:latin typeface="+mj-lt"/>
              <a:ea typeface="DM Sans"/>
              <a:cs typeface="DM Sans"/>
              <a:sym typeface="DM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1396" y="2755861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(8; - 10)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41396" y="3712023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(- 8; 10)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44672" y="2737430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(- 10; 8)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0328" y="3712023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(10; - 8)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60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8" grpId="0" animBg="1"/>
      <p:bldP spid="4" grpId="0"/>
      <p:bldP spid="5" grpId="0"/>
      <p:bldP spid="5" grpId="1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968508" y="1484367"/>
            <a:ext cx="7387978" cy="2232979"/>
            <a:chOff x="1089225" y="1248454"/>
            <a:chExt cx="6772318" cy="1186496"/>
          </a:xfrm>
        </p:grpSpPr>
        <p:sp>
          <p:nvSpPr>
            <p:cNvPr id="87" name="Rounded Rectangle 86"/>
            <p:cNvSpPr/>
            <p:nvPr/>
          </p:nvSpPr>
          <p:spPr>
            <a:xfrm>
              <a:off x="1341620" y="1248454"/>
              <a:ext cx="6519923" cy="1123712"/>
            </a:xfrm>
            <a:prstGeom prst="roundRect">
              <a:avLst/>
            </a:prstGeom>
            <a:solidFill>
              <a:srgbClr val="FD7A3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1089225" y="1311238"/>
              <a:ext cx="6519923" cy="11237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Rectangle 91"/>
          <p:cNvSpPr/>
          <p:nvPr/>
        </p:nvSpPr>
        <p:spPr>
          <a:xfrm>
            <a:off x="3641035" y="418905"/>
            <a:ext cx="2318263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463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 </a:t>
            </a:r>
            <a:endParaRPr lang="en-US" sz="2800" dirty="0">
              <a:solidFill>
                <a:srgbClr val="00463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17741" y="1726169"/>
                <a:ext cx="6462216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b="1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20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3.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tọa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Oxy,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=4.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(C)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A. 4;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B. 16;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2;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D. 1.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741" y="1726169"/>
                <a:ext cx="6462216" cy="1631216"/>
              </a:xfrm>
              <a:prstGeom prst="rect">
                <a:avLst/>
              </a:prstGeom>
              <a:blipFill>
                <a:blip r:embed="rId3"/>
                <a:stretch>
                  <a:fillRect l="-566" r="-472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Google Shape;691;p51"/>
          <p:cNvSpPr/>
          <p:nvPr/>
        </p:nvSpPr>
        <p:spPr>
          <a:xfrm>
            <a:off x="-1338059" y="-1534352"/>
            <a:ext cx="3084972" cy="30187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691;p51"/>
          <p:cNvSpPr/>
          <p:nvPr/>
        </p:nvSpPr>
        <p:spPr>
          <a:xfrm>
            <a:off x="7879957" y="3599187"/>
            <a:ext cx="3084972" cy="3018719"/>
          </a:xfrm>
          <a:prstGeom prst="ellipse">
            <a:avLst/>
          </a:prstGeom>
          <a:solidFill>
            <a:srgbClr val="FFDD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08729" y="2887297"/>
            <a:ext cx="464024" cy="5139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929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27289" y="1088854"/>
            <a:ext cx="7298406" cy="1258519"/>
            <a:chOff x="1171333" y="1248454"/>
            <a:chExt cx="6690210" cy="1258519"/>
          </a:xfrm>
        </p:grpSpPr>
        <p:sp>
          <p:nvSpPr>
            <p:cNvPr id="5" name="Rounded Rectangle 4"/>
            <p:cNvSpPr/>
            <p:nvPr/>
          </p:nvSpPr>
          <p:spPr>
            <a:xfrm>
              <a:off x="1341620" y="1248454"/>
              <a:ext cx="6519923" cy="1123712"/>
            </a:xfrm>
            <a:prstGeom prst="roundRect">
              <a:avLst/>
            </a:prstGeom>
            <a:solidFill>
              <a:srgbClr val="FD7A3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71333" y="1383261"/>
              <a:ext cx="6519923" cy="11237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Google Shape;1274;p61"/>
          <p:cNvSpPr/>
          <p:nvPr/>
        </p:nvSpPr>
        <p:spPr>
          <a:xfrm>
            <a:off x="909220" y="2680347"/>
            <a:ext cx="607453" cy="5932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4632"/>
                </a:solidFill>
                <a:effectLst/>
                <a:uLnTx/>
                <a:uFillTx/>
                <a:latin typeface="+mj-lt"/>
                <a:ea typeface="DM Sans"/>
                <a:cs typeface="DM Sans"/>
                <a:sym typeface="DM Sans"/>
              </a:rPr>
              <a:t>A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4632"/>
              </a:solidFill>
              <a:effectLst/>
              <a:uLnTx/>
              <a:uFillTx/>
              <a:latin typeface="+mj-lt"/>
              <a:ea typeface="DM Sans"/>
              <a:cs typeface="DM Sans"/>
              <a:sym typeface="DM Sans"/>
            </a:endParaRPr>
          </a:p>
        </p:txBody>
      </p:sp>
      <p:sp>
        <p:nvSpPr>
          <p:cNvPr id="8" name="Google Shape;1276;p61"/>
          <p:cNvSpPr/>
          <p:nvPr/>
        </p:nvSpPr>
        <p:spPr>
          <a:xfrm>
            <a:off x="5003546" y="2659300"/>
            <a:ext cx="607453" cy="5932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4632"/>
                </a:solidFill>
                <a:effectLst/>
                <a:uLnTx/>
                <a:uFillTx/>
                <a:latin typeface="+mj-lt"/>
                <a:ea typeface="DM Sans"/>
                <a:cs typeface="DM Sans"/>
                <a:sym typeface="DM Sans"/>
              </a:rPr>
              <a:t>B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4632"/>
              </a:solidFill>
              <a:effectLst/>
              <a:uLnTx/>
              <a:uFillTx/>
              <a:latin typeface="+mj-lt"/>
              <a:ea typeface="DM Sans"/>
              <a:cs typeface="DM Sans"/>
              <a:sym typeface="DM Sans"/>
            </a:endParaRPr>
          </a:p>
        </p:txBody>
      </p:sp>
      <p:sp>
        <p:nvSpPr>
          <p:cNvPr id="9" name="Google Shape;1278;p61"/>
          <p:cNvSpPr/>
          <p:nvPr/>
        </p:nvSpPr>
        <p:spPr>
          <a:xfrm>
            <a:off x="903566" y="3615462"/>
            <a:ext cx="607453" cy="5932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4632"/>
                </a:solidFill>
                <a:effectLst/>
                <a:uLnTx/>
                <a:uFillTx/>
                <a:latin typeface="+mj-lt"/>
                <a:ea typeface="DM Sans"/>
                <a:cs typeface="DM Sans"/>
                <a:sym typeface="DM Sans"/>
              </a:rPr>
              <a:t>C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4632"/>
              </a:solidFill>
              <a:effectLst/>
              <a:uLnTx/>
              <a:uFillTx/>
              <a:latin typeface="+mj-lt"/>
              <a:ea typeface="DM Sans"/>
              <a:cs typeface="DM Sans"/>
              <a:sym typeface="DM 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89718" y="223264"/>
            <a:ext cx="2318263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463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 </a:t>
            </a:r>
            <a:endParaRPr lang="en-US" sz="2800" dirty="0">
              <a:solidFill>
                <a:srgbClr val="00463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10378" y="1230365"/>
            <a:ext cx="6476942" cy="1068733"/>
          </a:xfrm>
          <a:prstGeom prst="roundRect">
            <a:avLst/>
          </a:prstGeom>
          <a:noFill/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tọa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Oxy,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I(- 4; 2)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 = 9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278;p61"/>
          <p:cNvSpPr/>
          <p:nvPr/>
        </p:nvSpPr>
        <p:spPr>
          <a:xfrm>
            <a:off x="5040380" y="3566516"/>
            <a:ext cx="607453" cy="5932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000" b="1" noProof="0" dirty="0">
                <a:solidFill>
                  <a:srgbClr val="004632"/>
                </a:solidFill>
                <a:latin typeface="+mj-lt"/>
                <a:ea typeface="DM Sans"/>
                <a:cs typeface="DM Sans"/>
                <a:sym typeface="DM Sans"/>
              </a:rPr>
              <a:t>D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4632"/>
              </a:solidFill>
              <a:effectLst/>
              <a:uLnTx/>
              <a:uFillTx/>
              <a:latin typeface="+mj-lt"/>
              <a:ea typeface="DM Sans"/>
              <a:cs typeface="DM Sans"/>
              <a:sym typeface="DM Sans"/>
            </a:endParaRPr>
          </a:p>
        </p:txBody>
      </p:sp>
      <p:grpSp>
        <p:nvGrpSpPr>
          <p:cNvPr id="18" name="Google Shape;623;p47"/>
          <p:cNvGrpSpPr/>
          <p:nvPr/>
        </p:nvGrpSpPr>
        <p:grpSpPr>
          <a:xfrm>
            <a:off x="415874" y="-176377"/>
            <a:ext cx="2304664" cy="653400"/>
            <a:chOff x="4106323" y="250713"/>
            <a:chExt cx="2304664" cy="653400"/>
          </a:xfrm>
        </p:grpSpPr>
        <p:sp>
          <p:nvSpPr>
            <p:cNvPr id="19" name="Google Shape;624;p47"/>
            <p:cNvSpPr/>
            <p:nvPr/>
          </p:nvSpPr>
          <p:spPr>
            <a:xfrm flipH="1">
              <a:off x="4106323" y="251071"/>
              <a:ext cx="653400" cy="65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625;p47"/>
            <p:cNvSpPr/>
            <p:nvPr/>
          </p:nvSpPr>
          <p:spPr>
            <a:xfrm flipH="1">
              <a:off x="5757587" y="250713"/>
              <a:ext cx="653400" cy="653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626;p47"/>
            <p:cNvSpPr/>
            <p:nvPr/>
          </p:nvSpPr>
          <p:spPr>
            <a:xfrm flipH="1">
              <a:off x="5430910" y="251071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627;p47"/>
            <p:cNvSpPr/>
            <p:nvPr/>
          </p:nvSpPr>
          <p:spPr>
            <a:xfrm flipH="1">
              <a:off x="4944639" y="251071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628;p47"/>
            <p:cNvSpPr/>
            <p:nvPr/>
          </p:nvSpPr>
          <p:spPr>
            <a:xfrm flipH="1">
              <a:off x="4530505" y="251071"/>
              <a:ext cx="653400" cy="6528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511019" y="2785157"/>
                <a:ext cx="30374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=81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019" y="2785157"/>
                <a:ext cx="3037498" cy="400110"/>
              </a:xfrm>
              <a:prstGeom prst="rect">
                <a:avLst/>
              </a:prstGeom>
              <a:blipFill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647833" y="2785157"/>
                <a:ext cx="28948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833" y="2785157"/>
                <a:ext cx="2894831" cy="400110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93456" y="3712023"/>
                <a:ext cx="29653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56" y="3712023"/>
                <a:ext cx="2965364" cy="400110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647833" y="3730951"/>
                <a:ext cx="315195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 algn="just">
                  <a:lnSpc>
                    <a:spcPts val="18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=81.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833" y="3730951"/>
                <a:ext cx="3151952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72394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 animBg="1"/>
      <p:bldP spid="25" grpId="0"/>
      <p:bldP spid="26" grpId="0"/>
      <p:bldP spid="27" grpId="0"/>
      <p:bldP spid="28" grpId="0"/>
      <p:bldP spid="28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27289" y="1088854"/>
            <a:ext cx="7298406" cy="1696303"/>
            <a:chOff x="1171333" y="1248454"/>
            <a:chExt cx="6690210" cy="1258519"/>
          </a:xfrm>
        </p:grpSpPr>
        <p:sp>
          <p:nvSpPr>
            <p:cNvPr id="5" name="Rounded Rectangle 4"/>
            <p:cNvSpPr/>
            <p:nvPr/>
          </p:nvSpPr>
          <p:spPr>
            <a:xfrm>
              <a:off x="1341620" y="1248454"/>
              <a:ext cx="6519923" cy="1123712"/>
            </a:xfrm>
            <a:prstGeom prst="roundRect">
              <a:avLst/>
            </a:prstGeom>
            <a:solidFill>
              <a:srgbClr val="FD7A3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71333" y="1383261"/>
              <a:ext cx="6519923" cy="11237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Google Shape;1274;p61"/>
          <p:cNvSpPr/>
          <p:nvPr/>
        </p:nvSpPr>
        <p:spPr>
          <a:xfrm>
            <a:off x="895573" y="2987904"/>
            <a:ext cx="607453" cy="5932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4632"/>
                </a:solidFill>
                <a:effectLst/>
                <a:uLnTx/>
                <a:uFillTx/>
                <a:latin typeface="+mj-lt"/>
                <a:ea typeface="DM Sans"/>
                <a:cs typeface="DM Sans"/>
                <a:sym typeface="DM Sans"/>
              </a:rPr>
              <a:t>A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4632"/>
              </a:solidFill>
              <a:effectLst/>
              <a:uLnTx/>
              <a:uFillTx/>
              <a:latin typeface="+mj-lt"/>
              <a:ea typeface="DM Sans"/>
              <a:cs typeface="DM Sans"/>
              <a:sym typeface="DM Sans"/>
            </a:endParaRPr>
          </a:p>
        </p:txBody>
      </p:sp>
      <p:sp>
        <p:nvSpPr>
          <p:cNvPr id="8" name="Google Shape;1276;p61"/>
          <p:cNvSpPr/>
          <p:nvPr/>
        </p:nvSpPr>
        <p:spPr>
          <a:xfrm>
            <a:off x="4989899" y="2966857"/>
            <a:ext cx="607453" cy="5932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4632"/>
                </a:solidFill>
                <a:effectLst/>
                <a:uLnTx/>
                <a:uFillTx/>
                <a:latin typeface="+mj-lt"/>
                <a:ea typeface="DM Sans"/>
                <a:cs typeface="DM Sans"/>
                <a:sym typeface="DM Sans"/>
              </a:rPr>
              <a:t>B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4632"/>
              </a:solidFill>
              <a:effectLst/>
              <a:uLnTx/>
              <a:uFillTx/>
              <a:latin typeface="+mj-lt"/>
              <a:ea typeface="DM Sans"/>
              <a:cs typeface="DM Sans"/>
              <a:sym typeface="DM Sans"/>
            </a:endParaRPr>
          </a:p>
        </p:txBody>
      </p:sp>
      <p:sp>
        <p:nvSpPr>
          <p:cNvPr id="9" name="Google Shape;1278;p61"/>
          <p:cNvSpPr/>
          <p:nvPr/>
        </p:nvSpPr>
        <p:spPr>
          <a:xfrm>
            <a:off x="889919" y="3923019"/>
            <a:ext cx="607453" cy="5932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4632"/>
                </a:solidFill>
                <a:effectLst/>
                <a:uLnTx/>
                <a:uFillTx/>
                <a:latin typeface="+mj-lt"/>
                <a:ea typeface="DM Sans"/>
                <a:cs typeface="DM Sans"/>
                <a:sym typeface="DM Sans"/>
              </a:rPr>
              <a:t>C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4632"/>
              </a:solidFill>
              <a:effectLst/>
              <a:uLnTx/>
              <a:uFillTx/>
              <a:latin typeface="+mj-lt"/>
              <a:ea typeface="DM Sans"/>
              <a:cs typeface="DM Sans"/>
              <a:sym typeface="DM 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89718" y="223264"/>
            <a:ext cx="2318263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463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 </a:t>
            </a:r>
            <a:endParaRPr lang="en-US" sz="2800" dirty="0">
              <a:solidFill>
                <a:srgbClr val="00463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1278;p61"/>
          <p:cNvSpPr/>
          <p:nvPr/>
        </p:nvSpPr>
        <p:spPr>
          <a:xfrm>
            <a:off x="5026733" y="3874073"/>
            <a:ext cx="607453" cy="5932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000" b="1" noProof="0" dirty="0">
                <a:solidFill>
                  <a:srgbClr val="004632"/>
                </a:solidFill>
                <a:latin typeface="+mj-lt"/>
                <a:ea typeface="DM Sans"/>
                <a:cs typeface="DM Sans"/>
                <a:sym typeface="DM Sans"/>
              </a:rPr>
              <a:t>D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4632"/>
              </a:solidFill>
              <a:effectLst/>
              <a:uLnTx/>
              <a:uFillTx/>
              <a:latin typeface="+mj-lt"/>
              <a:ea typeface="DM Sans"/>
              <a:cs typeface="DM Sans"/>
              <a:sym typeface="DM San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546781" y="2981290"/>
                <a:ext cx="1528431" cy="656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acc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=(−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781" y="2981290"/>
                <a:ext cx="1528431" cy="656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807981" y="2956225"/>
                <a:ext cx="1336070" cy="656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81" y="2956225"/>
                <a:ext cx="1336070" cy="656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516682" y="3923019"/>
                <a:ext cx="1528431" cy="656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682" y="3923019"/>
                <a:ext cx="1528431" cy="6565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807981" y="3923019"/>
                <a:ext cx="1336070" cy="656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81" y="3923019"/>
                <a:ext cx="1336070" cy="656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99515" y="1289191"/>
                <a:ext cx="656818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Oxy,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–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–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M(0; 8)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pháp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515" y="1289191"/>
                <a:ext cx="6568186" cy="1477328"/>
              </a:xfrm>
              <a:prstGeom prst="rect">
                <a:avLst/>
              </a:prstGeom>
              <a:blipFill>
                <a:blip r:embed="rId6"/>
                <a:stretch>
                  <a:fillRect l="-928" r="-928"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91013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9" grpId="0"/>
      <p:bldP spid="19" grpId="1"/>
      <p:bldP spid="21" grpId="0"/>
      <p:bldP spid="22" grpId="0"/>
      <p:bldP spid="23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22263" y="1108636"/>
            <a:ext cx="7387978" cy="3258077"/>
            <a:chOff x="1089225" y="1248454"/>
            <a:chExt cx="6772318" cy="1186496"/>
          </a:xfrm>
        </p:grpSpPr>
        <p:sp>
          <p:nvSpPr>
            <p:cNvPr id="4" name="Rounded Rectangle 3"/>
            <p:cNvSpPr/>
            <p:nvPr/>
          </p:nvSpPr>
          <p:spPr>
            <a:xfrm>
              <a:off x="1341620" y="1248454"/>
              <a:ext cx="6519923" cy="1123712"/>
            </a:xfrm>
            <a:prstGeom prst="roundRect">
              <a:avLst/>
            </a:prstGeom>
            <a:solidFill>
              <a:srgbClr val="FD7A3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089225" y="1311238"/>
              <a:ext cx="6519923" cy="11237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489718" y="223264"/>
            <a:ext cx="2318263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463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 </a:t>
            </a:r>
            <a:endParaRPr lang="en-US" sz="2800" dirty="0">
              <a:solidFill>
                <a:srgbClr val="00463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39629" y="1508131"/>
                <a:ext cx="6618440" cy="2631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0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Oxy,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–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–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M, N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(C).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ts val="18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A. 16;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 8;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C. 4;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D. 256.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29" y="1508131"/>
                <a:ext cx="6618440" cy="2631490"/>
              </a:xfrm>
              <a:prstGeom prst="rect">
                <a:avLst/>
              </a:prstGeom>
              <a:blipFill>
                <a:blip r:embed="rId2"/>
                <a:stretch>
                  <a:fillRect l="-1014" r="-922" b="-3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691;p51"/>
          <p:cNvSpPr/>
          <p:nvPr/>
        </p:nvSpPr>
        <p:spPr>
          <a:xfrm>
            <a:off x="7382861" y="-493884"/>
            <a:ext cx="3084972" cy="30187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25694" y="3652986"/>
            <a:ext cx="464024" cy="5139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9051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799383" y="175146"/>
            <a:ext cx="2318263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463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 </a:t>
            </a:r>
            <a:endParaRPr lang="en-US" sz="2800" dirty="0">
              <a:solidFill>
                <a:srgbClr val="00463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36729" y="711517"/>
                <a:ext cx="7956645" cy="4431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b="1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 (SGK – tr.91)</a:t>
                </a:r>
                <a:endParaRPr lang="en-US" sz="20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nào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đây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b="1" dirty="0">
                    <a:solidFill>
                      <a:schemeClr val="tx1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–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–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endParaRPr lang="en-GB" sz="200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⇔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I(1; -1),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= 3.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29" y="711517"/>
                <a:ext cx="7956645" cy="4431983"/>
              </a:xfrm>
              <a:prstGeom prst="rect">
                <a:avLst/>
              </a:prstGeom>
              <a:blipFill>
                <a:blip r:embed="rId3"/>
                <a:stretch>
                  <a:fillRect l="-843" r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Google Shape;691;p51"/>
          <p:cNvSpPr/>
          <p:nvPr/>
        </p:nvSpPr>
        <p:spPr>
          <a:xfrm>
            <a:off x="7382861" y="-493884"/>
            <a:ext cx="3084972" cy="30187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94690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9"/>
          <p:cNvSpPr/>
          <p:nvPr/>
        </p:nvSpPr>
        <p:spPr>
          <a:xfrm flipH="1">
            <a:off x="394118" y="260123"/>
            <a:ext cx="327300" cy="327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51" name="Google Shape;451;p39"/>
          <p:cNvGrpSpPr/>
          <p:nvPr/>
        </p:nvGrpSpPr>
        <p:grpSpPr>
          <a:xfrm>
            <a:off x="918338" y="3239311"/>
            <a:ext cx="3204652" cy="1364792"/>
            <a:chOff x="918338" y="3239311"/>
            <a:chExt cx="3204652" cy="1364792"/>
          </a:xfrm>
        </p:grpSpPr>
        <p:sp>
          <p:nvSpPr>
            <p:cNvPr id="452" name="Google Shape;452;p39"/>
            <p:cNvSpPr/>
            <p:nvPr/>
          </p:nvSpPr>
          <p:spPr>
            <a:xfrm flipH="1">
              <a:off x="2758199" y="3239311"/>
              <a:ext cx="1364792" cy="1364792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9"/>
            <p:cNvSpPr/>
            <p:nvPr/>
          </p:nvSpPr>
          <p:spPr>
            <a:xfrm flipH="1">
              <a:off x="1960624" y="3239311"/>
              <a:ext cx="1364792" cy="1364792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9"/>
            <p:cNvSpPr/>
            <p:nvPr/>
          </p:nvSpPr>
          <p:spPr>
            <a:xfrm flipH="1">
              <a:off x="918338" y="3239311"/>
              <a:ext cx="1364792" cy="1364792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5" name="Google Shape;455;p39"/>
          <p:cNvGrpSpPr/>
          <p:nvPr/>
        </p:nvGrpSpPr>
        <p:grpSpPr>
          <a:xfrm>
            <a:off x="5021014" y="1414774"/>
            <a:ext cx="3204652" cy="1364792"/>
            <a:chOff x="5021014" y="1414774"/>
            <a:chExt cx="3204652" cy="1364792"/>
          </a:xfrm>
        </p:grpSpPr>
        <p:sp>
          <p:nvSpPr>
            <p:cNvPr id="456" name="Google Shape;456;p39"/>
            <p:cNvSpPr/>
            <p:nvPr/>
          </p:nvSpPr>
          <p:spPr>
            <a:xfrm>
              <a:off x="5021014" y="1414774"/>
              <a:ext cx="1364792" cy="1364792"/>
            </a:xfrm>
            <a:prstGeom prst="ellipse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5818589" y="1414774"/>
              <a:ext cx="1364792" cy="1364792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6860875" y="1414774"/>
              <a:ext cx="1364792" cy="1364792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378;p35"/>
          <p:cNvSpPr/>
          <p:nvPr/>
        </p:nvSpPr>
        <p:spPr>
          <a:xfrm flipH="1">
            <a:off x="721418" y="1601344"/>
            <a:ext cx="693901" cy="7452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381;p35"/>
          <p:cNvSpPr txBox="1">
            <a:spLocks noGrp="1"/>
          </p:cNvSpPr>
          <p:nvPr>
            <p:ph type="title"/>
          </p:nvPr>
        </p:nvSpPr>
        <p:spPr>
          <a:xfrm>
            <a:off x="763045" y="1735917"/>
            <a:ext cx="610645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j-lt"/>
              </a:rPr>
              <a:t>01</a:t>
            </a:r>
            <a:endParaRPr sz="2800" dirty="0">
              <a:latin typeface="+mj-lt"/>
            </a:endParaRPr>
          </a:p>
        </p:txBody>
      </p:sp>
      <p:sp>
        <p:nvSpPr>
          <p:cNvPr id="29" name="Google Shape;378;p35"/>
          <p:cNvSpPr/>
          <p:nvPr/>
        </p:nvSpPr>
        <p:spPr>
          <a:xfrm flipH="1">
            <a:off x="4269272" y="3239311"/>
            <a:ext cx="693901" cy="7452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81;p35"/>
          <p:cNvSpPr txBox="1">
            <a:spLocks/>
          </p:cNvSpPr>
          <p:nvPr/>
        </p:nvSpPr>
        <p:spPr>
          <a:xfrm>
            <a:off x="4310899" y="3373884"/>
            <a:ext cx="610645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M Sans"/>
              <a:buNone/>
              <a:defRPr sz="2800" b="1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">
                <a:latin typeface="+mj-lt"/>
              </a:rPr>
              <a:t>02</a:t>
            </a:r>
            <a:endParaRPr lang="en" dirty="0"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84380" y="3296463"/>
            <a:ext cx="3742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74923" y="1506104"/>
            <a:ext cx="2873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55757" y="260123"/>
            <a:ext cx="36952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463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BÀI HỌC </a:t>
            </a:r>
            <a:endParaRPr lang="en-US" sz="2800" dirty="0">
              <a:solidFill>
                <a:srgbClr val="00463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7956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/>
      <p:bldP spid="31" grpId="0"/>
      <p:bldP spid="32" grpId="0"/>
      <p:bldP spid="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799383" y="175146"/>
            <a:ext cx="2318263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463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 </a:t>
            </a:r>
            <a:endParaRPr lang="en-US" sz="2800" dirty="0">
              <a:solidFill>
                <a:srgbClr val="00463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50628" y="629631"/>
                <a:ext cx="8393372" cy="433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b="1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 (SGK – tr.91)</a:t>
                </a:r>
                <a:endParaRPr lang="en-US" sz="20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nào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đây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?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2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7 = 0;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8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+ 20 = 0.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b="1" dirty="0">
                    <a:solidFill>
                      <a:schemeClr val="tx1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de-DE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e-DE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de-DE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e-DE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– 8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e-DE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+ 2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e-DE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+ 20 = 0⇔ 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de-DE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e-DE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– 8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e-DE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+ 16 + 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de-DE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e-DE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+ 2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e-DE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=−3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de-DE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⇔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de-DE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de-DE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e-DE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de-DE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+1)</m:t>
                        </m:r>
                      </m:e>
                      <m:sup>
                        <m:r>
                          <a:rPr lang="de-DE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e-DE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r>
                  <a:rPr lang="de-DE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(vô lí).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de-DE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phương trình x</a:t>
                </a:r>
                <a:r>
                  <a:rPr lang="de-DE" sz="2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de-DE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y</a:t>
                </a:r>
                <a:r>
                  <a:rPr lang="de-DE" sz="2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de-DE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8x + 2y + 20 = 0 không là phương trình đường tròn.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28" y="629631"/>
                <a:ext cx="8393372" cy="4339650"/>
              </a:xfrm>
              <a:prstGeom prst="rect">
                <a:avLst/>
              </a:prstGeom>
              <a:blipFill>
                <a:blip r:embed="rId3"/>
                <a:stretch>
                  <a:fillRect l="-726" r="-1598" b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Google Shape;691;p51"/>
          <p:cNvSpPr/>
          <p:nvPr/>
        </p:nvSpPr>
        <p:spPr>
          <a:xfrm>
            <a:off x="7382861" y="-493884"/>
            <a:ext cx="3084972" cy="30187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850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82388" y="230092"/>
                <a:ext cx="8297838" cy="4538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de-DE" sz="2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2. (SGK – tr.91)</a:t>
                </a:r>
                <a:endParaRPr lang="en-US" sz="20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de-DE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Tìm tâm và bán kính của đường tròn trong mỗi trường hợp sau: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de-DE" sz="20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:r>
                  <a:rPr lang="de-DE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 tròn có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e-DE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– 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e-DE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de-DE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de-DE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de-DE" sz="20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b) </a:t>
                </a:r>
                <a:r>
                  <a:rPr lang="de-DE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 tròn có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e-DE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e-DE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de-DE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de-DE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de-DE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de-DE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</m:t>
                    </m:r>
                    <m:r>
                      <a:rPr lang="de-DE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15</m:t>
                    </m:r>
                    <m:r>
                      <a:rPr lang="de-DE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de-DE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de-DE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I(-1; 5)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= 3.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x</a:t>
                </a:r>
                <a:r>
                  <a:rPr lang="en-US" sz="2000" baseline="30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y</a:t>
                </a:r>
                <a:r>
                  <a:rPr lang="en-US" sz="2000" baseline="30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6x – 2y -15 = 0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I(3; 1)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5.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88" y="230092"/>
                <a:ext cx="8297838" cy="4538550"/>
              </a:xfrm>
              <a:prstGeom prst="rect">
                <a:avLst/>
              </a:prstGeom>
              <a:blipFill>
                <a:blip r:embed="rId2"/>
                <a:stretch>
                  <a:fillRect l="-808" b="-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82020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82388" y="406539"/>
            <a:ext cx="8093122" cy="4162567"/>
          </a:xfrm>
          <a:prstGeom prst="roundRect">
            <a:avLst/>
          </a:prstGeom>
          <a:solidFill>
            <a:srgbClr val="FFDDDB"/>
          </a:solidFill>
          <a:ln>
            <a:solidFill>
              <a:srgbClr val="FFDD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6411" y="594997"/>
            <a:ext cx="78338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(SGK – tr.91)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O(– 3; 4)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kính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R = 9;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I(5; – 2)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qua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M(4; – 1);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I(1; – 1)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tuyến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Δ: 5x – 12y – 1 = 0;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d)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kính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A(3; – 4)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B(– 1; 6);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e)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qua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A(1; 1); B(3; 1); C(0; 4).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oogle Shape;623;p47"/>
          <p:cNvGrpSpPr/>
          <p:nvPr/>
        </p:nvGrpSpPr>
        <p:grpSpPr>
          <a:xfrm>
            <a:off x="7072907" y="4816800"/>
            <a:ext cx="2304664" cy="653400"/>
            <a:chOff x="4106323" y="250713"/>
            <a:chExt cx="2304664" cy="653400"/>
          </a:xfrm>
        </p:grpSpPr>
        <p:sp>
          <p:nvSpPr>
            <p:cNvPr id="10" name="Google Shape;624;p47"/>
            <p:cNvSpPr/>
            <p:nvPr/>
          </p:nvSpPr>
          <p:spPr>
            <a:xfrm flipH="1">
              <a:off x="4106323" y="251071"/>
              <a:ext cx="653400" cy="65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625;p47"/>
            <p:cNvSpPr/>
            <p:nvPr/>
          </p:nvSpPr>
          <p:spPr>
            <a:xfrm flipH="1">
              <a:off x="5757587" y="250713"/>
              <a:ext cx="653400" cy="653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626;p47"/>
            <p:cNvSpPr/>
            <p:nvPr/>
          </p:nvSpPr>
          <p:spPr>
            <a:xfrm flipH="1">
              <a:off x="5430910" y="251071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27;p47"/>
            <p:cNvSpPr/>
            <p:nvPr/>
          </p:nvSpPr>
          <p:spPr>
            <a:xfrm flipH="1">
              <a:off x="4944639" y="251071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28;p47"/>
            <p:cNvSpPr/>
            <p:nvPr/>
          </p:nvSpPr>
          <p:spPr>
            <a:xfrm flipH="1">
              <a:off x="4530505" y="251071"/>
              <a:ext cx="653400" cy="6528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623;p47"/>
          <p:cNvGrpSpPr/>
          <p:nvPr/>
        </p:nvGrpSpPr>
        <p:grpSpPr>
          <a:xfrm flipH="1">
            <a:off x="-674660" y="-246861"/>
            <a:ext cx="2304664" cy="653400"/>
            <a:chOff x="4106323" y="250713"/>
            <a:chExt cx="2304664" cy="653400"/>
          </a:xfrm>
        </p:grpSpPr>
        <p:sp>
          <p:nvSpPr>
            <p:cNvPr id="16" name="Google Shape;624;p47"/>
            <p:cNvSpPr/>
            <p:nvPr/>
          </p:nvSpPr>
          <p:spPr>
            <a:xfrm flipH="1">
              <a:off x="4106323" y="251071"/>
              <a:ext cx="653400" cy="65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25;p47"/>
            <p:cNvSpPr/>
            <p:nvPr/>
          </p:nvSpPr>
          <p:spPr>
            <a:xfrm flipH="1">
              <a:off x="5757587" y="250713"/>
              <a:ext cx="653400" cy="653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26;p47"/>
            <p:cNvSpPr/>
            <p:nvPr/>
          </p:nvSpPr>
          <p:spPr>
            <a:xfrm flipH="1">
              <a:off x="5430910" y="251071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627;p47"/>
            <p:cNvSpPr/>
            <p:nvPr/>
          </p:nvSpPr>
          <p:spPr>
            <a:xfrm flipH="1">
              <a:off x="4944639" y="251071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628;p47"/>
            <p:cNvSpPr/>
            <p:nvPr/>
          </p:nvSpPr>
          <p:spPr>
            <a:xfrm flipH="1">
              <a:off x="4530505" y="251071"/>
              <a:ext cx="653400" cy="6528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466369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272351" y="245659"/>
                <a:ext cx="6503159" cy="3534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400" b="1" dirty="0" err="1">
                    <a:solidFill>
                      <a:schemeClr val="accent3">
                        <a:lumMod val="75000"/>
                      </a:schemeClr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chemeClr val="accent3">
                      <a:lumMod val="75000"/>
                    </a:schemeClr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O(-3; 4)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R = 9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81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I (5; -2)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M(4; -1)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MI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351" y="245659"/>
                <a:ext cx="6503159" cy="3534814"/>
              </a:xfrm>
              <a:prstGeom prst="rect">
                <a:avLst/>
              </a:prstGeom>
              <a:blipFill>
                <a:blip r:embed="rId3"/>
                <a:stretch>
                  <a:fillRect l="-1031" r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697;p51"/>
          <p:cNvSpPr/>
          <p:nvPr/>
        </p:nvSpPr>
        <p:spPr>
          <a:xfrm>
            <a:off x="7214422" y="3132787"/>
            <a:ext cx="2625613" cy="27221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22163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73457" y="857961"/>
                <a:ext cx="7383439" cy="3245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GB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 </a:t>
                </a:r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A(3; -4)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B(-1; 6)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AB.</a:t>
                </a:r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I(1; 1)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−4;10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29</m:t>
                        </m:r>
                      </m:e>
                    </m:ra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29</m:t>
                        </m:r>
                      </m:e>
                    </m:rad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=29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57" y="857961"/>
                <a:ext cx="7383439" cy="3245953"/>
              </a:xfrm>
              <a:prstGeom prst="rect">
                <a:avLst/>
              </a:prstGeom>
              <a:blipFill>
                <a:blip r:embed="rId3"/>
                <a:stretch>
                  <a:fillRect l="-826" r="-1817" b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81261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77670" y="311836"/>
                <a:ext cx="8263719" cy="4519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A(1; 1); B(3; 1); C(0; 4)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I(a; b). </a:t>
                </a: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IA = IB = IC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𝐼𝐴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𝐼𝐵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𝐼𝐶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𝐼𝐴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𝐼𝐵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𝐼𝐵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𝐼𝐶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{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sz="2000" i="1" dirty="0"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=2</m:t>
                            </m:r>
                          </m: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I(2; 3)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= IC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0−2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4−3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−3)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70" y="311836"/>
                <a:ext cx="8263719" cy="4519827"/>
              </a:xfrm>
              <a:prstGeom prst="rect">
                <a:avLst/>
              </a:prstGeom>
              <a:blipFill>
                <a:blip r:embed="rId3"/>
                <a:stretch>
                  <a:fillRect l="-812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91532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348019" y="157990"/>
                <a:ext cx="699447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4. (SGK – tr.92)</a:t>
                </a:r>
                <a:endPara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Lập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tuyến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hoành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3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169</m:t>
                    </m:r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9" y="157990"/>
                <a:ext cx="6994477" cy="1384995"/>
              </a:xfrm>
              <a:prstGeom prst="rect">
                <a:avLst/>
              </a:prstGeom>
              <a:blipFill>
                <a:blip r:embed="rId2"/>
                <a:stretch>
                  <a:fillRect l="-872" r="-349" b="-2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348019" y="1632622"/>
                <a:ext cx="7786047" cy="3091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tabLst>
                    <a:tab pos="360045" algn="l"/>
                    <a:tab pos="720090" algn="l"/>
                  </a:tabLst>
                </a:pP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169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I(-2; -7)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= 13.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hay x = 3,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169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144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+ 7 = 12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+ 7 = - 12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= 5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= -19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9" y="1632622"/>
                <a:ext cx="7786047" cy="3091167"/>
              </a:xfrm>
              <a:prstGeom prst="rect">
                <a:avLst/>
              </a:prstGeom>
              <a:blipFill>
                <a:blip r:embed="rId3"/>
                <a:stretch>
                  <a:fillRect l="-626" r="-1488" b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89734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348019" y="112835"/>
                <a:ext cx="699447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4. (SGK – tr.92)</a:t>
                </a:r>
                <a:endPara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Lập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tuyến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hoành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độ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3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+ 2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+ 7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169.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9" y="112835"/>
                <a:ext cx="6994477" cy="1384995"/>
              </a:xfrm>
              <a:prstGeom prst="rect">
                <a:avLst/>
              </a:prstGeom>
              <a:blipFill>
                <a:blip r:embed="rId2"/>
                <a:stretch>
                  <a:fillRect l="-872" r="-1221" b="-2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227548" y="1407518"/>
                <a:ext cx="9096232" cy="3462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0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A(3; 5) </a:t>
                </a:r>
                <a:r>
                  <a:rPr lang="en-US" sz="1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B(3; -19). 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1800" dirty="0" err="1"/>
                  <a:t>Phương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tiếp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tuyến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đường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tròn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tâm</a:t>
                </a:r>
                <a:r>
                  <a:rPr lang="en-US" sz="1800" dirty="0"/>
                  <a:t> I(-2; -7) </a:t>
                </a:r>
                <a:r>
                  <a:rPr lang="en-US" sz="1800" dirty="0" err="1"/>
                  <a:t>tại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A(3; 5)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1800" dirty="0"/>
                  <a:t>(3 + 2)(x – 3) + (5 + 7)(y – 5) = 0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1800" dirty="0"/>
                  <a:t> 5x – 15 + 12y – 60 = 0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1800" dirty="0"/>
                  <a:t> 5x + 12y – 75 = 0.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1800" dirty="0" err="1"/>
                  <a:t>Phương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tiếp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tuyến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đường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tròn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tâm</a:t>
                </a:r>
                <a:r>
                  <a:rPr lang="en-US" sz="1800" dirty="0"/>
                  <a:t> I(-2; -7) </a:t>
                </a:r>
                <a:r>
                  <a:rPr lang="en-US" sz="1800" dirty="0" err="1"/>
                  <a:t>tại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B(3; -19)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 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en-US" sz="1800" dirty="0"/>
                  <a:t> (3 + 2)(x – 3) + (-19 + 7)(y – (-19)) = 0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1800" dirty="0"/>
                  <a:t> 5x – 15 - 12y – 243 = 0 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en-US" sz="1800" dirty="0"/>
                  <a:t>			       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1800" dirty="0"/>
                  <a:t> 5x - 12y – 243 = 0.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1800" dirty="0" err="1"/>
                  <a:t>Vậy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phương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trình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tiếp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tuyến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thỏa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mãn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5x + 12y – 75 = 0; 5x - 12y – 243 = 0.</a:t>
                </a: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8" y="1407518"/>
                <a:ext cx="9096232" cy="3462486"/>
              </a:xfrm>
              <a:prstGeom prst="rect">
                <a:avLst/>
              </a:prstGeom>
              <a:blipFill>
                <a:blip r:embed="rId3"/>
                <a:stretch>
                  <a:fillRect l="-536" b="-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5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07074" y="201710"/>
                <a:ext cx="8836926" cy="4740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 (SGK – tr.92)</a:t>
                </a:r>
                <a:endPara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Tìm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3x + 4y + m = 0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xúc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+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–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3x + 4y + m = 0; (C):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(C)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I(-1; 2),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= 2.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d(I;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+ 5 = 10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+ 5 = -10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⇔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= 5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= -15.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= 5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= -15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yêu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74" y="201710"/>
                <a:ext cx="8836926" cy="4740080"/>
              </a:xfrm>
              <a:prstGeom prst="rect">
                <a:avLst/>
              </a:prstGeom>
              <a:blipFill>
                <a:blip r:embed="rId2"/>
                <a:stretch>
                  <a:fillRect l="-690" b="-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20249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252" y="401515"/>
            <a:ext cx="86526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6.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(tr.92)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46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phỏng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trạm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thoại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đặt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trí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toạ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(– 2; 1)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toạ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trục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ki-lô-mét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252" y="1819513"/>
            <a:ext cx="641444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tả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ranh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ngoài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phủ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trạm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thiết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kính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phủ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3 km.</a:t>
            </a: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Nếu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thoại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trí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toạ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(– 1; 3)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dịch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trạm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thích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87680" marR="30480" lvl="0" indent="-457200" algn="just">
              <a:lnSpc>
                <a:spcPct val="150000"/>
              </a:lnSpc>
              <a:buAutoNum type="alphaLcParenR"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83" y="1878843"/>
            <a:ext cx="2527376" cy="24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9056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"/>
          <p:cNvSpPr/>
          <p:nvPr/>
        </p:nvSpPr>
        <p:spPr>
          <a:xfrm flipH="1">
            <a:off x="2956349" y="2436702"/>
            <a:ext cx="1038300" cy="103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7"/>
          <p:cNvSpPr txBox="1">
            <a:spLocks noGrp="1"/>
          </p:cNvSpPr>
          <p:nvPr>
            <p:ph type="title"/>
          </p:nvPr>
        </p:nvSpPr>
        <p:spPr>
          <a:xfrm>
            <a:off x="3069959" y="2654052"/>
            <a:ext cx="87585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latin typeface="+mj-lt"/>
              </a:rPr>
              <a:t>I.</a:t>
            </a:r>
            <a:endParaRPr sz="4000" dirty="0">
              <a:latin typeface="+mj-lt"/>
            </a:endParaRPr>
          </a:p>
        </p:txBody>
      </p:sp>
      <p:sp>
        <p:nvSpPr>
          <p:cNvPr id="414" name="Google Shape;414;p37"/>
          <p:cNvSpPr/>
          <p:nvPr/>
        </p:nvSpPr>
        <p:spPr>
          <a:xfrm flipH="1">
            <a:off x="5089389" y="256425"/>
            <a:ext cx="1729800" cy="17298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7"/>
          <p:cNvSpPr/>
          <p:nvPr/>
        </p:nvSpPr>
        <p:spPr>
          <a:xfrm flipH="1">
            <a:off x="7987150" y="256425"/>
            <a:ext cx="1729800" cy="1729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37"/>
          <p:cNvGrpSpPr/>
          <p:nvPr/>
        </p:nvGrpSpPr>
        <p:grpSpPr>
          <a:xfrm>
            <a:off x="-317298" y="256425"/>
            <a:ext cx="3868256" cy="1729757"/>
            <a:chOff x="-842021" y="244576"/>
            <a:chExt cx="4272900" cy="1910700"/>
          </a:xfrm>
        </p:grpSpPr>
        <p:sp>
          <p:nvSpPr>
            <p:cNvPr id="417" name="Google Shape;417;p37"/>
            <p:cNvSpPr/>
            <p:nvPr/>
          </p:nvSpPr>
          <p:spPr>
            <a:xfrm flipH="1">
              <a:off x="-251471" y="244576"/>
              <a:ext cx="1910700" cy="19107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 flipH="1">
              <a:off x="339079" y="244576"/>
              <a:ext cx="1910700" cy="19107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 flipH="1">
              <a:off x="929629" y="244576"/>
              <a:ext cx="1910700" cy="19107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 flipH="1">
              <a:off x="1520179" y="244576"/>
              <a:ext cx="1910700" cy="19107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 flipH="1">
              <a:off x="-842021" y="244576"/>
              <a:ext cx="1910700" cy="19107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37"/>
          <p:cNvSpPr/>
          <p:nvPr/>
        </p:nvSpPr>
        <p:spPr>
          <a:xfrm flipH="1">
            <a:off x="3953967" y="256425"/>
            <a:ext cx="1729800" cy="1729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3923499" y="2298139"/>
            <a:ext cx="3699322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463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PHƯƠNG TRÌNH ĐƯỜNG TRÒN</a:t>
            </a:r>
            <a:endParaRPr lang="en-US" sz="2800" dirty="0">
              <a:solidFill>
                <a:srgbClr val="00463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377;p35"/>
          <p:cNvSpPr/>
          <p:nvPr/>
        </p:nvSpPr>
        <p:spPr>
          <a:xfrm flipH="1">
            <a:off x="-1638330" y="2955852"/>
            <a:ext cx="3868473" cy="36682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19189" y="3257652"/>
            <a:ext cx="1607265" cy="1696729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252" y="548715"/>
            <a:ext cx="86526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6.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tr.92)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46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phỏng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trạm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thoại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đặt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trí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toạ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(– 2; 1)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toạ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trục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ki-lô-mét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7459" y="179503"/>
            <a:ext cx="2318263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463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 </a:t>
            </a:r>
            <a:endParaRPr lang="en-US" sz="2800" dirty="0">
              <a:solidFill>
                <a:srgbClr val="00463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253" y="2026043"/>
            <a:ext cx="548546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chim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bay,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ngắn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trí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toạ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(– 3; 4) di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chuyển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phủ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ki-lô-mét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mười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38" y="2060708"/>
            <a:ext cx="2527376" cy="24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2581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7" name="Google Shape;1087;p56"/>
          <p:cNvGrpSpPr/>
          <p:nvPr/>
        </p:nvGrpSpPr>
        <p:grpSpPr>
          <a:xfrm>
            <a:off x="0" y="-237580"/>
            <a:ext cx="1943372" cy="475159"/>
            <a:chOff x="7451687" y="597300"/>
            <a:chExt cx="1585261" cy="387600"/>
          </a:xfrm>
        </p:grpSpPr>
        <p:sp>
          <p:nvSpPr>
            <p:cNvPr id="1088" name="Google Shape;1088;p56"/>
            <p:cNvSpPr/>
            <p:nvPr/>
          </p:nvSpPr>
          <p:spPr>
            <a:xfrm flipH="1">
              <a:off x="7451687" y="597300"/>
              <a:ext cx="387900" cy="38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56"/>
            <p:cNvSpPr/>
            <p:nvPr/>
          </p:nvSpPr>
          <p:spPr>
            <a:xfrm flipH="1">
              <a:off x="8649049" y="597300"/>
              <a:ext cx="387900" cy="387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56"/>
            <p:cNvSpPr/>
            <p:nvPr/>
          </p:nvSpPr>
          <p:spPr>
            <a:xfrm flipH="1">
              <a:off x="8547538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56"/>
            <p:cNvSpPr/>
            <p:nvPr/>
          </p:nvSpPr>
          <p:spPr>
            <a:xfrm flipH="1">
              <a:off x="8261141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56"/>
            <p:cNvSpPr/>
            <p:nvPr/>
          </p:nvSpPr>
          <p:spPr>
            <a:xfrm flipH="1">
              <a:off x="8039127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56"/>
            <p:cNvSpPr/>
            <p:nvPr/>
          </p:nvSpPr>
          <p:spPr>
            <a:xfrm flipH="1">
              <a:off x="7728989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4" name="Google Shape;1094;p56"/>
          <p:cNvGrpSpPr/>
          <p:nvPr/>
        </p:nvGrpSpPr>
        <p:grpSpPr>
          <a:xfrm rot="10800000">
            <a:off x="7512224" y="4616931"/>
            <a:ext cx="1603428" cy="475159"/>
            <a:chOff x="7728989" y="597300"/>
            <a:chExt cx="1307960" cy="387600"/>
          </a:xfrm>
        </p:grpSpPr>
        <p:sp>
          <p:nvSpPr>
            <p:cNvPr id="1095" name="Google Shape;1095;p56"/>
            <p:cNvSpPr/>
            <p:nvPr/>
          </p:nvSpPr>
          <p:spPr>
            <a:xfrm flipH="1">
              <a:off x="8649049" y="597300"/>
              <a:ext cx="387900" cy="387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56"/>
            <p:cNvSpPr/>
            <p:nvPr/>
          </p:nvSpPr>
          <p:spPr>
            <a:xfrm flipH="1">
              <a:off x="8547538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56"/>
            <p:cNvSpPr/>
            <p:nvPr/>
          </p:nvSpPr>
          <p:spPr>
            <a:xfrm flipH="1">
              <a:off x="8261141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56"/>
            <p:cNvSpPr/>
            <p:nvPr/>
          </p:nvSpPr>
          <p:spPr>
            <a:xfrm flipH="1">
              <a:off x="8039127" y="597300"/>
              <a:ext cx="387900" cy="38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56"/>
            <p:cNvSpPr/>
            <p:nvPr/>
          </p:nvSpPr>
          <p:spPr>
            <a:xfrm flipH="1">
              <a:off x="7728989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20143" y="237579"/>
                <a:ext cx="7933745" cy="4283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vùng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phủ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I(-2 ; 1)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= 3.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M(-1 ; 3)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(-1 ; 3)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vụ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trạm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43" y="237579"/>
                <a:ext cx="7933745" cy="4283224"/>
              </a:xfrm>
              <a:prstGeom prst="rect">
                <a:avLst/>
              </a:prstGeom>
              <a:blipFill>
                <a:blip r:embed="rId3"/>
                <a:stretch>
                  <a:fillRect l="-768" r="-1690" b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50688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05;p36"/>
          <p:cNvSpPr/>
          <p:nvPr/>
        </p:nvSpPr>
        <p:spPr>
          <a:xfrm flipH="1">
            <a:off x="-1020296" y="558532"/>
            <a:ext cx="1643522" cy="16251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oogle Shape;1094;p56"/>
          <p:cNvGrpSpPr/>
          <p:nvPr/>
        </p:nvGrpSpPr>
        <p:grpSpPr>
          <a:xfrm rot="10800000">
            <a:off x="-383188" y="4348069"/>
            <a:ext cx="2689659" cy="795431"/>
            <a:chOff x="7728989" y="597300"/>
            <a:chExt cx="1307960" cy="387600"/>
          </a:xfrm>
        </p:grpSpPr>
        <p:sp>
          <p:nvSpPr>
            <p:cNvPr id="8" name="Google Shape;1095;p56"/>
            <p:cNvSpPr/>
            <p:nvPr/>
          </p:nvSpPr>
          <p:spPr>
            <a:xfrm flipH="1">
              <a:off x="8649049" y="597300"/>
              <a:ext cx="387900" cy="387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096;p56"/>
            <p:cNvSpPr/>
            <p:nvPr/>
          </p:nvSpPr>
          <p:spPr>
            <a:xfrm flipH="1">
              <a:off x="8547538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097;p56"/>
            <p:cNvSpPr/>
            <p:nvPr/>
          </p:nvSpPr>
          <p:spPr>
            <a:xfrm flipH="1">
              <a:off x="8261141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098;p56"/>
            <p:cNvSpPr/>
            <p:nvPr/>
          </p:nvSpPr>
          <p:spPr>
            <a:xfrm flipH="1">
              <a:off x="8039127" y="597300"/>
              <a:ext cx="387900" cy="38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099;p56"/>
            <p:cNvSpPr/>
            <p:nvPr/>
          </p:nvSpPr>
          <p:spPr>
            <a:xfrm flipH="1">
              <a:off x="7728989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623;p47"/>
          <p:cNvGrpSpPr/>
          <p:nvPr/>
        </p:nvGrpSpPr>
        <p:grpSpPr>
          <a:xfrm>
            <a:off x="7182089" y="-326700"/>
            <a:ext cx="2304664" cy="653400"/>
            <a:chOff x="4106323" y="250713"/>
            <a:chExt cx="2304664" cy="653400"/>
          </a:xfrm>
        </p:grpSpPr>
        <p:sp>
          <p:nvSpPr>
            <p:cNvPr id="14" name="Google Shape;624;p47"/>
            <p:cNvSpPr/>
            <p:nvPr/>
          </p:nvSpPr>
          <p:spPr>
            <a:xfrm flipH="1">
              <a:off x="4106323" y="251071"/>
              <a:ext cx="653400" cy="65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25;p47"/>
            <p:cNvSpPr/>
            <p:nvPr/>
          </p:nvSpPr>
          <p:spPr>
            <a:xfrm flipH="1">
              <a:off x="5757587" y="250713"/>
              <a:ext cx="653400" cy="653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26;p47"/>
            <p:cNvSpPr/>
            <p:nvPr/>
          </p:nvSpPr>
          <p:spPr>
            <a:xfrm flipH="1">
              <a:off x="5430910" y="251071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27;p47"/>
            <p:cNvSpPr/>
            <p:nvPr/>
          </p:nvSpPr>
          <p:spPr>
            <a:xfrm flipH="1">
              <a:off x="4944639" y="251071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28;p47"/>
            <p:cNvSpPr/>
            <p:nvPr/>
          </p:nvSpPr>
          <p:spPr>
            <a:xfrm flipH="1">
              <a:off x="4530505" y="251071"/>
              <a:ext cx="653400" cy="6528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732194" y="326458"/>
                <a:ext cx="7041205" cy="1995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c)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Giả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sử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vị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trí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đứng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người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B(-3 ; 4);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𝐵𝐼</m:t>
                        </m:r>
                      </m:e>
                    </m:acc>
                    <m:d>
                      <m:d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1;−3</m:t>
                        </m:r>
                      </m:e>
                    </m:d>
                  </m:oMath>
                </a14:m>
                <a:endParaRPr kumimoji="0" lang="en-GB" sz="20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⇒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Vectơ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pháp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tuyến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(BI)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Arial"/>
                              </a:rPr>
                              <m:t>𝑛</m:t>
                            </m:r>
                          </m:e>
                          <m:sub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Arial"/>
                              </a:rPr>
                              <m:t>𝐵𝐼</m:t>
                            </m:r>
                          </m:sub>
                        </m:sSub>
                      </m:e>
                    </m:acc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(3;1)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⇒</m:t>
                    </m:r>
                  </m:oMath>
                </a14:m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trình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tổng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quát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(BI) : 3(x +2) + 1(y – 1) = 0 hay (BI) : 3x + y + 5 = 0.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94" y="326458"/>
                <a:ext cx="7041205" cy="1995098"/>
              </a:xfrm>
              <a:prstGeom prst="rect">
                <a:avLst/>
              </a:prstGeom>
              <a:blipFill>
                <a:blip r:embed="rId2"/>
                <a:stretch>
                  <a:fillRect l="-866" r="-1905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32194" y="2252598"/>
                <a:ext cx="509911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Gọi A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giao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đường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tròn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tâm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I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(BI)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⇒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Khoảng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cách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ngắn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nhất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để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người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di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chuyển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được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từ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vị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trí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B(-3 ; 4)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tới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vùng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phủ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sóng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AB.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94" y="2252598"/>
                <a:ext cx="5099114" cy="1938992"/>
              </a:xfrm>
              <a:prstGeom prst="rect">
                <a:avLst/>
              </a:prstGeom>
              <a:blipFill>
                <a:blip r:embed="rId3"/>
                <a:stretch>
                  <a:fillRect l="-1195" r="-1195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23" y="1855805"/>
            <a:ext cx="2947551" cy="3013851"/>
          </a:xfrm>
          <a:prstGeom prst="roundRect">
            <a:avLst>
              <a:gd name="adj" fmla="val 6334"/>
            </a:avLst>
          </a:prstGeom>
          <a:ln w="28575">
            <a:solidFill>
              <a:srgbClr val="FD7A37"/>
            </a:solidFill>
          </a:ln>
        </p:spPr>
      </p:pic>
    </p:spTree>
    <p:extLst>
      <p:ext uri="{BB962C8B-B14F-4D97-AF65-F5344CB8AC3E}">
        <p14:creationId xmlns:p14="http://schemas.microsoft.com/office/powerpoint/2010/main" val="359898536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05;p36"/>
          <p:cNvSpPr/>
          <p:nvPr/>
        </p:nvSpPr>
        <p:spPr>
          <a:xfrm flipH="1">
            <a:off x="7677535" y="3933229"/>
            <a:ext cx="1643522" cy="16251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oogle Shape;1094;p56"/>
          <p:cNvGrpSpPr/>
          <p:nvPr/>
        </p:nvGrpSpPr>
        <p:grpSpPr>
          <a:xfrm rot="10800000">
            <a:off x="-418876" y="4745783"/>
            <a:ext cx="2689659" cy="795431"/>
            <a:chOff x="7728989" y="597300"/>
            <a:chExt cx="1307960" cy="387600"/>
          </a:xfrm>
        </p:grpSpPr>
        <p:sp>
          <p:nvSpPr>
            <p:cNvPr id="8" name="Google Shape;1095;p56"/>
            <p:cNvSpPr/>
            <p:nvPr/>
          </p:nvSpPr>
          <p:spPr>
            <a:xfrm flipH="1">
              <a:off x="8649049" y="597300"/>
              <a:ext cx="387900" cy="387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096;p56"/>
            <p:cNvSpPr/>
            <p:nvPr/>
          </p:nvSpPr>
          <p:spPr>
            <a:xfrm flipH="1">
              <a:off x="8547538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097;p56"/>
            <p:cNvSpPr/>
            <p:nvPr/>
          </p:nvSpPr>
          <p:spPr>
            <a:xfrm flipH="1">
              <a:off x="8261141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098;p56"/>
            <p:cNvSpPr/>
            <p:nvPr/>
          </p:nvSpPr>
          <p:spPr>
            <a:xfrm flipH="1">
              <a:off x="8039127" y="597300"/>
              <a:ext cx="387900" cy="38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099;p56"/>
            <p:cNvSpPr/>
            <p:nvPr/>
          </p:nvSpPr>
          <p:spPr>
            <a:xfrm flipH="1">
              <a:off x="7728989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623;p47"/>
          <p:cNvGrpSpPr/>
          <p:nvPr/>
        </p:nvGrpSpPr>
        <p:grpSpPr>
          <a:xfrm>
            <a:off x="7182089" y="-326700"/>
            <a:ext cx="2304664" cy="653400"/>
            <a:chOff x="4106323" y="250713"/>
            <a:chExt cx="2304664" cy="653400"/>
          </a:xfrm>
        </p:grpSpPr>
        <p:sp>
          <p:nvSpPr>
            <p:cNvPr id="14" name="Google Shape;624;p47"/>
            <p:cNvSpPr/>
            <p:nvPr/>
          </p:nvSpPr>
          <p:spPr>
            <a:xfrm flipH="1">
              <a:off x="4106323" y="251071"/>
              <a:ext cx="653400" cy="65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25;p47"/>
            <p:cNvSpPr/>
            <p:nvPr/>
          </p:nvSpPr>
          <p:spPr>
            <a:xfrm flipH="1">
              <a:off x="5757587" y="250713"/>
              <a:ext cx="653400" cy="653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26;p47"/>
            <p:cNvSpPr/>
            <p:nvPr/>
          </p:nvSpPr>
          <p:spPr>
            <a:xfrm flipH="1">
              <a:off x="5430910" y="251071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27;p47"/>
            <p:cNvSpPr/>
            <p:nvPr/>
          </p:nvSpPr>
          <p:spPr>
            <a:xfrm flipH="1">
              <a:off x="4944639" y="251071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28;p47"/>
            <p:cNvSpPr/>
            <p:nvPr/>
          </p:nvSpPr>
          <p:spPr>
            <a:xfrm flipH="1">
              <a:off x="4530505" y="251071"/>
              <a:ext cx="653400" cy="6528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56097" y="653248"/>
                <a:ext cx="8050579" cy="3311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c) </a:t>
                </a:r>
                <a:r>
                  <a:rPr lang="en-US" sz="2000" dirty="0" err="1"/>
                  <a:t>Toạ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nghiệm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hệ</a:t>
                </a:r>
                <a:r>
                  <a:rPr lang="en-US" sz="2000" dirty="0"/>
                  <a:t> :</a:t>
                </a: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eqAr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ặ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14000"/>
                  </a:lnSpc>
                </a:pPr>
                <a:r>
                  <a:rPr lang="en-US" sz="2000" dirty="0"/>
                  <a:t>+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rad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rad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  <a:p>
                <a:pPr>
                  <a:lnSpc>
                    <a:spcPct val="114000"/>
                  </a:lnSpc>
                </a:pPr>
                <a:r>
                  <a:rPr lang="en-US" sz="2000" dirty="0"/>
                  <a:t>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AB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97" y="653248"/>
                <a:ext cx="8050579" cy="3311484"/>
              </a:xfrm>
              <a:prstGeom prst="rect">
                <a:avLst/>
              </a:prstGeom>
              <a:blipFill>
                <a:blip r:embed="rId2"/>
                <a:stretch>
                  <a:fillRect l="-833" t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oogle Shape;697;p51"/>
          <p:cNvSpPr/>
          <p:nvPr/>
        </p:nvSpPr>
        <p:spPr>
          <a:xfrm>
            <a:off x="-186951" y="-1187295"/>
            <a:ext cx="1692900" cy="169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770593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05;p36"/>
          <p:cNvSpPr/>
          <p:nvPr/>
        </p:nvSpPr>
        <p:spPr>
          <a:xfrm flipH="1">
            <a:off x="7677535" y="3933229"/>
            <a:ext cx="1643522" cy="16251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oogle Shape;1094;p56"/>
          <p:cNvGrpSpPr/>
          <p:nvPr/>
        </p:nvGrpSpPr>
        <p:grpSpPr>
          <a:xfrm rot="10800000">
            <a:off x="-418876" y="4745783"/>
            <a:ext cx="2689659" cy="795431"/>
            <a:chOff x="7728989" y="597300"/>
            <a:chExt cx="1307960" cy="387600"/>
          </a:xfrm>
        </p:grpSpPr>
        <p:sp>
          <p:nvSpPr>
            <p:cNvPr id="8" name="Google Shape;1095;p56"/>
            <p:cNvSpPr/>
            <p:nvPr/>
          </p:nvSpPr>
          <p:spPr>
            <a:xfrm flipH="1">
              <a:off x="8649049" y="597300"/>
              <a:ext cx="387900" cy="387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096;p56"/>
            <p:cNvSpPr/>
            <p:nvPr/>
          </p:nvSpPr>
          <p:spPr>
            <a:xfrm flipH="1">
              <a:off x="8547538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097;p56"/>
            <p:cNvSpPr/>
            <p:nvPr/>
          </p:nvSpPr>
          <p:spPr>
            <a:xfrm flipH="1">
              <a:off x="8261141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098;p56"/>
            <p:cNvSpPr/>
            <p:nvPr/>
          </p:nvSpPr>
          <p:spPr>
            <a:xfrm flipH="1">
              <a:off x="8039127" y="597300"/>
              <a:ext cx="387900" cy="38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099;p56"/>
            <p:cNvSpPr/>
            <p:nvPr/>
          </p:nvSpPr>
          <p:spPr>
            <a:xfrm flipH="1">
              <a:off x="7728989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623;p47"/>
          <p:cNvGrpSpPr/>
          <p:nvPr/>
        </p:nvGrpSpPr>
        <p:grpSpPr>
          <a:xfrm>
            <a:off x="7182089" y="-326700"/>
            <a:ext cx="2304664" cy="653400"/>
            <a:chOff x="4106323" y="250713"/>
            <a:chExt cx="2304664" cy="653400"/>
          </a:xfrm>
        </p:grpSpPr>
        <p:sp>
          <p:nvSpPr>
            <p:cNvPr id="14" name="Google Shape;624;p47"/>
            <p:cNvSpPr/>
            <p:nvPr/>
          </p:nvSpPr>
          <p:spPr>
            <a:xfrm flipH="1">
              <a:off x="4106323" y="251071"/>
              <a:ext cx="653400" cy="65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25;p47"/>
            <p:cNvSpPr/>
            <p:nvPr/>
          </p:nvSpPr>
          <p:spPr>
            <a:xfrm flipH="1">
              <a:off x="5757587" y="250713"/>
              <a:ext cx="653400" cy="653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26;p47"/>
            <p:cNvSpPr/>
            <p:nvPr/>
          </p:nvSpPr>
          <p:spPr>
            <a:xfrm flipH="1">
              <a:off x="5430910" y="251071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27;p47"/>
            <p:cNvSpPr/>
            <p:nvPr/>
          </p:nvSpPr>
          <p:spPr>
            <a:xfrm flipH="1">
              <a:off x="4944639" y="251071"/>
              <a:ext cx="653400" cy="652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28;p47"/>
            <p:cNvSpPr/>
            <p:nvPr/>
          </p:nvSpPr>
          <p:spPr>
            <a:xfrm flipH="1">
              <a:off x="4530505" y="251071"/>
              <a:ext cx="653400" cy="6528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932900" y="558532"/>
                <a:ext cx="7573776" cy="3164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c) </a:t>
                </a:r>
                <a:r>
                  <a:rPr lang="en-US" sz="2000" dirty="0"/>
                  <a:t>+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rad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rad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  <a:p>
                <a:pPr algn="just">
                  <a:lnSpc>
                    <a:spcPct val="114000"/>
                  </a:lnSpc>
                </a:pPr>
                <a:r>
                  <a:rPr lang="en-US" sz="2000" dirty="0"/>
                  <a:t>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AB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Do 0,2 &lt; 6,2 </a:t>
                </a:r>
                <a:r>
                  <a:rPr lang="en-US" sz="2000" dirty="0" err="1"/>
                  <a:t>nên</a:t>
                </a:r>
                <a:r>
                  <a:rPr lang="en-US" sz="2000" dirty="0"/>
                  <a:t> ta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0,2.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chim</a:t>
                </a:r>
                <a:r>
                  <a:rPr lang="en-US" sz="2000" dirty="0"/>
                  <a:t> bay,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ngắn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tọa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(-3; 4) di </a:t>
                </a:r>
                <a:r>
                  <a:rPr lang="en-US" sz="2000" dirty="0" err="1"/>
                  <a:t>chuyển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phủ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sóng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0,2 km.  </a:t>
                </a: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00" y="558532"/>
                <a:ext cx="7573776" cy="3164649"/>
              </a:xfrm>
              <a:prstGeom prst="rect">
                <a:avLst/>
              </a:prstGeom>
              <a:blipFill>
                <a:blip r:embed="rId2"/>
                <a:stretch>
                  <a:fillRect l="-805" r="-1852" b="-2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oogle Shape;697;p51"/>
          <p:cNvSpPr/>
          <p:nvPr/>
        </p:nvSpPr>
        <p:spPr>
          <a:xfrm>
            <a:off x="-418876" y="-722948"/>
            <a:ext cx="1692900" cy="169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83980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61916" y="306148"/>
                <a:ext cx="8018059" cy="4347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Bài</a:t>
                </a:r>
                <a:r>
                  <a:rPr kumimoji="0" lang="en-US" sz="2200" b="1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7. (SGK – tr.92)</a:t>
                </a:r>
                <a:endPara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Ném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đĩa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một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môn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thể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thao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thi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đấu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trong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Thế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vận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hội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Olympic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mùa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hè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.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Khi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thực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hiện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cú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ném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vận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động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viên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thường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quay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lưng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lại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với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hướng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ném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sau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xoay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ngược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chiều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kim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đồng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hồ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một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vòng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rưỡi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đường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tròn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để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lấy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đà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rồi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thả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tay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ra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khỏi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đĩa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.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Giả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sử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đĩa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chuyển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động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trên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một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đường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tròn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tâm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𝐼</m:t>
                    </m:r>
                    <m:d>
                      <m:d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0</m:t>
                        </m:r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;</m:t>
                        </m:r>
                        <m:f>
                          <m:fPr>
                            <m:ctrlP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  <a:sym typeface="Arial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  <a:sym typeface="Arial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bán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kính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0,8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trong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mặt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phẳng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tọa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Oxy (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đơn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vị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trên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hai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trục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mét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).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Đến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điểm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 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rPr>
                      <m:t>𝑀</m:t>
                    </m:r>
                    <m:d>
                      <m:d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kumimoji="0" lang="en-US" sz="20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20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  <a:sym typeface="Arial"/>
                                  </a:rPr>
                                  <m:t>39</m:t>
                                </m:r>
                              </m:e>
                            </m:rad>
                          </m:num>
                          <m:den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  <a:sym typeface="Arial"/>
                              </a:rPr>
                              <m:t>10</m:t>
                            </m:r>
                          </m:den>
                        </m:f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;</m:t>
                        </m:r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e>
                    </m:d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đĩa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được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ném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đi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6" y="306148"/>
                <a:ext cx="8018059" cy="4347857"/>
              </a:xfrm>
              <a:prstGeom prst="rect">
                <a:avLst/>
              </a:prstGeom>
              <a:blipFill>
                <a:blip r:embed="rId2"/>
                <a:stretch>
                  <a:fillRect l="-989" r="-1293" b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84164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2859" y="1320639"/>
            <a:ext cx="389643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(SGK – tr.92)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giây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ngay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ném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quỹ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đạo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chuyển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đĩa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34" y="0"/>
            <a:ext cx="3201717" cy="2264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64" y="2477149"/>
            <a:ext cx="2441455" cy="248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5450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59809" y="167876"/>
                <a:ext cx="7328847" cy="4734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spcBef>
                    <a:spcPts val="600"/>
                  </a:spcBef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ném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quỹ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đĩa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0;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39</m:t>
                                </m:r>
                              </m:e>
                            </m:rad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;2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spcBef>
                    <a:spcPts val="600"/>
                  </a:spcBef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quỹ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đĩa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39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−0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39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39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39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⇔10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39</m:t>
                          </m:r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+50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−139=0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09" y="167876"/>
                <a:ext cx="7328847" cy="4734758"/>
              </a:xfrm>
              <a:prstGeom prst="rect">
                <a:avLst/>
              </a:prstGeom>
              <a:blipFill>
                <a:blip r:embed="rId2"/>
                <a:stretch>
                  <a:fillRect l="-832" r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47555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82613" y="266703"/>
            <a:ext cx="2934460" cy="2149492"/>
          </a:xfrm>
          <a:prstGeom prst="rect">
            <a:avLst/>
          </a:prstGeom>
        </p:spPr>
      </p:pic>
      <p:sp>
        <p:nvSpPr>
          <p:cNvPr id="479" name="Google Shape;479;p40"/>
          <p:cNvSpPr/>
          <p:nvPr/>
        </p:nvSpPr>
        <p:spPr>
          <a:xfrm flipH="1">
            <a:off x="4944624" y="693643"/>
            <a:ext cx="749700" cy="749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9498" y="743096"/>
            <a:ext cx="2900690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94324" y="603349"/>
            <a:ext cx="3037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 err="1">
                <a:ea typeface="Noto Sans Symbols"/>
                <a:cs typeface="Noto Sans Symbols"/>
              </a:rPr>
              <a:t>Ghi</a:t>
            </a:r>
            <a:r>
              <a:rPr lang="en-US" sz="2400" dirty="0">
                <a:ea typeface="Noto Sans Symbols"/>
                <a:cs typeface="Noto Sans Symbols"/>
              </a:rPr>
              <a:t> </a:t>
            </a:r>
            <a:r>
              <a:rPr lang="en-US" sz="2400" dirty="0" err="1">
                <a:ea typeface="Noto Sans Symbols"/>
                <a:cs typeface="Noto Sans Symbols"/>
              </a:rPr>
              <a:t>nhớ</a:t>
            </a:r>
            <a:r>
              <a:rPr lang="en-US" sz="2400" dirty="0">
                <a:ea typeface="Noto Sans Symbols"/>
                <a:cs typeface="Noto Sans Symbols"/>
              </a:rPr>
              <a:t> </a:t>
            </a:r>
            <a:r>
              <a:rPr lang="en-US" sz="2400" dirty="0" err="1">
                <a:ea typeface="Noto Sans Symbols"/>
                <a:cs typeface="Noto Sans Symbols"/>
              </a:rPr>
              <a:t>kiến</a:t>
            </a:r>
            <a:r>
              <a:rPr lang="en-US" sz="2400" dirty="0">
                <a:ea typeface="Noto Sans Symbols"/>
                <a:cs typeface="Noto Sans Symbols"/>
              </a:rPr>
              <a:t> </a:t>
            </a:r>
            <a:r>
              <a:rPr lang="en-US" sz="2400" dirty="0" err="1">
                <a:ea typeface="Noto Sans Symbols"/>
                <a:cs typeface="Noto Sans Symbols"/>
              </a:rPr>
              <a:t>thức</a:t>
            </a:r>
            <a:r>
              <a:rPr lang="en-US" sz="2400" dirty="0">
                <a:ea typeface="Noto Sans Symbols"/>
                <a:cs typeface="Noto Sans Symbols"/>
              </a:rPr>
              <a:t> </a:t>
            </a:r>
            <a:r>
              <a:rPr lang="en-US" sz="2400" dirty="0" err="1">
                <a:ea typeface="Noto Sans Symbols"/>
                <a:cs typeface="Noto Sans Symbols"/>
              </a:rPr>
              <a:t>trong</a:t>
            </a:r>
            <a:r>
              <a:rPr lang="en-US" sz="2400" dirty="0">
                <a:ea typeface="Noto Sans Symbols"/>
                <a:cs typeface="Noto Sans Symbols"/>
              </a:rPr>
              <a:t> </a:t>
            </a:r>
            <a:r>
              <a:rPr lang="en-US" sz="2400" dirty="0" err="1">
                <a:ea typeface="Noto Sans Symbols"/>
                <a:cs typeface="Noto Sans Symbols"/>
              </a:rPr>
              <a:t>bài</a:t>
            </a:r>
            <a:r>
              <a:rPr lang="en-US" sz="2400" dirty="0">
                <a:ea typeface="Noto Sans Symbols"/>
                <a:cs typeface="Noto Sans Symbols"/>
              </a:rPr>
              <a:t>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44624" y="1905514"/>
            <a:ext cx="3786818" cy="1131848"/>
            <a:chOff x="4944624" y="1905514"/>
            <a:chExt cx="3786818" cy="1131848"/>
          </a:xfrm>
        </p:grpSpPr>
        <p:sp>
          <p:nvSpPr>
            <p:cNvPr id="485" name="Google Shape;485;p40"/>
            <p:cNvSpPr/>
            <p:nvPr/>
          </p:nvSpPr>
          <p:spPr>
            <a:xfrm flipH="1">
              <a:off x="4944624" y="2074785"/>
              <a:ext cx="749700" cy="74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0838" y="1905514"/>
              <a:ext cx="2870604" cy="1131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en-US" sz="2400" dirty="0" err="1">
                  <a:ea typeface="Noto Sans Symbols"/>
                  <a:cs typeface="Noto Sans Symbols"/>
                </a:rPr>
                <a:t>Hoàn</a:t>
              </a:r>
              <a:r>
                <a:rPr lang="en-US" sz="2400" dirty="0">
                  <a:ea typeface="Noto Sans Symbols"/>
                  <a:cs typeface="Noto Sans Symbols"/>
                </a:rPr>
                <a:t> </a:t>
              </a:r>
              <a:r>
                <a:rPr lang="en-US" sz="2400" dirty="0" err="1">
                  <a:ea typeface="Noto Sans Symbols"/>
                  <a:cs typeface="Noto Sans Symbols"/>
                </a:rPr>
                <a:t>thành</a:t>
              </a:r>
              <a:r>
                <a:rPr lang="en-US" sz="2400" dirty="0">
                  <a:ea typeface="Noto Sans Symbols"/>
                  <a:cs typeface="Noto Sans Symbols"/>
                </a:rPr>
                <a:t> </a:t>
              </a:r>
              <a:r>
                <a:rPr lang="en-US" sz="2400" dirty="0" err="1">
                  <a:ea typeface="Noto Sans Symbols"/>
                  <a:cs typeface="Noto Sans Symbols"/>
                </a:rPr>
                <a:t>các</a:t>
              </a:r>
              <a:r>
                <a:rPr lang="en-US" sz="2400" dirty="0">
                  <a:ea typeface="Noto Sans Symbols"/>
                  <a:cs typeface="Noto Sans Symbols"/>
                </a:rPr>
                <a:t> </a:t>
              </a:r>
              <a:r>
                <a:rPr lang="en-US" sz="2400" dirty="0" err="1">
                  <a:ea typeface="Noto Sans Symbols"/>
                  <a:cs typeface="Noto Sans Symbols"/>
                </a:rPr>
                <a:t>bài</a:t>
              </a:r>
              <a:r>
                <a:rPr lang="en-US" sz="2400" dirty="0">
                  <a:ea typeface="Noto Sans Symbols"/>
                  <a:cs typeface="Noto Sans Symbols"/>
                </a:rPr>
                <a:t> </a:t>
              </a:r>
              <a:r>
                <a:rPr lang="en-US" sz="2400" dirty="0" err="1">
                  <a:ea typeface="Noto Sans Symbols"/>
                  <a:cs typeface="Noto Sans Symbols"/>
                </a:rPr>
                <a:t>tập</a:t>
              </a:r>
              <a:r>
                <a:rPr lang="en-US" sz="2400" dirty="0">
                  <a:ea typeface="Noto Sans Symbols"/>
                  <a:cs typeface="Noto Sans Symbols"/>
                </a:rPr>
                <a:t> </a:t>
              </a:r>
              <a:r>
                <a:rPr lang="en-US" sz="2400" dirty="0" err="1">
                  <a:ea typeface="Noto Sans Symbols"/>
                  <a:cs typeface="Noto Sans Symbols"/>
                </a:rPr>
                <a:t>trong</a:t>
              </a:r>
              <a:r>
                <a:rPr lang="en-US" sz="2400" dirty="0">
                  <a:ea typeface="Noto Sans Symbols"/>
                  <a:cs typeface="Noto Sans Symbols"/>
                </a:rPr>
                <a:t> SBT</a:t>
              </a:r>
            </a:p>
          </p:txBody>
        </p:sp>
        <p:sp>
          <p:nvSpPr>
            <p:cNvPr id="56" name="Google Shape;1546;p68"/>
            <p:cNvSpPr/>
            <p:nvPr/>
          </p:nvSpPr>
          <p:spPr>
            <a:xfrm>
              <a:off x="5158001" y="2256663"/>
              <a:ext cx="389811" cy="387568"/>
            </a:xfrm>
            <a:custGeom>
              <a:avLst/>
              <a:gdLst/>
              <a:ahLst/>
              <a:cxnLst/>
              <a:rect l="l" t="t" r="r" b="b"/>
              <a:pathLst>
                <a:path w="12515" h="12443" extrusionOk="0">
                  <a:moveTo>
                    <a:pt x="10347" y="726"/>
                  </a:moveTo>
                  <a:cubicBezTo>
                    <a:pt x="10443" y="726"/>
                    <a:pt x="10538" y="774"/>
                    <a:pt x="10609" y="834"/>
                  </a:cubicBezTo>
                  <a:lnTo>
                    <a:pt x="11633" y="1869"/>
                  </a:lnTo>
                  <a:cubicBezTo>
                    <a:pt x="11705" y="1941"/>
                    <a:pt x="11740" y="2024"/>
                    <a:pt x="11740" y="2131"/>
                  </a:cubicBezTo>
                  <a:cubicBezTo>
                    <a:pt x="11740" y="2227"/>
                    <a:pt x="11705" y="2310"/>
                    <a:pt x="11633" y="2381"/>
                  </a:cubicBezTo>
                  <a:lnTo>
                    <a:pt x="10669" y="3358"/>
                  </a:lnTo>
                  <a:lnTo>
                    <a:pt x="9121" y="1810"/>
                  </a:lnTo>
                  <a:lnTo>
                    <a:pt x="10097" y="834"/>
                  </a:lnTo>
                  <a:cubicBezTo>
                    <a:pt x="10157" y="774"/>
                    <a:pt x="10252" y="726"/>
                    <a:pt x="10347" y="726"/>
                  </a:cubicBezTo>
                  <a:close/>
                  <a:moveTo>
                    <a:pt x="8609" y="2322"/>
                  </a:moveTo>
                  <a:lnTo>
                    <a:pt x="9121" y="2834"/>
                  </a:lnTo>
                  <a:lnTo>
                    <a:pt x="7288" y="4679"/>
                  </a:lnTo>
                  <a:lnTo>
                    <a:pt x="6776" y="4155"/>
                  </a:lnTo>
                  <a:lnTo>
                    <a:pt x="8609" y="2322"/>
                  </a:lnTo>
                  <a:close/>
                  <a:moveTo>
                    <a:pt x="9645" y="3358"/>
                  </a:moveTo>
                  <a:lnTo>
                    <a:pt x="10157" y="3870"/>
                  </a:lnTo>
                  <a:lnTo>
                    <a:pt x="8311" y="5703"/>
                  </a:lnTo>
                  <a:lnTo>
                    <a:pt x="7799" y="5191"/>
                  </a:lnTo>
                  <a:lnTo>
                    <a:pt x="9645" y="3358"/>
                  </a:lnTo>
                  <a:close/>
                  <a:moveTo>
                    <a:pt x="4192" y="6739"/>
                  </a:moveTo>
                  <a:lnTo>
                    <a:pt x="4704" y="7251"/>
                  </a:lnTo>
                  <a:lnTo>
                    <a:pt x="2489" y="9477"/>
                  </a:lnTo>
                  <a:lnTo>
                    <a:pt x="1965" y="8966"/>
                  </a:lnTo>
                  <a:lnTo>
                    <a:pt x="4192" y="6739"/>
                  </a:lnTo>
                  <a:close/>
                  <a:moveTo>
                    <a:pt x="5228" y="7763"/>
                  </a:moveTo>
                  <a:lnTo>
                    <a:pt x="5740" y="8287"/>
                  </a:lnTo>
                  <a:lnTo>
                    <a:pt x="3513" y="10501"/>
                  </a:lnTo>
                  <a:lnTo>
                    <a:pt x="3001" y="9989"/>
                  </a:lnTo>
                  <a:lnTo>
                    <a:pt x="5228" y="7763"/>
                  </a:lnTo>
                  <a:close/>
                  <a:moveTo>
                    <a:pt x="1608" y="9632"/>
                  </a:moveTo>
                  <a:lnTo>
                    <a:pt x="2846" y="10859"/>
                  </a:lnTo>
                  <a:lnTo>
                    <a:pt x="977" y="11490"/>
                  </a:lnTo>
                  <a:lnTo>
                    <a:pt x="1608" y="9632"/>
                  </a:lnTo>
                  <a:close/>
                  <a:moveTo>
                    <a:pt x="2465" y="881"/>
                  </a:moveTo>
                  <a:lnTo>
                    <a:pt x="11598" y="10013"/>
                  </a:lnTo>
                  <a:lnTo>
                    <a:pt x="10050" y="11561"/>
                  </a:lnTo>
                  <a:lnTo>
                    <a:pt x="9478" y="10990"/>
                  </a:lnTo>
                  <a:lnTo>
                    <a:pt x="9907" y="10561"/>
                  </a:lnTo>
                  <a:cubicBezTo>
                    <a:pt x="10050" y="10418"/>
                    <a:pt x="10050" y="10180"/>
                    <a:pt x="9907" y="10037"/>
                  </a:cubicBezTo>
                  <a:cubicBezTo>
                    <a:pt x="9835" y="9966"/>
                    <a:pt x="9740" y="9930"/>
                    <a:pt x="9645" y="9930"/>
                  </a:cubicBezTo>
                  <a:cubicBezTo>
                    <a:pt x="9550" y="9930"/>
                    <a:pt x="9454" y="9966"/>
                    <a:pt x="9383" y="10037"/>
                  </a:cubicBezTo>
                  <a:lnTo>
                    <a:pt x="8954" y="10466"/>
                  </a:lnTo>
                  <a:lnTo>
                    <a:pt x="8407" y="9918"/>
                  </a:lnTo>
                  <a:lnTo>
                    <a:pt x="8835" y="9489"/>
                  </a:lnTo>
                  <a:cubicBezTo>
                    <a:pt x="8978" y="9347"/>
                    <a:pt x="8978" y="9120"/>
                    <a:pt x="8835" y="8977"/>
                  </a:cubicBezTo>
                  <a:cubicBezTo>
                    <a:pt x="8764" y="8906"/>
                    <a:pt x="8672" y="8870"/>
                    <a:pt x="8579" y="8870"/>
                  </a:cubicBezTo>
                  <a:cubicBezTo>
                    <a:pt x="8487" y="8870"/>
                    <a:pt x="8395" y="8906"/>
                    <a:pt x="8323" y="8977"/>
                  </a:cubicBezTo>
                  <a:lnTo>
                    <a:pt x="7895" y="9406"/>
                  </a:lnTo>
                  <a:lnTo>
                    <a:pt x="7335" y="8858"/>
                  </a:lnTo>
                  <a:lnTo>
                    <a:pt x="7764" y="8418"/>
                  </a:lnTo>
                  <a:cubicBezTo>
                    <a:pt x="7907" y="8275"/>
                    <a:pt x="7907" y="8049"/>
                    <a:pt x="7764" y="7906"/>
                  </a:cubicBezTo>
                  <a:cubicBezTo>
                    <a:pt x="7698" y="7834"/>
                    <a:pt x="7606" y="7799"/>
                    <a:pt x="7512" y="7799"/>
                  </a:cubicBezTo>
                  <a:cubicBezTo>
                    <a:pt x="7418" y="7799"/>
                    <a:pt x="7323" y="7834"/>
                    <a:pt x="7252" y="7906"/>
                  </a:cubicBezTo>
                  <a:lnTo>
                    <a:pt x="6823" y="8334"/>
                  </a:lnTo>
                  <a:lnTo>
                    <a:pt x="6275" y="7787"/>
                  </a:lnTo>
                  <a:lnTo>
                    <a:pt x="6704" y="7358"/>
                  </a:lnTo>
                  <a:cubicBezTo>
                    <a:pt x="6847" y="7215"/>
                    <a:pt x="6847" y="6989"/>
                    <a:pt x="6704" y="6846"/>
                  </a:cubicBezTo>
                  <a:cubicBezTo>
                    <a:pt x="6633" y="6775"/>
                    <a:pt x="6540" y="6739"/>
                    <a:pt x="6448" y="6739"/>
                  </a:cubicBezTo>
                  <a:cubicBezTo>
                    <a:pt x="6356" y="6739"/>
                    <a:pt x="6264" y="6775"/>
                    <a:pt x="6192" y="6846"/>
                  </a:cubicBezTo>
                  <a:lnTo>
                    <a:pt x="5764" y="7275"/>
                  </a:lnTo>
                  <a:lnTo>
                    <a:pt x="5204" y="6715"/>
                  </a:lnTo>
                  <a:lnTo>
                    <a:pt x="5633" y="6287"/>
                  </a:lnTo>
                  <a:cubicBezTo>
                    <a:pt x="5775" y="6144"/>
                    <a:pt x="5775" y="5918"/>
                    <a:pt x="5633" y="5775"/>
                  </a:cubicBezTo>
                  <a:cubicBezTo>
                    <a:pt x="5561" y="5703"/>
                    <a:pt x="5469" y="5667"/>
                    <a:pt x="5377" y="5667"/>
                  </a:cubicBezTo>
                  <a:cubicBezTo>
                    <a:pt x="5284" y="5667"/>
                    <a:pt x="5192" y="5703"/>
                    <a:pt x="5121" y="5775"/>
                  </a:cubicBezTo>
                  <a:lnTo>
                    <a:pt x="4692" y="6203"/>
                  </a:lnTo>
                  <a:lnTo>
                    <a:pt x="4144" y="5656"/>
                  </a:lnTo>
                  <a:lnTo>
                    <a:pt x="4573" y="5227"/>
                  </a:lnTo>
                  <a:cubicBezTo>
                    <a:pt x="4716" y="5084"/>
                    <a:pt x="4716" y="4846"/>
                    <a:pt x="4573" y="4703"/>
                  </a:cubicBezTo>
                  <a:cubicBezTo>
                    <a:pt x="4501" y="4632"/>
                    <a:pt x="4406" y="4596"/>
                    <a:pt x="4311" y="4596"/>
                  </a:cubicBezTo>
                  <a:cubicBezTo>
                    <a:pt x="4216" y="4596"/>
                    <a:pt x="4120" y="4632"/>
                    <a:pt x="4049" y="4703"/>
                  </a:cubicBezTo>
                  <a:lnTo>
                    <a:pt x="3620" y="5132"/>
                  </a:lnTo>
                  <a:lnTo>
                    <a:pt x="3073" y="4584"/>
                  </a:lnTo>
                  <a:lnTo>
                    <a:pt x="3501" y="4155"/>
                  </a:lnTo>
                  <a:cubicBezTo>
                    <a:pt x="3644" y="4013"/>
                    <a:pt x="3644" y="3786"/>
                    <a:pt x="3501" y="3643"/>
                  </a:cubicBezTo>
                  <a:cubicBezTo>
                    <a:pt x="3430" y="3572"/>
                    <a:pt x="3338" y="3536"/>
                    <a:pt x="3245" y="3536"/>
                  </a:cubicBezTo>
                  <a:cubicBezTo>
                    <a:pt x="3153" y="3536"/>
                    <a:pt x="3061" y="3572"/>
                    <a:pt x="2989" y="3643"/>
                  </a:cubicBezTo>
                  <a:lnTo>
                    <a:pt x="2561" y="4072"/>
                  </a:lnTo>
                  <a:lnTo>
                    <a:pt x="2013" y="3524"/>
                  </a:lnTo>
                  <a:lnTo>
                    <a:pt x="2442" y="3096"/>
                  </a:lnTo>
                  <a:cubicBezTo>
                    <a:pt x="2585" y="2953"/>
                    <a:pt x="2585" y="2715"/>
                    <a:pt x="2442" y="2572"/>
                  </a:cubicBezTo>
                  <a:cubicBezTo>
                    <a:pt x="2370" y="2500"/>
                    <a:pt x="2275" y="2465"/>
                    <a:pt x="2180" y="2465"/>
                  </a:cubicBezTo>
                  <a:cubicBezTo>
                    <a:pt x="2084" y="2465"/>
                    <a:pt x="1989" y="2500"/>
                    <a:pt x="1918" y="2572"/>
                  </a:cubicBezTo>
                  <a:lnTo>
                    <a:pt x="1489" y="3001"/>
                  </a:lnTo>
                  <a:lnTo>
                    <a:pt x="918" y="2429"/>
                  </a:lnTo>
                  <a:lnTo>
                    <a:pt x="2465" y="881"/>
                  </a:lnTo>
                  <a:close/>
                  <a:moveTo>
                    <a:pt x="2465" y="0"/>
                  </a:moveTo>
                  <a:cubicBezTo>
                    <a:pt x="2370" y="0"/>
                    <a:pt x="2275" y="36"/>
                    <a:pt x="2204" y="107"/>
                  </a:cubicBezTo>
                  <a:lnTo>
                    <a:pt x="144" y="2167"/>
                  </a:lnTo>
                  <a:cubicBezTo>
                    <a:pt x="1" y="2310"/>
                    <a:pt x="1" y="2548"/>
                    <a:pt x="144" y="2691"/>
                  </a:cubicBezTo>
                  <a:lnTo>
                    <a:pt x="3680" y="6227"/>
                  </a:lnTo>
                  <a:lnTo>
                    <a:pt x="1203" y="8704"/>
                  </a:lnTo>
                  <a:cubicBezTo>
                    <a:pt x="1156" y="8739"/>
                    <a:pt x="1132" y="8787"/>
                    <a:pt x="1108" y="8846"/>
                  </a:cubicBezTo>
                  <a:lnTo>
                    <a:pt x="60" y="11954"/>
                  </a:lnTo>
                  <a:cubicBezTo>
                    <a:pt x="13" y="12097"/>
                    <a:pt x="49" y="12240"/>
                    <a:pt x="144" y="12335"/>
                  </a:cubicBezTo>
                  <a:cubicBezTo>
                    <a:pt x="215" y="12406"/>
                    <a:pt x="310" y="12442"/>
                    <a:pt x="406" y="12442"/>
                  </a:cubicBezTo>
                  <a:cubicBezTo>
                    <a:pt x="441" y="12442"/>
                    <a:pt x="477" y="12430"/>
                    <a:pt x="513" y="12418"/>
                  </a:cubicBezTo>
                  <a:lnTo>
                    <a:pt x="3632" y="11371"/>
                  </a:lnTo>
                  <a:cubicBezTo>
                    <a:pt x="3692" y="11347"/>
                    <a:pt x="3739" y="11323"/>
                    <a:pt x="3775" y="11275"/>
                  </a:cubicBezTo>
                  <a:lnTo>
                    <a:pt x="6252" y="8799"/>
                  </a:lnTo>
                  <a:lnTo>
                    <a:pt x="9788" y="12335"/>
                  </a:lnTo>
                  <a:cubicBezTo>
                    <a:pt x="9859" y="12406"/>
                    <a:pt x="9955" y="12442"/>
                    <a:pt x="10050" y="12442"/>
                  </a:cubicBezTo>
                  <a:cubicBezTo>
                    <a:pt x="10145" y="12442"/>
                    <a:pt x="10240" y="12406"/>
                    <a:pt x="10312" y="12335"/>
                  </a:cubicBezTo>
                  <a:lnTo>
                    <a:pt x="12371" y="10275"/>
                  </a:lnTo>
                  <a:cubicBezTo>
                    <a:pt x="12514" y="10132"/>
                    <a:pt x="12514" y="9894"/>
                    <a:pt x="12371" y="9763"/>
                  </a:cubicBezTo>
                  <a:lnTo>
                    <a:pt x="8835" y="6227"/>
                  </a:lnTo>
                  <a:lnTo>
                    <a:pt x="12157" y="2905"/>
                  </a:lnTo>
                  <a:cubicBezTo>
                    <a:pt x="12360" y="2691"/>
                    <a:pt x="12479" y="2417"/>
                    <a:pt x="12479" y="2131"/>
                  </a:cubicBezTo>
                  <a:cubicBezTo>
                    <a:pt x="12479" y="1834"/>
                    <a:pt x="12360" y="1560"/>
                    <a:pt x="12157" y="1357"/>
                  </a:cubicBezTo>
                  <a:lnTo>
                    <a:pt x="11121" y="322"/>
                  </a:lnTo>
                  <a:cubicBezTo>
                    <a:pt x="10919" y="119"/>
                    <a:pt x="10645" y="0"/>
                    <a:pt x="10347" y="0"/>
                  </a:cubicBezTo>
                  <a:cubicBezTo>
                    <a:pt x="10062" y="0"/>
                    <a:pt x="9788" y="119"/>
                    <a:pt x="9574" y="322"/>
                  </a:cubicBezTo>
                  <a:lnTo>
                    <a:pt x="6252" y="3643"/>
                  </a:lnTo>
                  <a:lnTo>
                    <a:pt x="2716" y="107"/>
                  </a:lnTo>
                  <a:cubicBezTo>
                    <a:pt x="2656" y="36"/>
                    <a:pt x="2561" y="0"/>
                    <a:pt x="2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44624" y="3354099"/>
            <a:ext cx="3912773" cy="1200329"/>
            <a:chOff x="4944624" y="3354099"/>
            <a:chExt cx="3912773" cy="1200329"/>
          </a:xfrm>
        </p:grpSpPr>
        <p:sp>
          <p:nvSpPr>
            <p:cNvPr id="471" name="Google Shape;471;p40"/>
            <p:cNvSpPr/>
            <p:nvPr/>
          </p:nvSpPr>
          <p:spPr>
            <a:xfrm flipH="1">
              <a:off x="4944624" y="3457751"/>
              <a:ext cx="749700" cy="74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77144" y="3354099"/>
              <a:ext cx="288025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</a:pPr>
              <a:r>
                <a:rPr lang="en-US" sz="2400" dirty="0" err="1">
                  <a:latin typeface="+mj-lt"/>
                  <a:ea typeface="Noto Sans Symbols"/>
                  <a:cs typeface="Noto Sans Symbols"/>
                </a:rPr>
                <a:t>Chuẩn</a:t>
              </a:r>
              <a:r>
                <a:rPr lang="en-US" sz="2400" dirty="0">
                  <a:latin typeface="+mj-lt"/>
                  <a:ea typeface="Noto Sans Symbols"/>
                  <a:cs typeface="Noto Sans Symbols"/>
                </a:rPr>
                <a:t> </a:t>
              </a:r>
              <a:r>
                <a:rPr lang="en-US" sz="2400" dirty="0" err="1">
                  <a:latin typeface="+mj-lt"/>
                  <a:ea typeface="Noto Sans Symbols"/>
                  <a:cs typeface="Noto Sans Symbols"/>
                </a:rPr>
                <a:t>bị</a:t>
              </a:r>
              <a:r>
                <a:rPr lang="en-US" sz="2400" dirty="0">
                  <a:latin typeface="+mj-lt"/>
                  <a:ea typeface="Noto Sans Symbols"/>
                  <a:cs typeface="Noto Sans Symbols"/>
                </a:rPr>
                <a:t> </a:t>
              </a:r>
              <a:r>
                <a:rPr lang="en-US" sz="2400" b="1" i="1" dirty="0">
                  <a:latin typeface="+mj-lt"/>
                  <a:ea typeface="Noto Sans Symbols"/>
                  <a:cs typeface="Noto Sans Symbols"/>
                </a:rPr>
                <a:t>“</a:t>
              </a:r>
              <a:r>
                <a:rPr lang="en-US" sz="2400" b="1" i="1" dirty="0" err="1">
                  <a:latin typeface="+mj-lt"/>
                  <a:ea typeface="Noto Sans Symbols"/>
                  <a:cs typeface="Noto Sans Symbols"/>
                </a:rPr>
                <a:t>Bài</a:t>
              </a:r>
              <a:r>
                <a:rPr lang="en-US" sz="2400" b="1" i="1" dirty="0">
                  <a:latin typeface="+mj-lt"/>
                  <a:ea typeface="Noto Sans Symbols"/>
                  <a:cs typeface="Noto Sans Symbols"/>
                </a:rPr>
                <a:t> 6: Ba </a:t>
              </a:r>
              <a:r>
                <a:rPr lang="en-US" sz="2400" b="1" i="1" dirty="0" err="1">
                  <a:latin typeface="+mj-lt"/>
                  <a:ea typeface="Noto Sans Symbols"/>
                  <a:cs typeface="Noto Sans Symbols"/>
                </a:rPr>
                <a:t>đường</a:t>
              </a:r>
              <a:r>
                <a:rPr lang="en-US" sz="2400" b="1" i="1" dirty="0">
                  <a:latin typeface="+mj-lt"/>
                  <a:ea typeface="Noto Sans Symbols"/>
                  <a:cs typeface="Noto Sans Symbols"/>
                </a:rPr>
                <a:t> Conic".</a:t>
              </a:r>
              <a:endParaRPr lang="en-US" sz="2400" b="1" i="1" dirty="0">
                <a:effectLst/>
                <a:latin typeface="+mj-lt"/>
                <a:ea typeface="Noto Sans Symbols"/>
                <a:cs typeface="Noto Sans Symbols"/>
              </a:endParaRPr>
            </a:p>
          </p:txBody>
        </p:sp>
        <p:grpSp>
          <p:nvGrpSpPr>
            <p:cNvPr id="57" name="Google Shape;1567;p68"/>
            <p:cNvGrpSpPr/>
            <p:nvPr/>
          </p:nvGrpSpPr>
          <p:grpSpPr>
            <a:xfrm>
              <a:off x="5126775" y="3638817"/>
              <a:ext cx="370532" cy="428216"/>
              <a:chOff x="2646150" y="3691050"/>
              <a:chExt cx="255125" cy="311075"/>
            </a:xfrm>
          </p:grpSpPr>
          <p:sp>
            <p:nvSpPr>
              <p:cNvPr id="58" name="Google Shape;1568;p68"/>
              <p:cNvSpPr/>
              <p:nvPr/>
            </p:nvSpPr>
            <p:spPr>
              <a:xfrm>
                <a:off x="2745875" y="3749400"/>
                <a:ext cx="55975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39" extrusionOk="0">
                    <a:moveTo>
                      <a:pt x="1131" y="1"/>
                    </a:moveTo>
                    <a:cubicBezTo>
                      <a:pt x="953" y="1"/>
                      <a:pt x="822" y="131"/>
                      <a:pt x="822" y="298"/>
                    </a:cubicBezTo>
                    <a:lnTo>
                      <a:pt x="822" y="810"/>
                    </a:lnTo>
                    <a:lnTo>
                      <a:pt x="298" y="810"/>
                    </a:lnTo>
                    <a:cubicBezTo>
                      <a:pt x="131" y="810"/>
                      <a:pt x="0" y="941"/>
                      <a:pt x="0" y="1108"/>
                    </a:cubicBezTo>
                    <a:cubicBezTo>
                      <a:pt x="0" y="1274"/>
                      <a:pt x="131" y="1417"/>
                      <a:pt x="298" y="1417"/>
                    </a:cubicBezTo>
                    <a:lnTo>
                      <a:pt x="822" y="1417"/>
                    </a:lnTo>
                    <a:lnTo>
                      <a:pt x="822" y="1929"/>
                    </a:lnTo>
                    <a:cubicBezTo>
                      <a:pt x="822" y="2096"/>
                      <a:pt x="953" y="2239"/>
                      <a:pt x="1131" y="2239"/>
                    </a:cubicBezTo>
                    <a:cubicBezTo>
                      <a:pt x="1298" y="2239"/>
                      <a:pt x="1429" y="2096"/>
                      <a:pt x="1429" y="1929"/>
                    </a:cubicBezTo>
                    <a:lnTo>
                      <a:pt x="1429" y="1417"/>
                    </a:lnTo>
                    <a:lnTo>
                      <a:pt x="1929" y="1417"/>
                    </a:lnTo>
                    <a:cubicBezTo>
                      <a:pt x="2096" y="1417"/>
                      <a:pt x="2239" y="1274"/>
                      <a:pt x="2239" y="1108"/>
                    </a:cubicBezTo>
                    <a:cubicBezTo>
                      <a:pt x="2239" y="941"/>
                      <a:pt x="2096" y="810"/>
                      <a:pt x="1929" y="810"/>
                    </a:cubicBezTo>
                    <a:lnTo>
                      <a:pt x="1429" y="810"/>
                    </a:lnTo>
                    <a:lnTo>
                      <a:pt x="1429" y="298"/>
                    </a:lnTo>
                    <a:cubicBezTo>
                      <a:pt x="1429" y="131"/>
                      <a:pt x="1298" y="1"/>
                      <a:pt x="11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569;p68"/>
              <p:cNvSpPr/>
              <p:nvPr/>
            </p:nvSpPr>
            <p:spPr>
              <a:xfrm>
                <a:off x="2646150" y="3691050"/>
                <a:ext cx="255125" cy="311075"/>
              </a:xfrm>
              <a:custGeom>
                <a:avLst/>
                <a:gdLst/>
                <a:ahLst/>
                <a:cxnLst/>
                <a:rect l="l" t="t" r="r" b="b"/>
                <a:pathLst>
                  <a:path w="10205" h="12443" extrusionOk="0">
                    <a:moveTo>
                      <a:pt x="9478" y="727"/>
                    </a:moveTo>
                    <a:lnTo>
                      <a:pt x="9478" y="9526"/>
                    </a:lnTo>
                    <a:lnTo>
                      <a:pt x="1465" y="9526"/>
                    </a:lnTo>
                    <a:cubicBezTo>
                      <a:pt x="1191" y="9526"/>
                      <a:pt x="941" y="9597"/>
                      <a:pt x="727" y="9716"/>
                    </a:cubicBezTo>
                    <a:lnTo>
                      <a:pt x="727" y="1465"/>
                    </a:lnTo>
                    <a:cubicBezTo>
                      <a:pt x="727" y="1061"/>
                      <a:pt x="1060" y="727"/>
                      <a:pt x="1465" y="727"/>
                    </a:cubicBezTo>
                    <a:close/>
                    <a:moveTo>
                      <a:pt x="9478" y="10252"/>
                    </a:moveTo>
                    <a:lnTo>
                      <a:pt x="9478" y="11717"/>
                    </a:lnTo>
                    <a:lnTo>
                      <a:pt x="1465" y="11717"/>
                    </a:lnTo>
                    <a:cubicBezTo>
                      <a:pt x="1060" y="11717"/>
                      <a:pt x="727" y="11383"/>
                      <a:pt x="727" y="10978"/>
                    </a:cubicBezTo>
                    <a:cubicBezTo>
                      <a:pt x="727" y="10586"/>
                      <a:pt x="1060" y="10252"/>
                      <a:pt x="1465" y="10252"/>
                    </a:cubicBezTo>
                    <a:close/>
                    <a:moveTo>
                      <a:pt x="1465" y="1"/>
                    </a:moveTo>
                    <a:cubicBezTo>
                      <a:pt x="655" y="1"/>
                      <a:pt x="1" y="656"/>
                      <a:pt x="1" y="1465"/>
                    </a:cubicBezTo>
                    <a:lnTo>
                      <a:pt x="1" y="10978"/>
                    </a:lnTo>
                    <a:cubicBezTo>
                      <a:pt x="1" y="11788"/>
                      <a:pt x="655" y="12443"/>
                      <a:pt x="1465" y="12443"/>
                    </a:cubicBezTo>
                    <a:lnTo>
                      <a:pt x="9847" y="12443"/>
                    </a:lnTo>
                    <a:cubicBezTo>
                      <a:pt x="10049" y="12443"/>
                      <a:pt x="10204" y="12276"/>
                      <a:pt x="10204" y="12074"/>
                    </a:cubicBezTo>
                    <a:lnTo>
                      <a:pt x="10204" y="370"/>
                    </a:lnTo>
                    <a:cubicBezTo>
                      <a:pt x="10204" y="168"/>
                      <a:pt x="10049" y="1"/>
                      <a:pt x="9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570;p68"/>
              <p:cNvSpPr/>
              <p:nvPr/>
            </p:nvSpPr>
            <p:spPr>
              <a:xfrm>
                <a:off x="2710150" y="3891375"/>
                <a:ext cx="12742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739" extrusionOk="0">
                    <a:moveTo>
                      <a:pt x="358" y="1"/>
                    </a:moveTo>
                    <a:cubicBezTo>
                      <a:pt x="155" y="1"/>
                      <a:pt x="0" y="167"/>
                      <a:pt x="0" y="370"/>
                    </a:cubicBezTo>
                    <a:cubicBezTo>
                      <a:pt x="0" y="572"/>
                      <a:pt x="155" y="739"/>
                      <a:pt x="358" y="739"/>
                    </a:cubicBezTo>
                    <a:lnTo>
                      <a:pt x="4727" y="739"/>
                    </a:lnTo>
                    <a:cubicBezTo>
                      <a:pt x="4930" y="739"/>
                      <a:pt x="5096" y="572"/>
                      <a:pt x="5096" y="370"/>
                    </a:cubicBezTo>
                    <a:cubicBezTo>
                      <a:pt x="5096" y="167"/>
                      <a:pt x="493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571;p68"/>
              <p:cNvSpPr/>
              <p:nvPr/>
            </p:nvSpPr>
            <p:spPr>
              <a:xfrm>
                <a:off x="2710150" y="3855075"/>
                <a:ext cx="12742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727" extrusionOk="0">
                    <a:moveTo>
                      <a:pt x="358" y="0"/>
                    </a:moveTo>
                    <a:cubicBezTo>
                      <a:pt x="155" y="0"/>
                      <a:pt x="0" y="167"/>
                      <a:pt x="0" y="369"/>
                    </a:cubicBezTo>
                    <a:cubicBezTo>
                      <a:pt x="0" y="572"/>
                      <a:pt x="155" y="726"/>
                      <a:pt x="358" y="726"/>
                    </a:cubicBezTo>
                    <a:lnTo>
                      <a:pt x="4727" y="726"/>
                    </a:lnTo>
                    <a:cubicBezTo>
                      <a:pt x="4930" y="726"/>
                      <a:pt x="5096" y="572"/>
                      <a:pt x="5096" y="369"/>
                    </a:cubicBezTo>
                    <a:cubicBezTo>
                      <a:pt x="5096" y="167"/>
                      <a:pt x="4930" y="0"/>
                      <a:pt x="4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572;p68"/>
              <p:cNvSpPr/>
              <p:nvPr/>
            </p:nvSpPr>
            <p:spPr>
              <a:xfrm>
                <a:off x="2812850" y="3732125"/>
                <a:ext cx="55975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3038" extrusionOk="0">
                    <a:moveTo>
                      <a:pt x="1119" y="1406"/>
                    </a:moveTo>
                    <a:cubicBezTo>
                      <a:pt x="1405" y="1406"/>
                      <a:pt x="1631" y="1632"/>
                      <a:pt x="1631" y="1918"/>
                    </a:cubicBezTo>
                    <a:cubicBezTo>
                      <a:pt x="1631" y="2204"/>
                      <a:pt x="1405" y="2430"/>
                      <a:pt x="1119" y="2430"/>
                    </a:cubicBezTo>
                    <a:cubicBezTo>
                      <a:pt x="834" y="2430"/>
                      <a:pt x="607" y="2204"/>
                      <a:pt x="607" y="1918"/>
                    </a:cubicBezTo>
                    <a:cubicBezTo>
                      <a:pt x="607" y="1632"/>
                      <a:pt x="834" y="1406"/>
                      <a:pt x="1119" y="1406"/>
                    </a:cubicBezTo>
                    <a:close/>
                    <a:moveTo>
                      <a:pt x="310" y="1"/>
                    </a:moveTo>
                    <a:cubicBezTo>
                      <a:pt x="143" y="1"/>
                      <a:pt x="0" y="132"/>
                      <a:pt x="0" y="299"/>
                    </a:cubicBezTo>
                    <a:lnTo>
                      <a:pt x="0" y="2727"/>
                    </a:lnTo>
                    <a:cubicBezTo>
                      <a:pt x="0" y="2894"/>
                      <a:pt x="143" y="3037"/>
                      <a:pt x="310" y="3037"/>
                    </a:cubicBezTo>
                    <a:cubicBezTo>
                      <a:pt x="417" y="3037"/>
                      <a:pt x="512" y="2978"/>
                      <a:pt x="572" y="2882"/>
                    </a:cubicBezTo>
                    <a:cubicBezTo>
                      <a:pt x="726" y="2978"/>
                      <a:pt x="917" y="3037"/>
                      <a:pt x="1119" y="3037"/>
                    </a:cubicBezTo>
                    <a:cubicBezTo>
                      <a:pt x="1738" y="3037"/>
                      <a:pt x="2238" y="2537"/>
                      <a:pt x="2238" y="1918"/>
                    </a:cubicBezTo>
                    <a:cubicBezTo>
                      <a:pt x="2238" y="1299"/>
                      <a:pt x="1738" y="799"/>
                      <a:pt x="1119" y="799"/>
                    </a:cubicBezTo>
                    <a:cubicBezTo>
                      <a:pt x="941" y="799"/>
                      <a:pt x="762" y="846"/>
                      <a:pt x="607" y="918"/>
                    </a:cubicBezTo>
                    <a:lnTo>
                      <a:pt x="607" y="299"/>
                    </a:lnTo>
                    <a:cubicBezTo>
                      <a:pt x="607" y="132"/>
                      <a:pt x="476" y="1"/>
                      <a:pt x="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573;p68"/>
              <p:cNvSpPr/>
              <p:nvPr/>
            </p:nvSpPr>
            <p:spPr>
              <a:xfrm>
                <a:off x="2678600" y="3746725"/>
                <a:ext cx="5597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454" extrusionOk="0">
                    <a:moveTo>
                      <a:pt x="1120" y="715"/>
                    </a:moveTo>
                    <a:cubicBezTo>
                      <a:pt x="1405" y="715"/>
                      <a:pt x="1632" y="941"/>
                      <a:pt x="1632" y="1227"/>
                    </a:cubicBezTo>
                    <a:cubicBezTo>
                      <a:pt x="1632" y="1512"/>
                      <a:pt x="1405" y="1739"/>
                      <a:pt x="1120" y="1739"/>
                    </a:cubicBezTo>
                    <a:cubicBezTo>
                      <a:pt x="846" y="1739"/>
                      <a:pt x="608" y="1512"/>
                      <a:pt x="608" y="1227"/>
                    </a:cubicBezTo>
                    <a:cubicBezTo>
                      <a:pt x="608" y="941"/>
                      <a:pt x="846" y="715"/>
                      <a:pt x="1120" y="715"/>
                    </a:cubicBezTo>
                    <a:close/>
                    <a:moveTo>
                      <a:pt x="1941" y="0"/>
                    </a:moveTo>
                    <a:cubicBezTo>
                      <a:pt x="1798" y="0"/>
                      <a:pt x="1667" y="96"/>
                      <a:pt x="1643" y="238"/>
                    </a:cubicBezTo>
                    <a:cubicBezTo>
                      <a:pt x="1489" y="155"/>
                      <a:pt x="1310" y="108"/>
                      <a:pt x="1120" y="108"/>
                    </a:cubicBezTo>
                    <a:cubicBezTo>
                      <a:pt x="512" y="108"/>
                      <a:pt x="0" y="608"/>
                      <a:pt x="0" y="1227"/>
                    </a:cubicBezTo>
                    <a:cubicBezTo>
                      <a:pt x="0" y="1846"/>
                      <a:pt x="512" y="2346"/>
                      <a:pt x="1120" y="2346"/>
                    </a:cubicBezTo>
                    <a:cubicBezTo>
                      <a:pt x="1310" y="2346"/>
                      <a:pt x="1489" y="2298"/>
                      <a:pt x="1643" y="2215"/>
                    </a:cubicBezTo>
                    <a:cubicBezTo>
                      <a:pt x="1667" y="2346"/>
                      <a:pt x="1798" y="2453"/>
                      <a:pt x="1941" y="2453"/>
                    </a:cubicBezTo>
                    <a:cubicBezTo>
                      <a:pt x="2108" y="2453"/>
                      <a:pt x="2239" y="2310"/>
                      <a:pt x="2239" y="2143"/>
                    </a:cubicBezTo>
                    <a:lnTo>
                      <a:pt x="2239" y="298"/>
                    </a:lnTo>
                    <a:cubicBezTo>
                      <a:pt x="2239" y="131"/>
                      <a:pt x="2108" y="0"/>
                      <a:pt x="19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" name="Google Shape;1618;p68"/>
          <p:cNvGrpSpPr/>
          <p:nvPr/>
        </p:nvGrpSpPr>
        <p:grpSpPr>
          <a:xfrm>
            <a:off x="5124563" y="874864"/>
            <a:ext cx="389811" cy="387257"/>
            <a:chOff x="5115800" y="2699225"/>
            <a:chExt cx="312875" cy="310825"/>
          </a:xfrm>
        </p:grpSpPr>
        <p:sp>
          <p:nvSpPr>
            <p:cNvPr id="65" name="Google Shape;1619;p68"/>
            <p:cNvSpPr/>
            <p:nvPr/>
          </p:nvSpPr>
          <p:spPr>
            <a:xfrm>
              <a:off x="5322075" y="2841850"/>
              <a:ext cx="52125" cy="78900"/>
            </a:xfrm>
            <a:custGeom>
              <a:avLst/>
              <a:gdLst/>
              <a:ahLst/>
              <a:cxnLst/>
              <a:rect l="l" t="t" r="r" b="b"/>
              <a:pathLst>
                <a:path w="2085" h="3156" extrusionOk="0">
                  <a:moveTo>
                    <a:pt x="1013" y="727"/>
                  </a:moveTo>
                  <a:cubicBezTo>
                    <a:pt x="1179" y="727"/>
                    <a:pt x="1310" y="846"/>
                    <a:pt x="1310" y="989"/>
                  </a:cubicBezTo>
                  <a:cubicBezTo>
                    <a:pt x="1310" y="1132"/>
                    <a:pt x="1179" y="1262"/>
                    <a:pt x="1013" y="1262"/>
                  </a:cubicBezTo>
                  <a:lnTo>
                    <a:pt x="739" y="1262"/>
                  </a:lnTo>
                  <a:cubicBezTo>
                    <a:pt x="739" y="1155"/>
                    <a:pt x="739" y="834"/>
                    <a:pt x="727" y="727"/>
                  </a:cubicBezTo>
                  <a:close/>
                  <a:moveTo>
                    <a:pt x="370" y="0"/>
                  </a:moveTo>
                  <a:cubicBezTo>
                    <a:pt x="167" y="0"/>
                    <a:pt x="1" y="155"/>
                    <a:pt x="1" y="358"/>
                  </a:cubicBezTo>
                  <a:lnTo>
                    <a:pt x="1" y="2786"/>
                  </a:lnTo>
                  <a:cubicBezTo>
                    <a:pt x="1" y="2989"/>
                    <a:pt x="167" y="3156"/>
                    <a:pt x="370" y="3156"/>
                  </a:cubicBezTo>
                  <a:cubicBezTo>
                    <a:pt x="572" y="3156"/>
                    <a:pt x="727" y="2989"/>
                    <a:pt x="727" y="2786"/>
                  </a:cubicBezTo>
                  <a:lnTo>
                    <a:pt x="727" y="2263"/>
                  </a:lnTo>
                  <a:lnTo>
                    <a:pt x="1406" y="3025"/>
                  </a:lnTo>
                  <a:cubicBezTo>
                    <a:pt x="1477" y="3108"/>
                    <a:pt x="1584" y="3156"/>
                    <a:pt x="1680" y="3156"/>
                  </a:cubicBezTo>
                  <a:cubicBezTo>
                    <a:pt x="1763" y="3156"/>
                    <a:pt x="1846" y="3120"/>
                    <a:pt x="1918" y="3060"/>
                  </a:cubicBezTo>
                  <a:cubicBezTo>
                    <a:pt x="2072" y="2929"/>
                    <a:pt x="2084" y="2703"/>
                    <a:pt x="1953" y="2548"/>
                  </a:cubicBezTo>
                  <a:lnTo>
                    <a:pt x="1394" y="1917"/>
                  </a:lnTo>
                  <a:cubicBezTo>
                    <a:pt x="1775" y="1774"/>
                    <a:pt x="2049" y="1405"/>
                    <a:pt x="2049" y="989"/>
                  </a:cubicBezTo>
                  <a:cubicBezTo>
                    <a:pt x="2049" y="441"/>
                    <a:pt x="1584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20;p68"/>
            <p:cNvSpPr/>
            <p:nvPr/>
          </p:nvSpPr>
          <p:spPr>
            <a:xfrm>
              <a:off x="5115800" y="2699225"/>
              <a:ext cx="312875" cy="310825"/>
            </a:xfrm>
            <a:custGeom>
              <a:avLst/>
              <a:gdLst/>
              <a:ahLst/>
              <a:cxnLst/>
              <a:rect l="l" t="t" r="r" b="b"/>
              <a:pathLst>
                <a:path w="12515" h="12433" extrusionOk="0">
                  <a:moveTo>
                    <a:pt x="10359" y="1717"/>
                  </a:moveTo>
                  <a:cubicBezTo>
                    <a:pt x="10562" y="1717"/>
                    <a:pt x="10716" y="1872"/>
                    <a:pt x="10716" y="2074"/>
                  </a:cubicBezTo>
                  <a:cubicBezTo>
                    <a:pt x="10716" y="2276"/>
                    <a:pt x="10562" y="2443"/>
                    <a:pt x="10359" y="2443"/>
                  </a:cubicBezTo>
                  <a:cubicBezTo>
                    <a:pt x="10157" y="2443"/>
                    <a:pt x="9990" y="2276"/>
                    <a:pt x="9990" y="2074"/>
                  </a:cubicBezTo>
                  <a:cubicBezTo>
                    <a:pt x="9990" y="1872"/>
                    <a:pt x="10157" y="1717"/>
                    <a:pt x="10359" y="1717"/>
                  </a:cubicBezTo>
                  <a:close/>
                  <a:moveTo>
                    <a:pt x="6216" y="5848"/>
                  </a:moveTo>
                  <a:cubicBezTo>
                    <a:pt x="6418" y="5848"/>
                    <a:pt x="6585" y="6015"/>
                    <a:pt x="6585" y="6217"/>
                  </a:cubicBezTo>
                  <a:cubicBezTo>
                    <a:pt x="6585" y="6420"/>
                    <a:pt x="6418" y="6586"/>
                    <a:pt x="6216" y="6586"/>
                  </a:cubicBezTo>
                  <a:cubicBezTo>
                    <a:pt x="6013" y="6586"/>
                    <a:pt x="5847" y="6420"/>
                    <a:pt x="5847" y="6217"/>
                  </a:cubicBezTo>
                  <a:cubicBezTo>
                    <a:pt x="5847" y="6015"/>
                    <a:pt x="6013" y="5848"/>
                    <a:pt x="6216" y="5848"/>
                  </a:cubicBezTo>
                  <a:close/>
                  <a:moveTo>
                    <a:pt x="6223" y="729"/>
                  </a:moveTo>
                  <a:cubicBezTo>
                    <a:pt x="7307" y="729"/>
                    <a:pt x="8395" y="1047"/>
                    <a:pt x="9335" y="1693"/>
                  </a:cubicBezTo>
                  <a:cubicBezTo>
                    <a:pt x="9288" y="1812"/>
                    <a:pt x="9264" y="1943"/>
                    <a:pt x="9264" y="2074"/>
                  </a:cubicBezTo>
                  <a:cubicBezTo>
                    <a:pt x="9264" y="2253"/>
                    <a:pt x="9300" y="2407"/>
                    <a:pt x="9371" y="2550"/>
                  </a:cubicBezTo>
                  <a:lnTo>
                    <a:pt x="6692" y="5229"/>
                  </a:lnTo>
                  <a:cubicBezTo>
                    <a:pt x="6549" y="5158"/>
                    <a:pt x="6382" y="5122"/>
                    <a:pt x="6216" y="5122"/>
                  </a:cubicBezTo>
                  <a:cubicBezTo>
                    <a:pt x="5609" y="5122"/>
                    <a:pt x="5120" y="5610"/>
                    <a:pt x="5120" y="6217"/>
                  </a:cubicBezTo>
                  <a:cubicBezTo>
                    <a:pt x="5120" y="6825"/>
                    <a:pt x="5609" y="7313"/>
                    <a:pt x="6216" y="7313"/>
                  </a:cubicBezTo>
                  <a:cubicBezTo>
                    <a:pt x="6823" y="7313"/>
                    <a:pt x="7311" y="6825"/>
                    <a:pt x="7311" y="6217"/>
                  </a:cubicBezTo>
                  <a:cubicBezTo>
                    <a:pt x="7311" y="6051"/>
                    <a:pt x="7275" y="5884"/>
                    <a:pt x="7204" y="5753"/>
                  </a:cubicBezTo>
                  <a:lnTo>
                    <a:pt x="9883" y="3062"/>
                  </a:lnTo>
                  <a:cubicBezTo>
                    <a:pt x="10026" y="3134"/>
                    <a:pt x="10192" y="3169"/>
                    <a:pt x="10359" y="3169"/>
                  </a:cubicBezTo>
                  <a:cubicBezTo>
                    <a:pt x="10490" y="3169"/>
                    <a:pt x="10621" y="3146"/>
                    <a:pt x="10740" y="3098"/>
                  </a:cubicBezTo>
                  <a:lnTo>
                    <a:pt x="10740" y="3098"/>
                  </a:lnTo>
                  <a:cubicBezTo>
                    <a:pt x="12228" y="5265"/>
                    <a:pt x="11978" y="8230"/>
                    <a:pt x="10097" y="10099"/>
                  </a:cubicBezTo>
                  <a:cubicBezTo>
                    <a:pt x="9026" y="11170"/>
                    <a:pt x="7621" y="11706"/>
                    <a:pt x="6216" y="11706"/>
                  </a:cubicBezTo>
                  <a:cubicBezTo>
                    <a:pt x="4811" y="11706"/>
                    <a:pt x="3406" y="11170"/>
                    <a:pt x="2334" y="10099"/>
                  </a:cubicBezTo>
                  <a:cubicBezTo>
                    <a:pt x="1299" y="9063"/>
                    <a:pt x="727" y="7682"/>
                    <a:pt x="727" y="6217"/>
                  </a:cubicBezTo>
                  <a:cubicBezTo>
                    <a:pt x="727" y="4753"/>
                    <a:pt x="1299" y="3372"/>
                    <a:pt x="2334" y="2336"/>
                  </a:cubicBezTo>
                  <a:cubicBezTo>
                    <a:pt x="3399" y="1271"/>
                    <a:pt x="4808" y="729"/>
                    <a:pt x="6223" y="729"/>
                  </a:cubicBezTo>
                  <a:close/>
                  <a:moveTo>
                    <a:pt x="6242" y="1"/>
                  </a:moveTo>
                  <a:cubicBezTo>
                    <a:pt x="6107" y="1"/>
                    <a:pt x="5971" y="5"/>
                    <a:pt x="5835" y="14"/>
                  </a:cubicBezTo>
                  <a:cubicBezTo>
                    <a:pt x="4311" y="110"/>
                    <a:pt x="2894" y="752"/>
                    <a:pt x="1822" y="1824"/>
                  </a:cubicBezTo>
                  <a:cubicBezTo>
                    <a:pt x="644" y="2991"/>
                    <a:pt x="1" y="4562"/>
                    <a:pt x="1" y="6217"/>
                  </a:cubicBezTo>
                  <a:cubicBezTo>
                    <a:pt x="1" y="7884"/>
                    <a:pt x="644" y="9444"/>
                    <a:pt x="1822" y="10611"/>
                  </a:cubicBezTo>
                  <a:cubicBezTo>
                    <a:pt x="2989" y="11790"/>
                    <a:pt x="4561" y="12432"/>
                    <a:pt x="6216" y="12432"/>
                  </a:cubicBezTo>
                  <a:cubicBezTo>
                    <a:pt x="7883" y="12432"/>
                    <a:pt x="9442" y="11790"/>
                    <a:pt x="10609" y="10611"/>
                  </a:cubicBezTo>
                  <a:cubicBezTo>
                    <a:pt x="11693" y="9539"/>
                    <a:pt x="12336" y="8122"/>
                    <a:pt x="12419" y="6610"/>
                  </a:cubicBezTo>
                  <a:cubicBezTo>
                    <a:pt x="12514" y="5182"/>
                    <a:pt x="12109" y="3789"/>
                    <a:pt x="11300" y="2634"/>
                  </a:cubicBezTo>
                  <a:cubicBezTo>
                    <a:pt x="11395" y="2467"/>
                    <a:pt x="11455" y="2276"/>
                    <a:pt x="11455" y="2074"/>
                  </a:cubicBezTo>
                  <a:cubicBezTo>
                    <a:pt x="11455" y="1479"/>
                    <a:pt x="10954" y="991"/>
                    <a:pt x="10359" y="991"/>
                  </a:cubicBezTo>
                  <a:cubicBezTo>
                    <a:pt x="10157" y="991"/>
                    <a:pt x="9966" y="1038"/>
                    <a:pt x="9800" y="1133"/>
                  </a:cubicBezTo>
                  <a:cubicBezTo>
                    <a:pt x="8756" y="402"/>
                    <a:pt x="7517" y="1"/>
                    <a:pt x="6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4409618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" grpId="0" animBg="1"/>
      <p:bldP spid="32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6;p33"/>
          <p:cNvSpPr txBox="1">
            <a:spLocks/>
          </p:cNvSpPr>
          <p:nvPr/>
        </p:nvSpPr>
        <p:spPr>
          <a:xfrm>
            <a:off x="1233450" y="1556102"/>
            <a:ext cx="66771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Font typeface="DM Sans"/>
              <a:buNone/>
              <a:defRPr sz="9600" b="1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Font typeface="DM Sans"/>
              <a:buNone/>
              <a:defRPr sz="82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Font typeface="DM Sans"/>
              <a:buNone/>
              <a:defRPr sz="82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Font typeface="DM Sans"/>
              <a:buNone/>
              <a:defRPr sz="82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Font typeface="DM Sans"/>
              <a:buNone/>
              <a:defRPr sz="82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Font typeface="DM Sans"/>
              <a:buNone/>
              <a:defRPr sz="82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Font typeface="DM Sans"/>
              <a:buNone/>
              <a:defRPr sz="82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Font typeface="DM Sans"/>
              <a:buNone/>
              <a:defRPr sz="82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200"/>
              <a:buFont typeface="DM Sans"/>
              <a:buNone/>
              <a:defRPr sz="8200" b="1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dirty="0">
                <a:latin typeface="+mj-lt"/>
              </a:rPr>
              <a:t>HẸN GẶP LẠI CÁC EM TRONG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933252706"/>
      </p:ext>
    </p:ext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38"/>
          <p:cNvGrpSpPr/>
          <p:nvPr/>
        </p:nvGrpSpPr>
        <p:grpSpPr>
          <a:xfrm>
            <a:off x="5086769" y="609140"/>
            <a:ext cx="2877232" cy="907200"/>
            <a:chOff x="5086769" y="609140"/>
            <a:chExt cx="2877232" cy="907200"/>
          </a:xfrm>
        </p:grpSpPr>
        <p:sp>
          <p:nvSpPr>
            <p:cNvPr id="430" name="Google Shape;430;p38"/>
            <p:cNvSpPr/>
            <p:nvPr/>
          </p:nvSpPr>
          <p:spPr>
            <a:xfrm>
              <a:off x="5086769" y="609140"/>
              <a:ext cx="907200" cy="907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5381972" y="609140"/>
              <a:ext cx="907200" cy="907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8"/>
            <p:cNvSpPr/>
            <p:nvPr/>
          </p:nvSpPr>
          <p:spPr>
            <a:xfrm>
              <a:off x="5833814" y="609140"/>
              <a:ext cx="907200" cy="907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6363976" y="609140"/>
              <a:ext cx="907200" cy="907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7056801" y="609140"/>
              <a:ext cx="907200" cy="9072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4147" y="1956516"/>
                <a:ext cx="7599127" cy="2041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Tính khoảng cách từ gốc toạ độ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nl-NL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(0;0)</m:t>
                    </m:r>
                  </m:oMath>
                </a14:m>
                <a:r>
                  <a:rPr lang="nl-NL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đến điểm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nl-NL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(3;4)</m:t>
                    </m:r>
                  </m:oMath>
                </a14:m>
                <a:r>
                  <a:rPr lang="nl-NL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mặt phẳng toạ độ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endParaRPr lang="nl-NL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hai điểm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nl-NL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mặt phẳng toạ độ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nl-NL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Nêu công thức tính độ dài đoạn thẳng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𝐼𝑀</m:t>
                    </m:r>
                  </m:oMath>
                </a14:m>
                <a:r>
                  <a:rPr lang="nl-NL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47" y="1956516"/>
                <a:ext cx="7599127" cy="2041585"/>
              </a:xfrm>
              <a:prstGeom prst="rect">
                <a:avLst/>
              </a:prstGeom>
              <a:blipFill>
                <a:blip r:embed="rId3"/>
                <a:stretch>
                  <a:fillRect l="-882" r="-722" b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-14840" y="654702"/>
            <a:ext cx="5064207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nl-NL" sz="28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Phương trình đường tròn </a:t>
            </a:r>
            <a:endParaRPr lang="en-US" sz="2800" dirty="0">
              <a:solidFill>
                <a:schemeClr val="accent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491" y="1355747"/>
            <a:ext cx="843501" cy="54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nl-NL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HĐ1: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524147" y="190649"/>
            <a:ext cx="4362092" cy="586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nl-NL" sz="2400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Phương trình đường tròn </a:t>
            </a:r>
            <a:endParaRPr lang="en-US" sz="2400" dirty="0">
              <a:solidFill>
                <a:schemeClr val="accent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4147" y="1144166"/>
                <a:ext cx="8407202" cy="3205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nl-NL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Khoảng cách từ gốc toạ độ O (0; 0) đến điểm M (3; 4) trong mặt phẳng toạ độ Oxy là: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OM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I(a; b)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M(x; y)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Oxy, ta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de-DE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de-DE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de-DE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  <m:r>
                              <a:rPr lang="de-DE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de-DE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de-DE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𝒚</m:t>
                            </m:r>
                            <m:r>
                              <a:rPr lang="de-DE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  <m:r>
                              <a:rPr lang="de-DE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47" y="1144166"/>
                <a:ext cx="8407202" cy="3205173"/>
              </a:xfrm>
              <a:prstGeom prst="rect">
                <a:avLst/>
              </a:prstGeom>
              <a:blipFill>
                <a:blip r:embed="rId3"/>
                <a:stretch>
                  <a:fillRect l="-798" r="-725" b="-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494491" y="760289"/>
            <a:ext cx="843501" cy="54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nl-NL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HĐ1: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0630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"/>
          <p:cNvSpPr/>
          <p:nvPr/>
        </p:nvSpPr>
        <p:spPr>
          <a:xfrm flipH="1">
            <a:off x="-403325" y="-358549"/>
            <a:ext cx="1556951" cy="15169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377;p35"/>
          <p:cNvSpPr/>
          <p:nvPr/>
        </p:nvSpPr>
        <p:spPr>
          <a:xfrm flipH="1">
            <a:off x="114600" y="1516284"/>
            <a:ext cx="521100" cy="54069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77;p35"/>
          <p:cNvSpPr/>
          <p:nvPr/>
        </p:nvSpPr>
        <p:spPr>
          <a:xfrm flipH="1">
            <a:off x="6953691" y="2434856"/>
            <a:ext cx="3868473" cy="36682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07240" y="746740"/>
            <a:ext cx="5523621" cy="3522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576315" y="1366654"/>
                <a:ext cx="4565178" cy="2509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de-DE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 xét: </a:t>
                </a:r>
                <a:endParaRPr lang="en-US" sz="2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I(a; b)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M(x; y)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Oxy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𝐼𝑀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𝒚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315" y="1366654"/>
                <a:ext cx="4565178" cy="2509148"/>
              </a:xfrm>
              <a:prstGeom prst="rect">
                <a:avLst/>
              </a:prstGeom>
              <a:blipFill>
                <a:blip r:embed="rId20"/>
                <a:stretch>
                  <a:fillRect l="-2139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4" name="Google Shape;1094;p56"/>
          <p:cNvGrpSpPr/>
          <p:nvPr/>
        </p:nvGrpSpPr>
        <p:grpSpPr>
          <a:xfrm rot="10800000">
            <a:off x="190019" y="122151"/>
            <a:ext cx="1603428" cy="475159"/>
            <a:chOff x="7728989" y="597300"/>
            <a:chExt cx="1307960" cy="387600"/>
          </a:xfrm>
        </p:grpSpPr>
        <p:sp>
          <p:nvSpPr>
            <p:cNvPr id="1095" name="Google Shape;1095;p56"/>
            <p:cNvSpPr/>
            <p:nvPr/>
          </p:nvSpPr>
          <p:spPr>
            <a:xfrm flipH="1">
              <a:off x="8649049" y="597300"/>
              <a:ext cx="387900" cy="3876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56"/>
            <p:cNvSpPr/>
            <p:nvPr/>
          </p:nvSpPr>
          <p:spPr>
            <a:xfrm flipH="1">
              <a:off x="8547538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56"/>
            <p:cNvSpPr/>
            <p:nvPr/>
          </p:nvSpPr>
          <p:spPr>
            <a:xfrm flipH="1">
              <a:off x="8261141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56"/>
            <p:cNvSpPr/>
            <p:nvPr/>
          </p:nvSpPr>
          <p:spPr>
            <a:xfrm flipH="1">
              <a:off x="8039127" y="597300"/>
              <a:ext cx="387900" cy="38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56"/>
            <p:cNvSpPr/>
            <p:nvPr/>
          </p:nvSpPr>
          <p:spPr>
            <a:xfrm flipH="1">
              <a:off x="7728989" y="597300"/>
              <a:ext cx="387900" cy="3876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5546" y="774731"/>
                <a:ext cx="7868476" cy="4042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2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HĐ2: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𝑂𝑥𝑦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</a:t>
                </a:r>
                <a:b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2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46" y="774731"/>
                <a:ext cx="7868476" cy="4042645"/>
              </a:xfrm>
              <a:prstGeom prst="rect">
                <a:avLst/>
              </a:prstGeom>
              <a:blipFill>
                <a:blip r:embed="rId3"/>
                <a:stretch>
                  <a:fillRect l="-1007" r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71" y="2286981"/>
            <a:ext cx="2718691" cy="25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3586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aths Subject for Highschool - 9th Grade: Linear Functions by Slidesgo">
  <a:themeElements>
    <a:clrScheme name="Simple Light">
      <a:dk1>
        <a:srgbClr val="161616"/>
      </a:dk1>
      <a:lt1>
        <a:srgbClr val="FFFFFF"/>
      </a:lt1>
      <a:dk2>
        <a:srgbClr val="004632"/>
      </a:dk2>
      <a:lt2>
        <a:srgbClr val="FFFFFF"/>
      </a:lt2>
      <a:accent1>
        <a:srgbClr val="FFF7EC"/>
      </a:accent1>
      <a:accent2>
        <a:srgbClr val="FFDDDB"/>
      </a:accent2>
      <a:accent3>
        <a:srgbClr val="FFC1BD"/>
      </a:accent3>
      <a:accent4>
        <a:srgbClr val="FD7A37"/>
      </a:accent4>
      <a:accent5>
        <a:srgbClr val="FFF7EC"/>
      </a:accent5>
      <a:accent6>
        <a:srgbClr val="FFDDDB"/>
      </a:accent6>
      <a:hlink>
        <a:srgbClr val="0046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ths Subject for Highschool - 9th Grade: Linear Functions by Slidesgo">
  <a:themeElements>
    <a:clrScheme name="Simple Light">
      <a:dk1>
        <a:srgbClr val="161616"/>
      </a:dk1>
      <a:lt1>
        <a:srgbClr val="FFFFFF"/>
      </a:lt1>
      <a:dk2>
        <a:srgbClr val="004632"/>
      </a:dk2>
      <a:lt2>
        <a:srgbClr val="FFFFFF"/>
      </a:lt2>
      <a:accent1>
        <a:srgbClr val="FFF7EC"/>
      </a:accent1>
      <a:accent2>
        <a:srgbClr val="FFDDDB"/>
      </a:accent2>
      <a:accent3>
        <a:srgbClr val="FFC1BD"/>
      </a:accent3>
      <a:accent4>
        <a:srgbClr val="FD7A37"/>
      </a:accent4>
      <a:accent5>
        <a:srgbClr val="FFF7EC"/>
      </a:accent5>
      <a:accent6>
        <a:srgbClr val="FFDDDB"/>
      </a:accent6>
      <a:hlink>
        <a:srgbClr val="0046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4663</Words>
  <Application>Microsoft Office PowerPoint</Application>
  <PresentationFormat>On-screen Show (16:9)</PresentationFormat>
  <Paragraphs>328</Paragraphs>
  <Slides>59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Arial</vt:lpstr>
      <vt:lpstr>Muli</vt:lpstr>
      <vt:lpstr>Cambria Math</vt:lpstr>
      <vt:lpstr>Times New Roman</vt:lpstr>
      <vt:lpstr>Roboto Condensed Light</vt:lpstr>
      <vt:lpstr>IBM Plex Sans</vt:lpstr>
      <vt:lpstr>Calibri</vt:lpstr>
      <vt:lpstr>DM Sans</vt:lpstr>
      <vt:lpstr>Karla</vt:lpstr>
      <vt:lpstr>Maths Subject for Highschool - 9th Grade: Linear Functions by Slidesgo</vt:lpstr>
      <vt:lpstr>1_Maths Subject for Highschool - 9th Grade: Linear Functions by Slidesgo</vt:lpstr>
      <vt:lpstr>CHÀO MỪNG CÁC EM ĐẾN VỚI BÀI GIẢNG NGÀY HÔM NAY </vt:lpstr>
      <vt:lpstr>PowerPoint Presentation</vt:lpstr>
      <vt:lpstr>PowerPoint Presentation</vt:lpstr>
      <vt:lpstr>01</vt:lpstr>
      <vt:lpstr>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GIẢNG NGÀY HÔM NAY </dc:title>
  <cp:lastModifiedBy>Nguyệt Lê</cp:lastModifiedBy>
  <cp:revision>35</cp:revision>
  <dcterms:modified xsi:type="dcterms:W3CDTF">2022-12-21T20:00:44Z</dcterms:modified>
</cp:coreProperties>
</file>