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96" r:id="rId3"/>
  </p:sldMasterIdLst>
  <p:notesMasterIdLst>
    <p:notesMasterId r:id="rId65"/>
  </p:notesMasterIdLst>
  <p:sldIdLst>
    <p:sldId id="256" r:id="rId4"/>
    <p:sldId id="257" r:id="rId5"/>
    <p:sldId id="313" r:id="rId6"/>
    <p:sldId id="259" r:id="rId7"/>
    <p:sldId id="261" r:id="rId8"/>
    <p:sldId id="260" r:id="rId9"/>
    <p:sldId id="258" r:id="rId10"/>
    <p:sldId id="319" r:id="rId11"/>
    <p:sldId id="350" r:id="rId12"/>
    <p:sldId id="314" r:id="rId13"/>
    <p:sldId id="317" r:id="rId14"/>
    <p:sldId id="264" r:id="rId15"/>
    <p:sldId id="266" r:id="rId16"/>
    <p:sldId id="325" r:id="rId17"/>
    <p:sldId id="322" r:id="rId18"/>
    <p:sldId id="320" r:id="rId19"/>
    <p:sldId id="351" r:id="rId20"/>
    <p:sldId id="352" r:id="rId21"/>
    <p:sldId id="342" r:id="rId22"/>
    <p:sldId id="324" r:id="rId23"/>
    <p:sldId id="332" r:id="rId24"/>
    <p:sldId id="353" r:id="rId25"/>
    <p:sldId id="354" r:id="rId26"/>
    <p:sldId id="355" r:id="rId27"/>
    <p:sldId id="356" r:id="rId28"/>
    <p:sldId id="262" r:id="rId29"/>
    <p:sldId id="326" r:id="rId30"/>
    <p:sldId id="277" r:id="rId31"/>
    <p:sldId id="316" r:id="rId32"/>
    <p:sldId id="358" r:id="rId33"/>
    <p:sldId id="263" r:id="rId34"/>
    <p:sldId id="359" r:id="rId35"/>
    <p:sldId id="328" r:id="rId36"/>
    <p:sldId id="331" r:id="rId37"/>
    <p:sldId id="318" r:id="rId38"/>
    <p:sldId id="330" r:id="rId39"/>
    <p:sldId id="360" r:id="rId40"/>
    <p:sldId id="361" r:id="rId41"/>
    <p:sldId id="362" r:id="rId42"/>
    <p:sldId id="348" r:id="rId43"/>
    <p:sldId id="334" r:id="rId44"/>
    <p:sldId id="335" r:id="rId45"/>
    <p:sldId id="338" r:id="rId46"/>
    <p:sldId id="336" r:id="rId47"/>
    <p:sldId id="349" r:id="rId48"/>
    <p:sldId id="337" r:id="rId49"/>
    <p:sldId id="341" r:id="rId50"/>
    <p:sldId id="340" r:id="rId51"/>
    <p:sldId id="363" r:id="rId52"/>
    <p:sldId id="366" r:id="rId53"/>
    <p:sldId id="367" r:id="rId54"/>
    <p:sldId id="369" r:id="rId55"/>
    <p:sldId id="368" r:id="rId56"/>
    <p:sldId id="265" r:id="rId57"/>
    <p:sldId id="370" r:id="rId58"/>
    <p:sldId id="315" r:id="rId59"/>
    <p:sldId id="267" r:id="rId60"/>
    <p:sldId id="269" r:id="rId61"/>
    <p:sldId id="271" r:id="rId62"/>
    <p:sldId id="276" r:id="rId63"/>
    <p:sldId id="272" r:id="rId6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  <p:embeddedFont>
      <p:font typeface="Cambria Math" panose="02040503050406030204" pitchFamily="18" charset="0"/>
      <p:regular r:id="rId72"/>
    </p:embeddedFont>
    <p:embeddedFont>
      <p:font typeface="Inter" panose="020B0604020202020204" charset="0"/>
      <p:regular r:id="rId73"/>
      <p:bold r:id="rId74"/>
    </p:embeddedFont>
    <p:embeddedFont>
      <p:font typeface="Inter Black" panose="020B0604020202020204" charset="0"/>
      <p:bold r:id="rId75"/>
    </p:embeddedFont>
    <p:embeddedFont>
      <p:font typeface="Inter SemiBold" panose="020B0604020202020204" charset="0"/>
      <p:regular r:id="rId76"/>
      <p:bold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Ubuntu" panose="020B060402020202020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F3D9"/>
    <a:srgbClr val="99174D"/>
    <a:srgbClr val="002060"/>
    <a:srgbClr val="FFFFFF"/>
    <a:srgbClr val="E6E6E6"/>
    <a:srgbClr val="996633"/>
    <a:srgbClr val="66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11136B-47A2-490C-AC63-CD0AF993CA09}">
  <a:tblStyle styleId="{6E11136B-47A2-490C-AC63-CD0AF993CA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.fntdata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font" Target="fonts/font17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" name="Google Shape;6381;gdcdea1dad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2" name="Google Shape;6382;gdcdea1dad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6" name="Google Shape;6646;gdcdea1dadf_3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7" name="Google Shape;6647;gdcdea1dadf_3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4869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gdcdea1dadf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1" name="Google Shape;6511;gdcdea1dadf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258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1" name="Google Shape;6661;gdcdea1dadf_3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2" name="Google Shape;6662;gdcdea1dadf_3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574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gdcdea1dadf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1" name="Google Shape;6511;gdcdea1dadf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1" name="Google Shape;6661;gdcdea1dadf_3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2" name="Google Shape;6662;gdcdea1dadf_3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7735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3" name="Google Shape;6873;gd7f7049b33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4" name="Google Shape;6874;gd7f7049b33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gdcdea1dadf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1" name="Google Shape;6511;gdcdea1dadf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3218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d7f7049b33_11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d7f7049b33_11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7" name="Google Shape;6427;gdcdea1dadf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8" name="Google Shape;6428;gdcdea1dadf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5" name="Google Shape;6525;gd7f7049b33_11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6" name="Google Shape;6526;gd7f7049b33_11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139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gdcda2c730e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0" name="Google Shape;6700;gdcda2c730e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566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533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20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05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3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47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6" name="Google Shape;6626;gdcdea1dadf_3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7" name="Google Shape;6627;gdcdea1dadf_3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gdcdea1dadf_3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1" name="Google Shape;6511;gdcdea1dadf_3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679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1" name="Google Shape;6661;gdcdea1dadf_3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2" name="Google Shape;6662;gdcdea1dadf_3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9" name="Google Shape;6769;gdcdea1dadf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0" name="Google Shape;6770;gdcdea1dadf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679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9" name="Google Shape;6699;gdcda2c730e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0" name="Google Shape;6700;gdcda2c730e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2" name="Google Shape;6742;gdd32e0e5e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3" name="Google Shape;6743;gdd32e0e5e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5" name="Google Shape;6855;gdd32e0e5e0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6" name="Google Shape;6856;gdd32e0e5e0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9" name="Google Shape;6769;gdcdea1dadf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0" name="Google Shape;6770;gdcdea1dadf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gdcda2c730e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8" name="Google Shape;6458;gdcda2c730e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5" name="Google Shape;6495;gdcdea1dadf_3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6" name="Google Shape;6496;gdcdea1dadf_3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0" name="Google Shape;6480;gdd32e0e5e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1" name="Google Shape;6481;gdd32e0e5e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2" name="Google Shape;6442;gdd32e0e5e0_6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3" name="Google Shape;6443;gdd32e0e5e0_6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8" name="Google Shape;6558;gdcdea1dadf_3_1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9" name="Google Shape;6559;gdcdea1dadf_3_1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13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" name="Google Shape;6840;gd7f7049b33_12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1" name="Google Shape;6841;gd7f7049b33_12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92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21393" y="-33326"/>
            <a:ext cx="2829401" cy="1115144"/>
            <a:chOff x="7132400" y="-50625"/>
            <a:chExt cx="2688778" cy="1059721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2075550" y="1348100"/>
            <a:ext cx="4992900" cy="11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subTitle" idx="1"/>
          </p:nvPr>
        </p:nvSpPr>
        <p:spPr>
          <a:xfrm>
            <a:off x="2075550" y="4131171"/>
            <a:ext cx="4992900" cy="4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2"/>
          </p:nvPr>
        </p:nvSpPr>
        <p:spPr>
          <a:xfrm>
            <a:off x="2075550" y="2513834"/>
            <a:ext cx="4992900" cy="8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3"/>
          </p:nvPr>
        </p:nvSpPr>
        <p:spPr>
          <a:xfrm>
            <a:off x="7440010" y="675857"/>
            <a:ext cx="954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 rot="-5400000">
            <a:off x="109625" y="-1178975"/>
            <a:ext cx="1669500" cy="4027425"/>
            <a:chOff x="5692625" y="470675"/>
            <a:chExt cx="1669500" cy="4027425"/>
          </a:xfrm>
        </p:grpSpPr>
        <p:sp>
          <p:nvSpPr>
            <p:cNvPr id="102" name="Google Shape;102;p2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5400000">
            <a:off x="6935561" y="2954467"/>
            <a:ext cx="1597269" cy="2972024"/>
            <a:chOff x="7133475" y="-152400"/>
            <a:chExt cx="2090119" cy="3889065"/>
          </a:xfrm>
        </p:grpSpPr>
        <p:sp>
          <p:nvSpPr>
            <p:cNvPr id="267" name="Google Shape;267;p2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rgbClr val="FCE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2"/>
          <p:cNvGrpSpPr/>
          <p:nvPr/>
        </p:nvGrpSpPr>
        <p:grpSpPr>
          <a:xfrm>
            <a:off x="7897583" y="3765801"/>
            <a:ext cx="1520246" cy="1597436"/>
            <a:chOff x="6159290" y="2741424"/>
            <a:chExt cx="1622808" cy="1705205"/>
          </a:xfrm>
        </p:grpSpPr>
        <p:sp>
          <p:nvSpPr>
            <p:cNvPr id="270" name="Google Shape;270;p2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"/>
          <p:cNvGrpSpPr/>
          <p:nvPr/>
        </p:nvGrpSpPr>
        <p:grpSpPr>
          <a:xfrm>
            <a:off x="6974063" y="3876030"/>
            <a:ext cx="1520246" cy="1597436"/>
            <a:chOff x="6159290" y="2741424"/>
            <a:chExt cx="1622808" cy="1705205"/>
          </a:xfrm>
        </p:grpSpPr>
        <p:sp>
          <p:nvSpPr>
            <p:cNvPr id="276" name="Google Shape;276;p2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14"/>
          <p:cNvSpPr txBox="1">
            <a:spLocks noGrp="1"/>
          </p:cNvSpPr>
          <p:nvPr>
            <p:ph type="title"/>
          </p:nvPr>
        </p:nvSpPr>
        <p:spPr>
          <a:xfrm>
            <a:off x="2143800" y="3175300"/>
            <a:ext cx="4856400" cy="3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94" name="Google Shape;2294;p14"/>
          <p:cNvSpPr txBox="1">
            <a:spLocks noGrp="1"/>
          </p:cNvSpPr>
          <p:nvPr>
            <p:ph type="subTitle" idx="1"/>
          </p:nvPr>
        </p:nvSpPr>
        <p:spPr>
          <a:xfrm>
            <a:off x="2143825" y="1594688"/>
            <a:ext cx="48564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95" name="Google Shape;2295;p14"/>
          <p:cNvGrpSpPr/>
          <p:nvPr/>
        </p:nvGrpSpPr>
        <p:grpSpPr>
          <a:xfrm>
            <a:off x="7698493" y="-105591"/>
            <a:ext cx="1481163" cy="3691484"/>
            <a:chOff x="5752650" y="470675"/>
            <a:chExt cx="1595050" cy="3975750"/>
          </a:xfrm>
        </p:grpSpPr>
        <p:sp>
          <p:nvSpPr>
            <p:cNvPr id="2296" name="Google Shape;2296;p14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4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4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4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4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4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4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4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4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4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4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4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4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4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4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4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4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4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4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4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4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4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4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4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4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4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4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4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4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4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4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4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4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4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4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4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4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4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4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4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4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4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4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4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4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4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4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4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4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4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4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4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4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4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4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4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4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4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4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4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4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4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4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4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4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4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4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4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4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4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4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4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4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4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4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4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4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4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4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4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4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4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4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4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4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4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4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4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4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4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4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4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4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4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4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4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4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4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4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4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4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4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4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4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4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4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4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4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4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4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4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4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4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4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4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4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4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4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4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4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4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4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4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4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4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4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4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4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4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4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4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4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4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4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4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4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4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4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4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4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4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4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4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4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4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4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4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4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4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4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4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4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4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4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4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4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4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4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9" name="Google Shape;2459;p14"/>
          <p:cNvGrpSpPr/>
          <p:nvPr/>
        </p:nvGrpSpPr>
        <p:grpSpPr>
          <a:xfrm>
            <a:off x="-102778" y="2705111"/>
            <a:ext cx="2185053" cy="2599146"/>
            <a:chOff x="-67200" y="2374350"/>
            <a:chExt cx="2452911" cy="2917766"/>
          </a:xfrm>
        </p:grpSpPr>
        <p:sp>
          <p:nvSpPr>
            <p:cNvPr id="2460" name="Google Shape;2460;p14"/>
            <p:cNvSpPr/>
            <p:nvPr/>
          </p:nvSpPr>
          <p:spPr>
            <a:xfrm>
              <a:off x="-67200" y="2374350"/>
              <a:ext cx="2452911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4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2" name="Google Shape;2462;p14"/>
          <p:cNvGrpSpPr/>
          <p:nvPr/>
        </p:nvGrpSpPr>
        <p:grpSpPr>
          <a:xfrm>
            <a:off x="-218689" y="-15943"/>
            <a:ext cx="2753813" cy="1085353"/>
            <a:chOff x="264700" y="482825"/>
            <a:chExt cx="2234875" cy="880825"/>
          </a:xfrm>
        </p:grpSpPr>
        <p:sp>
          <p:nvSpPr>
            <p:cNvPr id="2463" name="Google Shape;2463;p14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4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4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4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4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4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4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4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4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4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4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4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4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4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4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4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4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4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4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4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4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4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4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4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4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4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4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4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4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4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4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4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4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4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4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4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4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4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4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4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4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4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4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4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4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4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4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4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4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4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4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4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4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4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4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4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4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4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4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4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4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4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4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4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4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4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4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4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4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4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4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4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4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4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4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4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4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4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4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4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4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4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4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4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4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4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4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0" name="Google Shape;2550;p14"/>
          <p:cNvGrpSpPr/>
          <p:nvPr/>
        </p:nvGrpSpPr>
        <p:grpSpPr>
          <a:xfrm>
            <a:off x="8223775" y="2310550"/>
            <a:ext cx="641466" cy="631789"/>
            <a:chOff x="7259175" y="3082900"/>
            <a:chExt cx="641466" cy="631789"/>
          </a:xfrm>
        </p:grpSpPr>
        <p:sp>
          <p:nvSpPr>
            <p:cNvPr id="2551" name="Google Shape;2551;p14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4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4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4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4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4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4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8" name="Google Shape;2558;p14"/>
          <p:cNvGrpSpPr/>
          <p:nvPr/>
        </p:nvGrpSpPr>
        <p:grpSpPr>
          <a:xfrm>
            <a:off x="2606734" y="672969"/>
            <a:ext cx="931320" cy="264778"/>
            <a:chOff x="1324200" y="2731375"/>
            <a:chExt cx="796000" cy="226325"/>
          </a:xfrm>
        </p:grpSpPr>
        <p:sp>
          <p:nvSpPr>
            <p:cNvPr id="2559" name="Google Shape;2559;p1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1" name="Google Shape;2561;p14"/>
          <p:cNvGrpSpPr/>
          <p:nvPr/>
        </p:nvGrpSpPr>
        <p:grpSpPr>
          <a:xfrm>
            <a:off x="7745511" y="4658767"/>
            <a:ext cx="1199652" cy="341094"/>
            <a:chOff x="1324200" y="2731375"/>
            <a:chExt cx="796000" cy="226325"/>
          </a:xfrm>
        </p:grpSpPr>
        <p:sp>
          <p:nvSpPr>
            <p:cNvPr id="2562" name="Google Shape;2562;p1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4" name="Google Shape;2564;p14"/>
          <p:cNvGrpSpPr/>
          <p:nvPr/>
        </p:nvGrpSpPr>
        <p:grpSpPr>
          <a:xfrm flipH="1">
            <a:off x="-365338" y="4053877"/>
            <a:ext cx="1865093" cy="1959792"/>
            <a:chOff x="6159290" y="2741424"/>
            <a:chExt cx="1622808" cy="1705205"/>
          </a:xfrm>
        </p:grpSpPr>
        <p:sp>
          <p:nvSpPr>
            <p:cNvPr id="2565" name="Google Shape;2565;p14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0" name="Google Shape;2570;p14"/>
          <p:cNvGrpSpPr/>
          <p:nvPr/>
        </p:nvGrpSpPr>
        <p:grpSpPr>
          <a:xfrm flipH="1">
            <a:off x="-365352" y="3088967"/>
            <a:ext cx="1865093" cy="1959792"/>
            <a:chOff x="6159290" y="2741424"/>
            <a:chExt cx="1622808" cy="1705205"/>
          </a:xfrm>
        </p:grpSpPr>
        <p:sp>
          <p:nvSpPr>
            <p:cNvPr id="2571" name="Google Shape;2571;p14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14"/>
          <p:cNvGrpSpPr/>
          <p:nvPr/>
        </p:nvGrpSpPr>
        <p:grpSpPr>
          <a:xfrm>
            <a:off x="415688" y="735249"/>
            <a:ext cx="620801" cy="631927"/>
            <a:chOff x="5749195" y="4279048"/>
            <a:chExt cx="741432" cy="754720"/>
          </a:xfrm>
        </p:grpSpPr>
        <p:grpSp>
          <p:nvGrpSpPr>
            <p:cNvPr id="2577" name="Google Shape;2577;p14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2578" name="Google Shape;2578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0" name="Google Shape;2580;p14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2581" name="Google Shape;2581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14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4" name="Google Shape;2604;p14"/>
          <p:cNvGrpSpPr/>
          <p:nvPr/>
        </p:nvGrpSpPr>
        <p:grpSpPr>
          <a:xfrm>
            <a:off x="6152936" y="406901"/>
            <a:ext cx="699614" cy="502518"/>
            <a:chOff x="790675" y="1570875"/>
            <a:chExt cx="502524" cy="360952"/>
          </a:xfrm>
        </p:grpSpPr>
        <p:sp>
          <p:nvSpPr>
            <p:cNvPr id="2605" name="Google Shape;2605;p14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4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4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4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0" name="Google Shape;2610;p15"/>
          <p:cNvGrpSpPr/>
          <p:nvPr/>
        </p:nvGrpSpPr>
        <p:grpSpPr>
          <a:xfrm rot="-5400000">
            <a:off x="126841" y="-1094551"/>
            <a:ext cx="1495062" cy="2781848"/>
            <a:chOff x="7133475" y="-152400"/>
            <a:chExt cx="2090119" cy="3889065"/>
          </a:xfrm>
        </p:grpSpPr>
        <p:sp>
          <p:nvSpPr>
            <p:cNvPr id="2611" name="Google Shape;2611;p15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5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3" name="Google Shape;2613;p15"/>
          <p:cNvSpPr/>
          <p:nvPr/>
        </p:nvSpPr>
        <p:spPr>
          <a:xfrm flipH="1">
            <a:off x="6797951" y="-164450"/>
            <a:ext cx="2483724" cy="984398"/>
          </a:xfrm>
          <a:custGeom>
            <a:avLst/>
            <a:gdLst/>
            <a:ahLst/>
            <a:cxnLst/>
            <a:rect l="l" t="t" r="r" b="b"/>
            <a:pathLst>
              <a:path w="66561" h="26379" extrusionOk="0">
                <a:moveTo>
                  <a:pt x="9847" y="1729"/>
                </a:moveTo>
                <a:lnTo>
                  <a:pt x="9847" y="7686"/>
                </a:lnTo>
                <a:lnTo>
                  <a:pt x="3866" y="7686"/>
                </a:lnTo>
                <a:lnTo>
                  <a:pt x="3866" y="1729"/>
                </a:lnTo>
                <a:close/>
                <a:moveTo>
                  <a:pt x="16987" y="1729"/>
                </a:moveTo>
                <a:lnTo>
                  <a:pt x="16987" y="7709"/>
                </a:lnTo>
                <a:lnTo>
                  <a:pt x="10984" y="7709"/>
                </a:lnTo>
                <a:lnTo>
                  <a:pt x="10984" y="1729"/>
                </a:lnTo>
                <a:close/>
                <a:moveTo>
                  <a:pt x="24127" y="1729"/>
                </a:moveTo>
                <a:lnTo>
                  <a:pt x="24127" y="7709"/>
                </a:lnTo>
                <a:lnTo>
                  <a:pt x="18124" y="7709"/>
                </a:lnTo>
                <a:lnTo>
                  <a:pt x="18124" y="1729"/>
                </a:lnTo>
                <a:close/>
                <a:moveTo>
                  <a:pt x="31245" y="1729"/>
                </a:moveTo>
                <a:lnTo>
                  <a:pt x="31245" y="7709"/>
                </a:lnTo>
                <a:lnTo>
                  <a:pt x="25264" y="7709"/>
                </a:lnTo>
                <a:lnTo>
                  <a:pt x="25264" y="1729"/>
                </a:lnTo>
                <a:close/>
                <a:moveTo>
                  <a:pt x="38385" y="1729"/>
                </a:moveTo>
                <a:lnTo>
                  <a:pt x="38385" y="7709"/>
                </a:lnTo>
                <a:lnTo>
                  <a:pt x="32382" y="7709"/>
                </a:lnTo>
                <a:lnTo>
                  <a:pt x="32382" y="1729"/>
                </a:lnTo>
                <a:close/>
                <a:moveTo>
                  <a:pt x="45503" y="1729"/>
                </a:moveTo>
                <a:lnTo>
                  <a:pt x="45503" y="7709"/>
                </a:lnTo>
                <a:lnTo>
                  <a:pt x="39522" y="7709"/>
                </a:lnTo>
                <a:lnTo>
                  <a:pt x="39522" y="1729"/>
                </a:lnTo>
                <a:close/>
                <a:moveTo>
                  <a:pt x="52643" y="1729"/>
                </a:moveTo>
                <a:lnTo>
                  <a:pt x="52643" y="7709"/>
                </a:lnTo>
                <a:lnTo>
                  <a:pt x="46640" y="7709"/>
                </a:lnTo>
                <a:lnTo>
                  <a:pt x="46640" y="1729"/>
                </a:lnTo>
                <a:close/>
                <a:moveTo>
                  <a:pt x="59761" y="1729"/>
                </a:moveTo>
                <a:lnTo>
                  <a:pt x="59761" y="7709"/>
                </a:lnTo>
                <a:lnTo>
                  <a:pt x="53780" y="7709"/>
                </a:lnTo>
                <a:lnTo>
                  <a:pt x="53780" y="1729"/>
                </a:lnTo>
                <a:close/>
                <a:moveTo>
                  <a:pt x="9847" y="8823"/>
                </a:moveTo>
                <a:lnTo>
                  <a:pt x="9847" y="14804"/>
                </a:lnTo>
                <a:lnTo>
                  <a:pt x="3866" y="14804"/>
                </a:lnTo>
                <a:lnTo>
                  <a:pt x="3866" y="8823"/>
                </a:lnTo>
                <a:close/>
                <a:moveTo>
                  <a:pt x="16987" y="8846"/>
                </a:moveTo>
                <a:lnTo>
                  <a:pt x="16987" y="14804"/>
                </a:lnTo>
                <a:lnTo>
                  <a:pt x="10984" y="14804"/>
                </a:lnTo>
                <a:lnTo>
                  <a:pt x="10984" y="8846"/>
                </a:lnTo>
                <a:close/>
                <a:moveTo>
                  <a:pt x="24127" y="8846"/>
                </a:moveTo>
                <a:lnTo>
                  <a:pt x="24127" y="14804"/>
                </a:lnTo>
                <a:lnTo>
                  <a:pt x="18124" y="14804"/>
                </a:lnTo>
                <a:lnTo>
                  <a:pt x="18124" y="8846"/>
                </a:lnTo>
                <a:close/>
                <a:moveTo>
                  <a:pt x="9847" y="15941"/>
                </a:moveTo>
                <a:lnTo>
                  <a:pt x="9847" y="21922"/>
                </a:lnTo>
                <a:lnTo>
                  <a:pt x="3866" y="21922"/>
                </a:lnTo>
                <a:lnTo>
                  <a:pt x="3866" y="15941"/>
                </a:lnTo>
                <a:close/>
                <a:moveTo>
                  <a:pt x="16987" y="15941"/>
                </a:moveTo>
                <a:lnTo>
                  <a:pt x="16987" y="21922"/>
                </a:lnTo>
                <a:lnTo>
                  <a:pt x="10984" y="21922"/>
                </a:lnTo>
                <a:lnTo>
                  <a:pt x="10984" y="15941"/>
                </a:lnTo>
                <a:close/>
                <a:moveTo>
                  <a:pt x="2729" y="0"/>
                </a:moveTo>
                <a:lnTo>
                  <a:pt x="2729" y="569"/>
                </a:lnTo>
                <a:lnTo>
                  <a:pt x="0" y="569"/>
                </a:lnTo>
                <a:lnTo>
                  <a:pt x="0" y="1706"/>
                </a:lnTo>
                <a:lnTo>
                  <a:pt x="2729" y="1706"/>
                </a:lnTo>
                <a:lnTo>
                  <a:pt x="2729" y="7664"/>
                </a:lnTo>
                <a:lnTo>
                  <a:pt x="0" y="7664"/>
                </a:lnTo>
                <a:lnTo>
                  <a:pt x="0" y="8801"/>
                </a:lnTo>
                <a:lnTo>
                  <a:pt x="2729" y="8801"/>
                </a:lnTo>
                <a:lnTo>
                  <a:pt x="2729" y="14781"/>
                </a:lnTo>
                <a:lnTo>
                  <a:pt x="0" y="14781"/>
                </a:lnTo>
                <a:lnTo>
                  <a:pt x="0" y="15918"/>
                </a:lnTo>
                <a:lnTo>
                  <a:pt x="2729" y="15918"/>
                </a:lnTo>
                <a:lnTo>
                  <a:pt x="2729" y="21899"/>
                </a:lnTo>
                <a:lnTo>
                  <a:pt x="0" y="21899"/>
                </a:lnTo>
                <a:lnTo>
                  <a:pt x="0" y="23036"/>
                </a:lnTo>
                <a:lnTo>
                  <a:pt x="2729" y="23036"/>
                </a:lnTo>
                <a:lnTo>
                  <a:pt x="2729" y="25219"/>
                </a:lnTo>
                <a:cubicBezTo>
                  <a:pt x="3116" y="25310"/>
                  <a:pt x="3480" y="25401"/>
                  <a:pt x="3866" y="25492"/>
                </a:cubicBezTo>
                <a:lnTo>
                  <a:pt x="3866" y="23036"/>
                </a:lnTo>
                <a:lnTo>
                  <a:pt x="9847" y="23036"/>
                </a:lnTo>
                <a:lnTo>
                  <a:pt x="9847" y="26356"/>
                </a:lnTo>
                <a:cubicBezTo>
                  <a:pt x="10233" y="26356"/>
                  <a:pt x="10620" y="26379"/>
                  <a:pt x="10984" y="26379"/>
                </a:cubicBezTo>
                <a:lnTo>
                  <a:pt x="10984" y="23059"/>
                </a:lnTo>
                <a:lnTo>
                  <a:pt x="16987" y="23059"/>
                </a:lnTo>
                <a:lnTo>
                  <a:pt x="16987" y="25537"/>
                </a:lnTo>
                <a:cubicBezTo>
                  <a:pt x="17374" y="25424"/>
                  <a:pt x="17760" y="25310"/>
                  <a:pt x="18124" y="25151"/>
                </a:cubicBezTo>
                <a:lnTo>
                  <a:pt x="18124" y="23059"/>
                </a:lnTo>
                <a:lnTo>
                  <a:pt x="22172" y="23059"/>
                </a:lnTo>
                <a:cubicBezTo>
                  <a:pt x="22718" y="22718"/>
                  <a:pt x="23218" y="22331"/>
                  <a:pt x="23695" y="21922"/>
                </a:cubicBezTo>
                <a:lnTo>
                  <a:pt x="18124" y="21922"/>
                </a:lnTo>
                <a:lnTo>
                  <a:pt x="18124" y="15941"/>
                </a:lnTo>
                <a:lnTo>
                  <a:pt x="24127" y="15941"/>
                </a:lnTo>
                <a:lnTo>
                  <a:pt x="24127" y="21581"/>
                </a:lnTo>
                <a:cubicBezTo>
                  <a:pt x="24491" y="21262"/>
                  <a:pt x="24878" y="20921"/>
                  <a:pt x="25264" y="20557"/>
                </a:cubicBezTo>
                <a:lnTo>
                  <a:pt x="25264" y="15941"/>
                </a:lnTo>
                <a:lnTo>
                  <a:pt x="29335" y="15941"/>
                </a:lnTo>
                <a:cubicBezTo>
                  <a:pt x="29631" y="15600"/>
                  <a:pt x="29903" y="15191"/>
                  <a:pt x="30199" y="14804"/>
                </a:cubicBezTo>
                <a:lnTo>
                  <a:pt x="25264" y="14804"/>
                </a:lnTo>
                <a:lnTo>
                  <a:pt x="25264" y="8823"/>
                </a:lnTo>
                <a:lnTo>
                  <a:pt x="31245" y="8823"/>
                </a:lnTo>
                <a:lnTo>
                  <a:pt x="31245" y="13485"/>
                </a:lnTo>
                <a:cubicBezTo>
                  <a:pt x="31609" y="13076"/>
                  <a:pt x="31973" y="12712"/>
                  <a:pt x="32382" y="12394"/>
                </a:cubicBezTo>
                <a:lnTo>
                  <a:pt x="32382" y="8823"/>
                </a:lnTo>
                <a:lnTo>
                  <a:pt x="38385" y="8823"/>
                </a:lnTo>
                <a:lnTo>
                  <a:pt x="38385" y="10097"/>
                </a:lnTo>
                <a:cubicBezTo>
                  <a:pt x="38749" y="10074"/>
                  <a:pt x="39136" y="10029"/>
                  <a:pt x="39522" y="10029"/>
                </a:cubicBezTo>
                <a:lnTo>
                  <a:pt x="39522" y="8823"/>
                </a:lnTo>
                <a:lnTo>
                  <a:pt x="45503" y="8823"/>
                </a:lnTo>
                <a:lnTo>
                  <a:pt x="45503" y="10438"/>
                </a:lnTo>
                <a:cubicBezTo>
                  <a:pt x="45890" y="10483"/>
                  <a:pt x="46253" y="10506"/>
                  <a:pt x="46640" y="10552"/>
                </a:cubicBezTo>
                <a:lnTo>
                  <a:pt x="46640" y="8846"/>
                </a:lnTo>
                <a:lnTo>
                  <a:pt x="52643" y="8846"/>
                </a:lnTo>
                <a:lnTo>
                  <a:pt x="52643" y="10688"/>
                </a:lnTo>
                <a:cubicBezTo>
                  <a:pt x="53007" y="10665"/>
                  <a:pt x="53348" y="10620"/>
                  <a:pt x="53780" y="10552"/>
                </a:cubicBezTo>
                <a:lnTo>
                  <a:pt x="53780" y="8846"/>
                </a:lnTo>
                <a:lnTo>
                  <a:pt x="58965" y="8846"/>
                </a:lnTo>
                <a:cubicBezTo>
                  <a:pt x="59647" y="8460"/>
                  <a:pt x="60284" y="8028"/>
                  <a:pt x="60898" y="7550"/>
                </a:cubicBezTo>
                <a:lnTo>
                  <a:pt x="60898" y="1706"/>
                </a:lnTo>
                <a:lnTo>
                  <a:pt x="65901" y="1706"/>
                </a:lnTo>
                <a:cubicBezTo>
                  <a:pt x="66128" y="1342"/>
                  <a:pt x="66356" y="955"/>
                  <a:pt x="66560" y="569"/>
                </a:cubicBezTo>
                <a:lnTo>
                  <a:pt x="60898" y="569"/>
                </a:lnTo>
                <a:lnTo>
                  <a:pt x="60898" y="0"/>
                </a:lnTo>
                <a:lnTo>
                  <a:pt x="59761" y="0"/>
                </a:lnTo>
                <a:lnTo>
                  <a:pt x="59761" y="569"/>
                </a:lnTo>
                <a:lnTo>
                  <a:pt x="53780" y="569"/>
                </a:lnTo>
                <a:lnTo>
                  <a:pt x="53780" y="0"/>
                </a:lnTo>
                <a:lnTo>
                  <a:pt x="52643" y="0"/>
                </a:lnTo>
                <a:lnTo>
                  <a:pt x="52643" y="569"/>
                </a:lnTo>
                <a:lnTo>
                  <a:pt x="46640" y="569"/>
                </a:lnTo>
                <a:lnTo>
                  <a:pt x="46640" y="0"/>
                </a:lnTo>
                <a:lnTo>
                  <a:pt x="45503" y="0"/>
                </a:lnTo>
                <a:lnTo>
                  <a:pt x="45503" y="569"/>
                </a:lnTo>
                <a:lnTo>
                  <a:pt x="39522" y="569"/>
                </a:lnTo>
                <a:lnTo>
                  <a:pt x="39522" y="0"/>
                </a:lnTo>
                <a:lnTo>
                  <a:pt x="38385" y="0"/>
                </a:lnTo>
                <a:lnTo>
                  <a:pt x="38385" y="569"/>
                </a:lnTo>
                <a:lnTo>
                  <a:pt x="32382" y="569"/>
                </a:lnTo>
                <a:lnTo>
                  <a:pt x="32382" y="0"/>
                </a:lnTo>
                <a:lnTo>
                  <a:pt x="31245" y="0"/>
                </a:lnTo>
                <a:lnTo>
                  <a:pt x="31245" y="569"/>
                </a:lnTo>
                <a:lnTo>
                  <a:pt x="25264" y="569"/>
                </a:lnTo>
                <a:lnTo>
                  <a:pt x="25264" y="0"/>
                </a:lnTo>
                <a:lnTo>
                  <a:pt x="24127" y="0"/>
                </a:lnTo>
                <a:lnTo>
                  <a:pt x="24127" y="569"/>
                </a:lnTo>
                <a:lnTo>
                  <a:pt x="18124" y="569"/>
                </a:lnTo>
                <a:lnTo>
                  <a:pt x="18124" y="0"/>
                </a:lnTo>
                <a:lnTo>
                  <a:pt x="16987" y="0"/>
                </a:lnTo>
                <a:lnTo>
                  <a:pt x="16987" y="569"/>
                </a:lnTo>
                <a:lnTo>
                  <a:pt x="10984" y="569"/>
                </a:lnTo>
                <a:lnTo>
                  <a:pt x="10984" y="0"/>
                </a:lnTo>
                <a:lnTo>
                  <a:pt x="9847" y="0"/>
                </a:lnTo>
                <a:lnTo>
                  <a:pt x="9847" y="569"/>
                </a:lnTo>
                <a:lnTo>
                  <a:pt x="3866" y="569"/>
                </a:lnTo>
                <a:lnTo>
                  <a:pt x="3866" y="0"/>
                </a:ln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4" name="Google Shape;2614;p15"/>
          <p:cNvGrpSpPr/>
          <p:nvPr/>
        </p:nvGrpSpPr>
        <p:grpSpPr>
          <a:xfrm flipH="1">
            <a:off x="1180200" y="55976"/>
            <a:ext cx="551853" cy="543528"/>
            <a:chOff x="7259175" y="3082900"/>
            <a:chExt cx="641466" cy="631789"/>
          </a:xfrm>
        </p:grpSpPr>
        <p:sp>
          <p:nvSpPr>
            <p:cNvPr id="2615" name="Google Shape;2615;p15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5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5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5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5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5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5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2" name="Google Shape;2622;p15"/>
          <p:cNvGrpSpPr/>
          <p:nvPr/>
        </p:nvGrpSpPr>
        <p:grpSpPr>
          <a:xfrm>
            <a:off x="7485944" y="256665"/>
            <a:ext cx="822938" cy="787246"/>
            <a:chOff x="7937600" y="2632763"/>
            <a:chExt cx="960591" cy="918928"/>
          </a:xfrm>
        </p:grpSpPr>
        <p:grpSp>
          <p:nvGrpSpPr>
            <p:cNvPr id="2623" name="Google Shape;2623;p15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2624" name="Google Shape;2624;p15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15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6" name="Google Shape;2626;p15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2627" name="Google Shape;2627;p15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15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9" name="Google Shape;2629;p15"/>
          <p:cNvGrpSpPr/>
          <p:nvPr/>
        </p:nvGrpSpPr>
        <p:grpSpPr>
          <a:xfrm>
            <a:off x="7978642" y="4780380"/>
            <a:ext cx="748478" cy="216007"/>
            <a:chOff x="4541338" y="271625"/>
            <a:chExt cx="1169679" cy="337564"/>
          </a:xfrm>
        </p:grpSpPr>
        <p:sp>
          <p:nvSpPr>
            <p:cNvPr id="2630" name="Google Shape;2630;p15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5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2" name="Google Shape;2632;p15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7" name="Google Shape;2887;p18"/>
          <p:cNvGrpSpPr/>
          <p:nvPr/>
        </p:nvGrpSpPr>
        <p:grpSpPr>
          <a:xfrm rot="5489463">
            <a:off x="7539594" y="3894234"/>
            <a:ext cx="1021213" cy="976971"/>
            <a:chOff x="6868941" y="265923"/>
            <a:chExt cx="1037994" cy="993025"/>
          </a:xfrm>
        </p:grpSpPr>
        <p:sp>
          <p:nvSpPr>
            <p:cNvPr id="2888" name="Google Shape;2888;p1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4" name="Google Shape;2894;p18"/>
          <p:cNvGrpSpPr/>
          <p:nvPr/>
        </p:nvGrpSpPr>
        <p:grpSpPr>
          <a:xfrm rot="5489463">
            <a:off x="7431072" y="3829807"/>
            <a:ext cx="1021213" cy="976971"/>
            <a:chOff x="6868941" y="265923"/>
            <a:chExt cx="1037994" cy="993025"/>
          </a:xfrm>
        </p:grpSpPr>
        <p:sp>
          <p:nvSpPr>
            <p:cNvPr id="2895" name="Google Shape;2895;p1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1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1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18"/>
          <p:cNvGrpSpPr/>
          <p:nvPr/>
        </p:nvGrpSpPr>
        <p:grpSpPr>
          <a:xfrm rot="-5400000" flipH="1">
            <a:off x="358762" y="3497898"/>
            <a:ext cx="1413965" cy="2630953"/>
            <a:chOff x="7133475" y="-152400"/>
            <a:chExt cx="2090119" cy="3889065"/>
          </a:xfrm>
        </p:grpSpPr>
        <p:sp>
          <p:nvSpPr>
            <p:cNvPr id="2902" name="Google Shape;2902;p18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4" name="Google Shape;2904;p18"/>
          <p:cNvGrpSpPr/>
          <p:nvPr/>
        </p:nvGrpSpPr>
        <p:grpSpPr>
          <a:xfrm rot="-1532383">
            <a:off x="174404" y="3740634"/>
            <a:ext cx="917987" cy="1017041"/>
            <a:chOff x="7567100" y="2085976"/>
            <a:chExt cx="961560" cy="1065315"/>
          </a:xfrm>
        </p:grpSpPr>
        <p:sp>
          <p:nvSpPr>
            <p:cNvPr id="2905" name="Google Shape;2905;p18"/>
            <p:cNvSpPr/>
            <p:nvPr/>
          </p:nvSpPr>
          <p:spPr>
            <a:xfrm rot="-5811408">
              <a:off x="7662746" y="2293643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18"/>
          <p:cNvGrpSpPr/>
          <p:nvPr/>
        </p:nvGrpSpPr>
        <p:grpSpPr>
          <a:xfrm>
            <a:off x="430350" y="-320675"/>
            <a:ext cx="1064625" cy="930275"/>
            <a:chOff x="3739700" y="4218425"/>
            <a:chExt cx="1064625" cy="930275"/>
          </a:xfrm>
        </p:grpSpPr>
        <p:sp>
          <p:nvSpPr>
            <p:cNvPr id="2908" name="Google Shape;2908;p18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8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8" name="Google Shape;2928;p18"/>
          <p:cNvGrpSpPr/>
          <p:nvPr/>
        </p:nvGrpSpPr>
        <p:grpSpPr>
          <a:xfrm>
            <a:off x="583725" y="1439396"/>
            <a:ext cx="964049" cy="278221"/>
            <a:chOff x="4541338" y="271625"/>
            <a:chExt cx="1169679" cy="337564"/>
          </a:xfrm>
        </p:grpSpPr>
        <p:sp>
          <p:nvSpPr>
            <p:cNvPr id="2929" name="Google Shape;2929;p1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18"/>
          <p:cNvGrpSpPr/>
          <p:nvPr/>
        </p:nvGrpSpPr>
        <p:grpSpPr>
          <a:xfrm rot="10800000" flipH="1">
            <a:off x="7129332" y="-76210"/>
            <a:ext cx="2137534" cy="858806"/>
            <a:chOff x="6548059" y="4082448"/>
            <a:chExt cx="2675597" cy="1074985"/>
          </a:xfrm>
        </p:grpSpPr>
        <p:sp>
          <p:nvSpPr>
            <p:cNvPr id="2932" name="Google Shape;2932;p18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8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8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8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8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8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8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8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8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8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8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8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8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8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8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8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8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8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8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8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8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8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8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8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8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8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8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8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8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8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8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8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8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8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8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8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8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8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8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8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8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8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8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8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8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9" name="Google Shape;2979;p18"/>
          <p:cNvGrpSpPr/>
          <p:nvPr/>
        </p:nvGrpSpPr>
        <p:grpSpPr>
          <a:xfrm rot="6560227">
            <a:off x="7604171" y="195886"/>
            <a:ext cx="1078901" cy="936346"/>
            <a:chOff x="7888434" y="2675276"/>
            <a:chExt cx="1009757" cy="876415"/>
          </a:xfrm>
        </p:grpSpPr>
        <p:grpSp>
          <p:nvGrpSpPr>
            <p:cNvPr id="2980" name="Google Shape;2980;p18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2981" name="Google Shape;2981;p1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3" name="Google Shape;2983;p18"/>
            <p:cNvGrpSpPr/>
            <p:nvPr/>
          </p:nvGrpSpPr>
          <p:grpSpPr>
            <a:xfrm rot="-1327499">
              <a:off x="7973526" y="2786059"/>
              <a:ext cx="703525" cy="589409"/>
              <a:chOff x="7497200" y="1186380"/>
              <a:chExt cx="467150" cy="391375"/>
            </a:xfrm>
          </p:grpSpPr>
          <p:sp>
            <p:nvSpPr>
              <p:cNvPr id="2984" name="Google Shape;2984;p18"/>
              <p:cNvSpPr/>
              <p:nvPr/>
            </p:nvSpPr>
            <p:spPr>
              <a:xfrm>
                <a:off x="7516200" y="1205380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7497200" y="1186380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86" name="Google Shape;2986;p18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20"/>
          <p:cNvSpPr txBox="1">
            <a:spLocks noGrp="1"/>
          </p:cNvSpPr>
          <p:nvPr>
            <p:ph type="title"/>
          </p:nvPr>
        </p:nvSpPr>
        <p:spPr>
          <a:xfrm>
            <a:off x="2189250" y="2784050"/>
            <a:ext cx="47655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91" name="Google Shape;2991;p20"/>
          <p:cNvSpPr txBox="1">
            <a:spLocks noGrp="1"/>
          </p:cNvSpPr>
          <p:nvPr>
            <p:ph type="subTitle" idx="1"/>
          </p:nvPr>
        </p:nvSpPr>
        <p:spPr>
          <a:xfrm>
            <a:off x="2189250" y="3674750"/>
            <a:ext cx="4765500" cy="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92" name="Google Shape;2992;p20"/>
          <p:cNvGrpSpPr/>
          <p:nvPr/>
        </p:nvGrpSpPr>
        <p:grpSpPr>
          <a:xfrm flipH="1">
            <a:off x="7358164" y="2386400"/>
            <a:ext cx="2452911" cy="2925745"/>
            <a:chOff x="-83158" y="2374350"/>
            <a:chExt cx="2452911" cy="2925745"/>
          </a:xfrm>
        </p:grpSpPr>
        <p:sp>
          <p:nvSpPr>
            <p:cNvPr id="2993" name="Google Shape;2993;p20"/>
            <p:cNvSpPr/>
            <p:nvPr/>
          </p:nvSpPr>
          <p:spPr>
            <a:xfrm>
              <a:off x="-83158" y="2382329"/>
              <a:ext cx="2452911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0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5" name="Google Shape;2995;p20"/>
          <p:cNvGrpSpPr/>
          <p:nvPr/>
        </p:nvGrpSpPr>
        <p:grpSpPr>
          <a:xfrm flipH="1">
            <a:off x="6954741" y="-26547"/>
            <a:ext cx="2234875" cy="880825"/>
            <a:chOff x="264700" y="482825"/>
            <a:chExt cx="2234875" cy="880825"/>
          </a:xfrm>
        </p:grpSpPr>
        <p:sp>
          <p:nvSpPr>
            <p:cNvPr id="2996" name="Google Shape;2996;p20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0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0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0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0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0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0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0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0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0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0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0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0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0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0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0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0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0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0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0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0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0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0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0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0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0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0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0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0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0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0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0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0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0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0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0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0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0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0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0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0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0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0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0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0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0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0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0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0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0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0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0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0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0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0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0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0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0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0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0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0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0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0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0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0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0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0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0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0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0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0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0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0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0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0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0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0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0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0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0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3" name="Google Shape;3083;p20"/>
          <p:cNvGrpSpPr/>
          <p:nvPr/>
        </p:nvGrpSpPr>
        <p:grpSpPr>
          <a:xfrm flipH="1">
            <a:off x="6553358" y="603622"/>
            <a:ext cx="506107" cy="491466"/>
            <a:chOff x="457541" y="534409"/>
            <a:chExt cx="531513" cy="516137"/>
          </a:xfrm>
        </p:grpSpPr>
        <p:sp>
          <p:nvSpPr>
            <p:cNvPr id="3084" name="Google Shape;3084;p20"/>
            <p:cNvSpPr/>
            <p:nvPr/>
          </p:nvSpPr>
          <p:spPr>
            <a:xfrm>
              <a:off x="457541" y="621122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0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FCE657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6" name="Google Shape;3086;p20"/>
          <p:cNvGrpSpPr/>
          <p:nvPr/>
        </p:nvGrpSpPr>
        <p:grpSpPr>
          <a:xfrm flipH="1">
            <a:off x="808688" y="2641800"/>
            <a:ext cx="641466" cy="631789"/>
            <a:chOff x="7259175" y="3082900"/>
            <a:chExt cx="641466" cy="631789"/>
          </a:xfrm>
        </p:grpSpPr>
        <p:sp>
          <p:nvSpPr>
            <p:cNvPr id="3087" name="Google Shape;3087;p20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0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0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0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0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0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0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4" name="Google Shape;3094;p20"/>
          <p:cNvGrpSpPr/>
          <p:nvPr/>
        </p:nvGrpSpPr>
        <p:grpSpPr>
          <a:xfrm flipH="1">
            <a:off x="-141023" y="-82741"/>
            <a:ext cx="1550298" cy="3739464"/>
            <a:chOff x="5692625" y="470675"/>
            <a:chExt cx="1669500" cy="4027425"/>
          </a:xfrm>
        </p:grpSpPr>
        <p:sp>
          <p:nvSpPr>
            <p:cNvPr id="3095" name="Google Shape;3095;p20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0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0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0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0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0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0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0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0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0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0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0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0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0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0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0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0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0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0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0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0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0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0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0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0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0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0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0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0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0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0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0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0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0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0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0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0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0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0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0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0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0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0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0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0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0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0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0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0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0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0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0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0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0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0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0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0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0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0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0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0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0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0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0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0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0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0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0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0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0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0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0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0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0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0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0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0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0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0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0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0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0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0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0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0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0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0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0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0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0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0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0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0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0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0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0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0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0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0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0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0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0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0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0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9" name="Google Shape;3259;p20"/>
          <p:cNvGrpSpPr/>
          <p:nvPr/>
        </p:nvGrpSpPr>
        <p:grpSpPr>
          <a:xfrm flipH="1">
            <a:off x="176713" y="-675868"/>
            <a:ext cx="1728706" cy="1727071"/>
            <a:chOff x="7858360" y="-642993"/>
            <a:chExt cx="1728706" cy="1727071"/>
          </a:xfrm>
        </p:grpSpPr>
        <p:grpSp>
          <p:nvGrpSpPr>
            <p:cNvPr id="3260" name="Google Shape;3260;p20"/>
            <p:cNvGrpSpPr/>
            <p:nvPr/>
          </p:nvGrpSpPr>
          <p:grpSpPr>
            <a:xfrm rot="-5201182">
              <a:off x="7954886" y="-547339"/>
              <a:ext cx="1600084" cy="1574421"/>
              <a:chOff x="6181969" y="2741424"/>
              <a:chExt cx="1600129" cy="1574466"/>
            </a:xfrm>
          </p:grpSpPr>
          <p:sp>
            <p:nvSpPr>
              <p:cNvPr id="3261" name="Google Shape;3261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65" name="Google Shape;3265;p20"/>
            <p:cNvGrpSpPr/>
            <p:nvPr/>
          </p:nvGrpSpPr>
          <p:grpSpPr>
            <a:xfrm rot="-5201182">
              <a:off x="7890457" y="-585997"/>
              <a:ext cx="1600084" cy="1574421"/>
              <a:chOff x="6181969" y="2741424"/>
              <a:chExt cx="1600129" cy="1574466"/>
            </a:xfrm>
          </p:grpSpPr>
          <p:sp>
            <p:nvSpPr>
              <p:cNvPr id="3266" name="Google Shape;3266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0" name="Google Shape;3270;p20"/>
          <p:cNvGrpSpPr/>
          <p:nvPr/>
        </p:nvGrpSpPr>
        <p:grpSpPr>
          <a:xfrm flipH="1">
            <a:off x="7865588" y="2238807"/>
            <a:ext cx="931320" cy="264778"/>
            <a:chOff x="1324200" y="2731375"/>
            <a:chExt cx="796000" cy="226325"/>
          </a:xfrm>
        </p:grpSpPr>
        <p:sp>
          <p:nvSpPr>
            <p:cNvPr id="3271" name="Google Shape;3271;p20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3" name="Google Shape;3273;p20"/>
          <p:cNvGrpSpPr/>
          <p:nvPr/>
        </p:nvGrpSpPr>
        <p:grpSpPr>
          <a:xfrm flipH="1">
            <a:off x="1318356" y="4500708"/>
            <a:ext cx="1199652" cy="341094"/>
            <a:chOff x="1324200" y="2731375"/>
            <a:chExt cx="796000" cy="226325"/>
          </a:xfrm>
        </p:grpSpPr>
        <p:sp>
          <p:nvSpPr>
            <p:cNvPr id="3274" name="Google Shape;3274;p20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6" name="Google Shape;3276;p20"/>
          <p:cNvGrpSpPr/>
          <p:nvPr/>
        </p:nvGrpSpPr>
        <p:grpSpPr>
          <a:xfrm flipH="1">
            <a:off x="-894612" y="-715143"/>
            <a:ext cx="1728706" cy="1727071"/>
            <a:chOff x="7858360" y="-642993"/>
            <a:chExt cx="1728706" cy="1727071"/>
          </a:xfrm>
        </p:grpSpPr>
        <p:grpSp>
          <p:nvGrpSpPr>
            <p:cNvPr id="3277" name="Google Shape;3277;p20"/>
            <p:cNvGrpSpPr/>
            <p:nvPr/>
          </p:nvGrpSpPr>
          <p:grpSpPr>
            <a:xfrm rot="-5201182">
              <a:off x="7954886" y="-547339"/>
              <a:ext cx="1600084" cy="1574421"/>
              <a:chOff x="6181969" y="2741424"/>
              <a:chExt cx="1600129" cy="1574466"/>
            </a:xfrm>
          </p:grpSpPr>
          <p:sp>
            <p:nvSpPr>
              <p:cNvPr id="3278" name="Google Shape;3278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2" name="Google Shape;3282;p20"/>
            <p:cNvGrpSpPr/>
            <p:nvPr/>
          </p:nvGrpSpPr>
          <p:grpSpPr>
            <a:xfrm rot="-5201182">
              <a:off x="7890457" y="-585997"/>
              <a:ext cx="1600084" cy="1574421"/>
              <a:chOff x="6181969" y="2741424"/>
              <a:chExt cx="1600129" cy="1574466"/>
            </a:xfrm>
          </p:grpSpPr>
          <p:sp>
            <p:nvSpPr>
              <p:cNvPr id="3283" name="Google Shape;3283;p20"/>
              <p:cNvSpPr/>
              <p:nvPr/>
            </p:nvSpPr>
            <p:spPr>
              <a:xfrm flipH="1">
                <a:off x="6212217" y="2767906"/>
                <a:ext cx="1539632" cy="1520686"/>
              </a:xfrm>
              <a:custGeom>
                <a:avLst/>
                <a:gdLst/>
                <a:ahLst/>
                <a:cxnLst/>
                <a:rect l="l" t="t" r="r" b="b"/>
                <a:pathLst>
                  <a:path w="43315" h="42782" extrusionOk="0">
                    <a:moveTo>
                      <a:pt x="40199" y="0"/>
                    </a:moveTo>
                    <a:cubicBezTo>
                      <a:pt x="39469" y="0"/>
                      <a:pt x="38740" y="281"/>
                      <a:pt x="38177" y="843"/>
                    </a:cubicBezTo>
                    <a:lnTo>
                      <a:pt x="1095" y="37926"/>
                    </a:lnTo>
                    <a:cubicBezTo>
                      <a:pt x="0" y="39020"/>
                      <a:pt x="0" y="40844"/>
                      <a:pt x="1095" y="41938"/>
                    </a:cubicBezTo>
                    <a:cubicBezTo>
                      <a:pt x="1657" y="42501"/>
                      <a:pt x="2386" y="42782"/>
                      <a:pt x="3116" y="42782"/>
                    </a:cubicBezTo>
                    <a:cubicBezTo>
                      <a:pt x="3845" y="42782"/>
                      <a:pt x="4575" y="42501"/>
                      <a:pt x="5137" y="41938"/>
                    </a:cubicBezTo>
                    <a:lnTo>
                      <a:pt x="42220" y="4886"/>
                    </a:lnTo>
                    <a:cubicBezTo>
                      <a:pt x="43314" y="3761"/>
                      <a:pt x="43314" y="1968"/>
                      <a:pt x="42220" y="843"/>
                    </a:cubicBezTo>
                    <a:cubicBezTo>
                      <a:pt x="41658" y="281"/>
                      <a:pt x="40928" y="0"/>
                      <a:pt x="40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0"/>
              <p:cNvSpPr/>
              <p:nvPr/>
            </p:nvSpPr>
            <p:spPr>
              <a:xfrm flipH="1">
                <a:off x="6181969" y="2741424"/>
                <a:ext cx="1600129" cy="1574466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44295" extrusionOk="0">
                    <a:moveTo>
                      <a:pt x="41034" y="1528"/>
                    </a:moveTo>
                    <a:cubicBezTo>
                      <a:pt x="42919" y="1528"/>
                      <a:pt x="43831" y="3777"/>
                      <a:pt x="42524" y="5084"/>
                    </a:cubicBezTo>
                    <a:lnTo>
                      <a:pt x="5441" y="42167"/>
                    </a:lnTo>
                    <a:cubicBezTo>
                      <a:pt x="5031" y="42562"/>
                      <a:pt x="4499" y="42759"/>
                      <a:pt x="3967" y="42759"/>
                    </a:cubicBezTo>
                    <a:cubicBezTo>
                      <a:pt x="3435" y="42759"/>
                      <a:pt x="2903" y="42562"/>
                      <a:pt x="2493" y="42167"/>
                    </a:cubicBezTo>
                    <a:cubicBezTo>
                      <a:pt x="1672" y="41346"/>
                      <a:pt x="1672" y="40008"/>
                      <a:pt x="2493" y="39218"/>
                    </a:cubicBezTo>
                    <a:lnTo>
                      <a:pt x="39575" y="2136"/>
                    </a:lnTo>
                    <a:cubicBezTo>
                      <a:pt x="39971" y="1740"/>
                      <a:pt x="40487" y="1528"/>
                      <a:pt x="41034" y="1528"/>
                    </a:cubicBezTo>
                    <a:close/>
                    <a:moveTo>
                      <a:pt x="41046" y="0"/>
                    </a:moveTo>
                    <a:cubicBezTo>
                      <a:pt x="40123" y="0"/>
                      <a:pt x="39195" y="357"/>
                      <a:pt x="38481" y="1072"/>
                    </a:cubicBezTo>
                    <a:lnTo>
                      <a:pt x="1429" y="38124"/>
                    </a:lnTo>
                    <a:cubicBezTo>
                      <a:pt x="0" y="39522"/>
                      <a:pt x="0" y="41832"/>
                      <a:pt x="1429" y="43230"/>
                    </a:cubicBezTo>
                    <a:cubicBezTo>
                      <a:pt x="2098" y="43899"/>
                      <a:pt x="3009" y="44294"/>
                      <a:pt x="3982" y="44294"/>
                    </a:cubicBezTo>
                    <a:cubicBezTo>
                      <a:pt x="4924" y="44294"/>
                      <a:pt x="5836" y="43899"/>
                      <a:pt x="6535" y="43230"/>
                    </a:cubicBezTo>
                    <a:lnTo>
                      <a:pt x="43588" y="6178"/>
                    </a:lnTo>
                    <a:cubicBezTo>
                      <a:pt x="45016" y="4750"/>
                      <a:pt x="45016" y="2470"/>
                      <a:pt x="43588" y="1072"/>
                    </a:cubicBezTo>
                    <a:cubicBezTo>
                      <a:pt x="42889" y="357"/>
                      <a:pt x="41969" y="0"/>
                      <a:pt x="41046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 flipH="1">
                <a:off x="6227323" y="2771922"/>
                <a:ext cx="180462" cy="181564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5108" extrusionOk="0">
                    <a:moveTo>
                      <a:pt x="2523" y="1"/>
                    </a:moveTo>
                    <a:cubicBezTo>
                      <a:pt x="1125" y="1"/>
                      <a:pt x="1" y="1156"/>
                      <a:pt x="1" y="2554"/>
                    </a:cubicBezTo>
                    <a:cubicBezTo>
                      <a:pt x="1" y="3952"/>
                      <a:pt x="1125" y="5107"/>
                      <a:pt x="2523" y="5107"/>
                    </a:cubicBezTo>
                    <a:cubicBezTo>
                      <a:pt x="3952" y="5107"/>
                      <a:pt x="5077" y="3952"/>
                      <a:pt x="5077" y="2554"/>
                    </a:cubicBezTo>
                    <a:cubicBezTo>
                      <a:pt x="5077" y="1156"/>
                      <a:pt x="3952" y="1"/>
                      <a:pt x="2523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 flipH="1">
                <a:off x="6200311" y="2745085"/>
                <a:ext cx="274443" cy="235415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6623" extrusionOk="0">
                    <a:moveTo>
                      <a:pt x="4407" y="1516"/>
                    </a:moveTo>
                    <a:cubicBezTo>
                      <a:pt x="5410" y="1516"/>
                      <a:pt x="6201" y="2306"/>
                      <a:pt x="6201" y="3309"/>
                    </a:cubicBezTo>
                    <a:cubicBezTo>
                      <a:pt x="6201" y="4377"/>
                      <a:pt x="5327" y="5084"/>
                      <a:pt x="4414" y="5084"/>
                    </a:cubicBezTo>
                    <a:cubicBezTo>
                      <a:pt x="3975" y="5084"/>
                      <a:pt x="3526" y="4920"/>
                      <a:pt x="3161" y="4555"/>
                    </a:cubicBezTo>
                    <a:cubicBezTo>
                      <a:pt x="2037" y="3431"/>
                      <a:pt x="2827" y="1516"/>
                      <a:pt x="4407" y="1516"/>
                    </a:cubicBezTo>
                    <a:close/>
                    <a:moveTo>
                      <a:pt x="4398" y="1"/>
                    </a:moveTo>
                    <a:cubicBezTo>
                      <a:pt x="3589" y="1"/>
                      <a:pt x="2766" y="301"/>
                      <a:pt x="2097" y="969"/>
                    </a:cubicBezTo>
                    <a:cubicBezTo>
                      <a:pt x="0" y="3036"/>
                      <a:pt x="1489" y="6622"/>
                      <a:pt x="4407" y="6622"/>
                    </a:cubicBezTo>
                    <a:cubicBezTo>
                      <a:pt x="6231" y="6592"/>
                      <a:pt x="7721" y="5133"/>
                      <a:pt x="7721" y="3309"/>
                    </a:cubicBezTo>
                    <a:cubicBezTo>
                      <a:pt x="7721" y="1314"/>
                      <a:pt x="6092" y="1"/>
                      <a:pt x="4398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2"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p21"/>
          <p:cNvSpPr/>
          <p:nvPr/>
        </p:nvSpPr>
        <p:spPr>
          <a:xfrm rot="-5400000" flipH="1">
            <a:off x="7352788" y="-426489"/>
            <a:ext cx="1877609" cy="2340384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21"/>
          <p:cNvSpPr txBox="1">
            <a:spLocks noGrp="1"/>
          </p:cNvSpPr>
          <p:nvPr>
            <p:ph type="subTitle" idx="1"/>
          </p:nvPr>
        </p:nvSpPr>
        <p:spPr>
          <a:xfrm>
            <a:off x="751525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0" name="Google Shape;3290;p21"/>
          <p:cNvSpPr txBox="1">
            <a:spLocks noGrp="1"/>
          </p:cNvSpPr>
          <p:nvPr>
            <p:ph type="subTitle" idx="2"/>
          </p:nvPr>
        </p:nvSpPr>
        <p:spPr>
          <a:xfrm>
            <a:off x="751519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1" name="Google Shape;3291;p21"/>
          <p:cNvSpPr txBox="1">
            <a:spLocks noGrp="1"/>
          </p:cNvSpPr>
          <p:nvPr>
            <p:ph type="subTitle" idx="3"/>
          </p:nvPr>
        </p:nvSpPr>
        <p:spPr>
          <a:xfrm>
            <a:off x="3516320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2" name="Google Shape;3292;p21"/>
          <p:cNvSpPr txBox="1">
            <a:spLocks noGrp="1"/>
          </p:cNvSpPr>
          <p:nvPr>
            <p:ph type="subTitle" idx="4"/>
          </p:nvPr>
        </p:nvSpPr>
        <p:spPr>
          <a:xfrm>
            <a:off x="3516316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3" name="Google Shape;3293;p21"/>
          <p:cNvSpPr txBox="1">
            <a:spLocks noGrp="1"/>
          </p:cNvSpPr>
          <p:nvPr>
            <p:ph type="subTitle" idx="5"/>
          </p:nvPr>
        </p:nvSpPr>
        <p:spPr>
          <a:xfrm>
            <a:off x="6281127" y="3691325"/>
            <a:ext cx="2111100" cy="6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4" name="Google Shape;3294;p21"/>
          <p:cNvSpPr txBox="1">
            <a:spLocks noGrp="1"/>
          </p:cNvSpPr>
          <p:nvPr>
            <p:ph type="subTitle" idx="6"/>
          </p:nvPr>
        </p:nvSpPr>
        <p:spPr>
          <a:xfrm>
            <a:off x="6281127" y="3242051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295" name="Google Shape;3295;p21"/>
          <p:cNvGrpSpPr/>
          <p:nvPr/>
        </p:nvGrpSpPr>
        <p:grpSpPr>
          <a:xfrm>
            <a:off x="2711108" y="4586697"/>
            <a:ext cx="385224" cy="378820"/>
            <a:chOff x="471070" y="534409"/>
            <a:chExt cx="517984" cy="509372"/>
          </a:xfrm>
        </p:grpSpPr>
        <p:sp>
          <p:nvSpPr>
            <p:cNvPr id="3296" name="Google Shape;3296;p21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1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8" name="Google Shape;3298;p21"/>
          <p:cNvGrpSpPr/>
          <p:nvPr/>
        </p:nvGrpSpPr>
        <p:grpSpPr>
          <a:xfrm>
            <a:off x="1488400" y="353244"/>
            <a:ext cx="950832" cy="274406"/>
            <a:chOff x="4541338" y="271625"/>
            <a:chExt cx="1169679" cy="337564"/>
          </a:xfrm>
        </p:grpSpPr>
        <p:sp>
          <p:nvSpPr>
            <p:cNvPr id="3299" name="Google Shape;3299;p21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1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1" name="Google Shape;3301;p21"/>
          <p:cNvGrpSpPr/>
          <p:nvPr/>
        </p:nvGrpSpPr>
        <p:grpSpPr>
          <a:xfrm>
            <a:off x="7755934" y="353260"/>
            <a:ext cx="636293" cy="631963"/>
            <a:chOff x="8468159" y="1464623"/>
            <a:chExt cx="636293" cy="631963"/>
          </a:xfrm>
        </p:grpSpPr>
        <p:grpSp>
          <p:nvGrpSpPr>
            <p:cNvPr id="3302" name="Google Shape;3302;p21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3303" name="Google Shape;3303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05" name="Google Shape;3305;p21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3306" name="Google Shape;3306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1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08" name="Google Shape;3308;p21"/>
          <p:cNvSpPr/>
          <p:nvPr/>
        </p:nvSpPr>
        <p:spPr>
          <a:xfrm>
            <a:off x="-134500" y="-199041"/>
            <a:ext cx="2922770" cy="1151943"/>
          </a:xfrm>
          <a:custGeom>
            <a:avLst/>
            <a:gdLst/>
            <a:ahLst/>
            <a:cxnLst/>
            <a:rect l="l" t="t" r="r" b="b"/>
            <a:pathLst>
              <a:path w="89395" h="35233" extrusionOk="0">
                <a:moveTo>
                  <a:pt x="1" y="0"/>
                </a:moveTo>
                <a:lnTo>
                  <a:pt x="1" y="32676"/>
                </a:lnTo>
                <a:cubicBezTo>
                  <a:pt x="5624" y="34424"/>
                  <a:pt x="10455" y="35232"/>
                  <a:pt x="14695" y="35232"/>
                </a:cubicBezTo>
                <a:cubicBezTo>
                  <a:pt x="26453" y="35232"/>
                  <a:pt x="33670" y="29013"/>
                  <a:pt x="40640" y="19362"/>
                </a:cubicBezTo>
                <a:cubicBezTo>
                  <a:pt x="44140" y="14526"/>
                  <a:pt x="48561" y="13369"/>
                  <a:pt x="53442" y="13369"/>
                </a:cubicBezTo>
                <a:cubicBezTo>
                  <a:pt x="57927" y="13369"/>
                  <a:pt x="62800" y="14346"/>
                  <a:pt x="67703" y="14346"/>
                </a:cubicBezTo>
                <a:cubicBezTo>
                  <a:pt x="75307" y="14346"/>
                  <a:pt x="82983" y="11995"/>
                  <a:pt x="893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9" name="Google Shape;3309;p21"/>
          <p:cNvGrpSpPr/>
          <p:nvPr/>
        </p:nvGrpSpPr>
        <p:grpSpPr>
          <a:xfrm>
            <a:off x="121920" y="3035550"/>
            <a:ext cx="385233" cy="379142"/>
            <a:chOff x="817900" y="1853650"/>
            <a:chExt cx="528150" cy="519800"/>
          </a:xfrm>
        </p:grpSpPr>
        <p:sp>
          <p:nvSpPr>
            <p:cNvPr id="3310" name="Google Shape;3310;p21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1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1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3" name="Google Shape;3313;p21"/>
          <p:cNvGrpSpPr/>
          <p:nvPr/>
        </p:nvGrpSpPr>
        <p:grpSpPr>
          <a:xfrm rot="10800000">
            <a:off x="-134550" y="-210217"/>
            <a:ext cx="2922822" cy="1174314"/>
            <a:chOff x="6548059" y="4082448"/>
            <a:chExt cx="2675597" cy="1074985"/>
          </a:xfrm>
        </p:grpSpPr>
        <p:sp>
          <p:nvSpPr>
            <p:cNvPr id="3314" name="Google Shape;3314;p21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1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1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1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1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1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1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1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1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1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1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1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1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1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1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1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1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1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1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1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1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1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1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1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1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1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1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1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1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1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1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1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1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1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1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1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1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1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1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1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1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1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1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1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1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1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0" name="Google Shape;3360;p21"/>
          <p:cNvGrpSpPr/>
          <p:nvPr/>
        </p:nvGrpSpPr>
        <p:grpSpPr>
          <a:xfrm flipH="1">
            <a:off x="5660948" y="4586688"/>
            <a:ext cx="1064625" cy="930275"/>
            <a:chOff x="3739700" y="4218425"/>
            <a:chExt cx="1064625" cy="930275"/>
          </a:xfrm>
        </p:grpSpPr>
        <p:sp>
          <p:nvSpPr>
            <p:cNvPr id="3361" name="Google Shape;3361;p21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1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1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1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1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1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1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1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1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1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1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1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1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1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1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1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1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1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1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1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1" name="Google Shape;3381;p21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3" name="Google Shape;3383;p22"/>
          <p:cNvGrpSpPr/>
          <p:nvPr/>
        </p:nvGrpSpPr>
        <p:grpSpPr>
          <a:xfrm rot="-7748486" flipH="1">
            <a:off x="3197645" y="4089214"/>
            <a:ext cx="1998752" cy="2385186"/>
            <a:chOff x="-67200" y="2354325"/>
            <a:chExt cx="2461826" cy="2937791"/>
          </a:xfrm>
        </p:grpSpPr>
        <p:sp>
          <p:nvSpPr>
            <p:cNvPr id="3384" name="Google Shape;3384;p22"/>
            <p:cNvSpPr/>
            <p:nvPr/>
          </p:nvSpPr>
          <p:spPr>
            <a:xfrm>
              <a:off x="-49982" y="2354325"/>
              <a:ext cx="2444609" cy="2917766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-67200" y="2374350"/>
              <a:ext cx="2340822" cy="2917766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6" name="Google Shape;3386;p22"/>
          <p:cNvGrpSpPr/>
          <p:nvPr/>
        </p:nvGrpSpPr>
        <p:grpSpPr>
          <a:xfrm rot="1768788">
            <a:off x="8180272" y="894012"/>
            <a:ext cx="475246" cy="465386"/>
            <a:chOff x="-62325" y="1983225"/>
            <a:chExt cx="475262" cy="465401"/>
          </a:xfrm>
        </p:grpSpPr>
        <p:sp>
          <p:nvSpPr>
            <p:cNvPr id="3387" name="Google Shape;3387;p22"/>
            <p:cNvSpPr/>
            <p:nvPr/>
          </p:nvSpPr>
          <p:spPr>
            <a:xfrm>
              <a:off x="-3400" y="20323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-62325" y="19832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58572" y="2187699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6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1"/>
                  </a:cubicBezTo>
                  <a:cubicBezTo>
                    <a:pt x="1" y="2115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52707" y="2093563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5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2"/>
                  </a:cubicBezTo>
                  <a:cubicBezTo>
                    <a:pt x="1" y="2116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1" name="Google Shape;3391;p22"/>
          <p:cNvGrpSpPr/>
          <p:nvPr/>
        </p:nvGrpSpPr>
        <p:grpSpPr>
          <a:xfrm>
            <a:off x="586296" y="4363460"/>
            <a:ext cx="385224" cy="378820"/>
            <a:chOff x="471070" y="534409"/>
            <a:chExt cx="517984" cy="509372"/>
          </a:xfrm>
        </p:grpSpPr>
        <p:sp>
          <p:nvSpPr>
            <p:cNvPr id="3392" name="Google Shape;3392;p22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4" name="Google Shape;3394;p22"/>
          <p:cNvGrpSpPr/>
          <p:nvPr/>
        </p:nvGrpSpPr>
        <p:grpSpPr>
          <a:xfrm>
            <a:off x="-364525" y="1596431"/>
            <a:ext cx="950832" cy="274406"/>
            <a:chOff x="4541338" y="271625"/>
            <a:chExt cx="1169679" cy="337564"/>
          </a:xfrm>
        </p:grpSpPr>
        <p:sp>
          <p:nvSpPr>
            <p:cNvPr id="3395" name="Google Shape;3395;p2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7" name="Google Shape;3397;p22"/>
          <p:cNvGrpSpPr/>
          <p:nvPr/>
        </p:nvGrpSpPr>
        <p:grpSpPr>
          <a:xfrm>
            <a:off x="3427059" y="4110323"/>
            <a:ext cx="636293" cy="631963"/>
            <a:chOff x="8468159" y="1464623"/>
            <a:chExt cx="636293" cy="631963"/>
          </a:xfrm>
        </p:grpSpPr>
        <p:grpSp>
          <p:nvGrpSpPr>
            <p:cNvPr id="3398" name="Google Shape;3398;p22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3399" name="Google Shape;3399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1" name="Google Shape;3401;p22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3402" name="Google Shape;3402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2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4" name="Google Shape;3404;p22"/>
          <p:cNvGrpSpPr/>
          <p:nvPr/>
        </p:nvGrpSpPr>
        <p:grpSpPr>
          <a:xfrm flipH="1">
            <a:off x="-123900" y="-161926"/>
            <a:ext cx="2458888" cy="969114"/>
            <a:chOff x="7132400" y="-50625"/>
            <a:chExt cx="2688778" cy="1059721"/>
          </a:xfrm>
        </p:grpSpPr>
        <p:sp>
          <p:nvSpPr>
            <p:cNvPr id="3405" name="Google Shape;3405;p22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2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2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2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2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2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2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2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2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2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2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2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2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2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2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2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2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2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2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2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2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2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2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2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2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2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2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2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2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2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2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2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2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2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2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2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2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2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2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2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2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2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2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2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2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2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2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2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2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2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2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2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2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2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2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2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2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2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2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2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2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2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2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2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2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2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2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2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2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2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2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2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2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2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2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2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2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2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2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2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2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2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2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2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2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2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2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2" name="Google Shape;3492;p22"/>
          <p:cNvGrpSpPr/>
          <p:nvPr/>
        </p:nvGrpSpPr>
        <p:grpSpPr>
          <a:xfrm>
            <a:off x="8732091" y="2012431"/>
            <a:ext cx="636526" cy="626463"/>
            <a:chOff x="817900" y="1853650"/>
            <a:chExt cx="528150" cy="519800"/>
          </a:xfrm>
        </p:grpSpPr>
        <p:sp>
          <p:nvSpPr>
            <p:cNvPr id="3493" name="Google Shape;3493;p22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2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2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6" name="Google Shape;3496;p22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97" name="Google Shape;3497;p22"/>
          <p:cNvSpPr txBox="1">
            <a:spLocks noGrp="1"/>
          </p:cNvSpPr>
          <p:nvPr>
            <p:ph type="subTitle" idx="1"/>
          </p:nvPr>
        </p:nvSpPr>
        <p:spPr>
          <a:xfrm>
            <a:off x="726100" y="3404763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8" name="Google Shape;3498;p22"/>
          <p:cNvSpPr txBox="1">
            <a:spLocks noGrp="1"/>
          </p:cNvSpPr>
          <p:nvPr>
            <p:ph type="subTitle" idx="2"/>
          </p:nvPr>
        </p:nvSpPr>
        <p:spPr>
          <a:xfrm>
            <a:off x="726100" y="2933938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9" name="Google Shape;3499;p22"/>
          <p:cNvSpPr txBox="1">
            <a:spLocks noGrp="1"/>
          </p:cNvSpPr>
          <p:nvPr>
            <p:ph type="subTitle" idx="3"/>
          </p:nvPr>
        </p:nvSpPr>
        <p:spPr>
          <a:xfrm>
            <a:off x="3345450" y="2827050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0" name="Google Shape;3500;p22"/>
          <p:cNvSpPr txBox="1">
            <a:spLocks noGrp="1"/>
          </p:cNvSpPr>
          <p:nvPr>
            <p:ph type="subTitle" idx="4"/>
          </p:nvPr>
        </p:nvSpPr>
        <p:spPr>
          <a:xfrm>
            <a:off x="3345450" y="2356225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1" name="Google Shape;3501;p22"/>
          <p:cNvSpPr txBox="1">
            <a:spLocks noGrp="1"/>
          </p:cNvSpPr>
          <p:nvPr>
            <p:ph type="subTitle" idx="5"/>
          </p:nvPr>
        </p:nvSpPr>
        <p:spPr>
          <a:xfrm>
            <a:off x="5964800" y="3404763"/>
            <a:ext cx="2453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2" name="Google Shape;3502;p22"/>
          <p:cNvSpPr txBox="1">
            <a:spLocks noGrp="1"/>
          </p:cNvSpPr>
          <p:nvPr>
            <p:ph type="subTitle" idx="6"/>
          </p:nvPr>
        </p:nvSpPr>
        <p:spPr>
          <a:xfrm>
            <a:off x="5964800" y="2933938"/>
            <a:ext cx="2453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6"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p23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05" name="Google Shape;3505;p23"/>
          <p:cNvSpPr txBox="1">
            <a:spLocks noGrp="1"/>
          </p:cNvSpPr>
          <p:nvPr>
            <p:ph type="subTitle" idx="1"/>
          </p:nvPr>
        </p:nvSpPr>
        <p:spPr>
          <a:xfrm>
            <a:off x="726100" y="217339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6" name="Google Shape;3506;p23"/>
          <p:cNvSpPr txBox="1">
            <a:spLocks noGrp="1"/>
          </p:cNvSpPr>
          <p:nvPr>
            <p:ph type="subTitle" idx="2"/>
          </p:nvPr>
        </p:nvSpPr>
        <p:spPr>
          <a:xfrm>
            <a:off x="726100" y="173852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7" name="Google Shape;3507;p23"/>
          <p:cNvSpPr txBox="1">
            <a:spLocks noGrp="1"/>
          </p:cNvSpPr>
          <p:nvPr>
            <p:ph type="subTitle" idx="3"/>
          </p:nvPr>
        </p:nvSpPr>
        <p:spPr>
          <a:xfrm>
            <a:off x="726100" y="376817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8" name="Google Shape;3508;p23"/>
          <p:cNvSpPr txBox="1">
            <a:spLocks noGrp="1"/>
          </p:cNvSpPr>
          <p:nvPr>
            <p:ph type="subTitle" idx="4"/>
          </p:nvPr>
        </p:nvSpPr>
        <p:spPr>
          <a:xfrm>
            <a:off x="726100" y="333335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9" name="Google Shape;3509;p23"/>
          <p:cNvSpPr txBox="1">
            <a:spLocks noGrp="1"/>
          </p:cNvSpPr>
          <p:nvPr>
            <p:ph type="subTitle" idx="5"/>
          </p:nvPr>
        </p:nvSpPr>
        <p:spPr>
          <a:xfrm>
            <a:off x="6931101" y="217339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0" name="Google Shape;3510;p23"/>
          <p:cNvSpPr txBox="1">
            <a:spLocks noGrp="1"/>
          </p:cNvSpPr>
          <p:nvPr>
            <p:ph type="subTitle" idx="6"/>
          </p:nvPr>
        </p:nvSpPr>
        <p:spPr>
          <a:xfrm>
            <a:off x="6931100" y="173852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1" name="Google Shape;3511;p23"/>
          <p:cNvSpPr txBox="1">
            <a:spLocks noGrp="1"/>
          </p:cNvSpPr>
          <p:nvPr>
            <p:ph type="subTitle" idx="7"/>
          </p:nvPr>
        </p:nvSpPr>
        <p:spPr>
          <a:xfrm>
            <a:off x="6931101" y="3768175"/>
            <a:ext cx="14868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2" name="Google Shape;3512;p23"/>
          <p:cNvSpPr txBox="1">
            <a:spLocks noGrp="1"/>
          </p:cNvSpPr>
          <p:nvPr>
            <p:ph type="subTitle" idx="8"/>
          </p:nvPr>
        </p:nvSpPr>
        <p:spPr>
          <a:xfrm>
            <a:off x="6931100" y="3333350"/>
            <a:ext cx="14868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13" name="Google Shape;3513;p23"/>
          <p:cNvGrpSpPr/>
          <p:nvPr/>
        </p:nvGrpSpPr>
        <p:grpSpPr>
          <a:xfrm flipH="1">
            <a:off x="-318312" y="3154382"/>
            <a:ext cx="931320" cy="264778"/>
            <a:chOff x="1324200" y="2731375"/>
            <a:chExt cx="796000" cy="226325"/>
          </a:xfrm>
        </p:grpSpPr>
        <p:sp>
          <p:nvSpPr>
            <p:cNvPr id="3514" name="Google Shape;3514;p23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6" name="Google Shape;3516;p23"/>
          <p:cNvGrpSpPr/>
          <p:nvPr/>
        </p:nvGrpSpPr>
        <p:grpSpPr>
          <a:xfrm flipH="1">
            <a:off x="7490800" y="1200126"/>
            <a:ext cx="924315" cy="262831"/>
            <a:chOff x="1324200" y="2731375"/>
            <a:chExt cx="796000" cy="226325"/>
          </a:xfrm>
        </p:grpSpPr>
        <p:sp>
          <p:nvSpPr>
            <p:cNvPr id="3517" name="Google Shape;3517;p23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9" name="Google Shape;3519;p23"/>
          <p:cNvGrpSpPr/>
          <p:nvPr/>
        </p:nvGrpSpPr>
        <p:grpSpPr>
          <a:xfrm flipH="1">
            <a:off x="-427273" y="-965943"/>
            <a:ext cx="1264077" cy="3150782"/>
            <a:chOff x="-2028000" y="1393650"/>
            <a:chExt cx="1595050" cy="3975750"/>
          </a:xfrm>
        </p:grpSpPr>
        <p:sp>
          <p:nvSpPr>
            <p:cNvPr id="3520" name="Google Shape;3520;p23"/>
            <p:cNvSpPr/>
            <p:nvPr/>
          </p:nvSpPr>
          <p:spPr>
            <a:xfrm>
              <a:off x="-1524200" y="19445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1021150" y="387392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1524200" y="1441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1518100" y="1608675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1524200" y="177737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1331925" y="4041350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1022650" y="4041850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1010500" y="4376975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1499100" y="37903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1021150" y="4209800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1525700" y="36231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525700" y="34544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525700" y="2951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525700" y="31193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524200" y="3287275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524200" y="27834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524200" y="22804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525700" y="2448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518100" y="2112500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525700" y="261630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008975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021150" y="1525100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89075" y="37903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008975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021150" y="1860950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021150" y="20281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189075" y="32865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189825" y="3454450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189075" y="36224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182225" y="395827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021150" y="28670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008975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022650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021150" y="3202925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021900" y="3538050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021150" y="219607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021150" y="370597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021900" y="2531950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190600" y="3118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021150" y="2699125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57000" y="152510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692125" y="1860950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828150" y="2114025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3"/>
            <p:cNvSpPr/>
            <p:nvPr/>
          </p:nvSpPr>
          <p:spPr>
            <a:xfrm>
              <a:off x="-1692875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3"/>
            <p:cNvSpPr/>
            <p:nvPr/>
          </p:nvSpPr>
          <p:spPr>
            <a:xfrm>
              <a:off x="-1679975" y="2365725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-1857775" y="29514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-1692875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-1857775" y="2616300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-1857775" y="311857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-1860050" y="244837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-1860050" y="278347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-1692875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3"/>
            <p:cNvSpPr/>
            <p:nvPr/>
          </p:nvSpPr>
          <p:spPr>
            <a:xfrm>
              <a:off x="-1344850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3"/>
            <p:cNvSpPr/>
            <p:nvPr/>
          </p:nvSpPr>
          <p:spPr>
            <a:xfrm>
              <a:off x="-1692875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-1618425" y="1557025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-673875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-1692875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3"/>
            <p:cNvSpPr/>
            <p:nvPr/>
          </p:nvSpPr>
          <p:spPr>
            <a:xfrm>
              <a:off x="-1679975" y="3370875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3"/>
            <p:cNvSpPr/>
            <p:nvPr/>
          </p:nvSpPr>
          <p:spPr>
            <a:xfrm>
              <a:off x="-1860050" y="2280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3"/>
            <p:cNvSpPr/>
            <p:nvPr/>
          </p:nvSpPr>
          <p:spPr>
            <a:xfrm>
              <a:off x="-1692875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3"/>
            <p:cNvSpPr/>
            <p:nvPr/>
          </p:nvSpPr>
          <p:spPr>
            <a:xfrm>
              <a:off x="-1693650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3"/>
            <p:cNvSpPr/>
            <p:nvPr/>
          </p:nvSpPr>
          <p:spPr>
            <a:xfrm>
              <a:off x="-1675400" y="1693025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3"/>
            <p:cNvSpPr/>
            <p:nvPr/>
          </p:nvSpPr>
          <p:spPr>
            <a:xfrm>
              <a:off x="-1357000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3"/>
            <p:cNvSpPr/>
            <p:nvPr/>
          </p:nvSpPr>
          <p:spPr>
            <a:xfrm>
              <a:off x="-1357000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3"/>
            <p:cNvSpPr/>
            <p:nvPr/>
          </p:nvSpPr>
          <p:spPr>
            <a:xfrm>
              <a:off x="-1358525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3"/>
            <p:cNvSpPr/>
            <p:nvPr/>
          </p:nvSpPr>
          <p:spPr>
            <a:xfrm>
              <a:off x="-1357000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3"/>
            <p:cNvSpPr/>
            <p:nvPr/>
          </p:nvSpPr>
          <p:spPr>
            <a:xfrm>
              <a:off x="-1357000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3"/>
            <p:cNvSpPr/>
            <p:nvPr/>
          </p:nvSpPr>
          <p:spPr>
            <a:xfrm>
              <a:off x="-1344850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3"/>
            <p:cNvSpPr/>
            <p:nvPr/>
          </p:nvSpPr>
          <p:spPr>
            <a:xfrm>
              <a:off x="-1357000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3"/>
            <p:cNvSpPr/>
            <p:nvPr/>
          </p:nvSpPr>
          <p:spPr>
            <a:xfrm>
              <a:off x="-1977850" y="2541075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3"/>
            <p:cNvSpPr/>
            <p:nvPr/>
          </p:nvSpPr>
          <p:spPr>
            <a:xfrm>
              <a:off x="-1357000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3"/>
            <p:cNvSpPr/>
            <p:nvPr/>
          </p:nvSpPr>
          <p:spPr>
            <a:xfrm>
              <a:off x="-1357000" y="1860950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3"/>
            <p:cNvSpPr/>
            <p:nvPr/>
          </p:nvSpPr>
          <p:spPr>
            <a:xfrm>
              <a:off x="-2015850" y="2867150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3"/>
            <p:cNvSpPr/>
            <p:nvPr/>
          </p:nvSpPr>
          <p:spPr>
            <a:xfrm>
              <a:off x="-2002925" y="303500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3"/>
            <p:cNvSpPr/>
            <p:nvPr/>
          </p:nvSpPr>
          <p:spPr>
            <a:xfrm>
              <a:off x="-1834975" y="3287275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3"/>
            <p:cNvSpPr/>
            <p:nvPr/>
          </p:nvSpPr>
          <p:spPr>
            <a:xfrm>
              <a:off x="-2028000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3"/>
            <p:cNvSpPr/>
            <p:nvPr/>
          </p:nvSpPr>
          <p:spPr>
            <a:xfrm>
              <a:off x="-1357000" y="3538050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3"/>
            <p:cNvSpPr/>
            <p:nvPr/>
          </p:nvSpPr>
          <p:spPr>
            <a:xfrm>
              <a:off x="-1357000" y="3873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3"/>
            <p:cNvSpPr/>
            <p:nvPr/>
          </p:nvSpPr>
          <p:spPr>
            <a:xfrm>
              <a:off x="-1667050" y="3538050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3"/>
            <p:cNvSpPr/>
            <p:nvPr/>
          </p:nvSpPr>
          <p:spPr>
            <a:xfrm>
              <a:off x="-1344850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3"/>
            <p:cNvSpPr/>
            <p:nvPr/>
          </p:nvSpPr>
          <p:spPr>
            <a:xfrm>
              <a:off x="-1357000" y="37059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3"/>
            <p:cNvSpPr/>
            <p:nvPr/>
          </p:nvSpPr>
          <p:spPr>
            <a:xfrm>
              <a:off x="-518850" y="496512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3"/>
            <p:cNvSpPr/>
            <p:nvPr/>
          </p:nvSpPr>
          <p:spPr>
            <a:xfrm>
              <a:off x="-660950" y="5048475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3"/>
            <p:cNvSpPr/>
            <p:nvPr/>
          </p:nvSpPr>
          <p:spPr>
            <a:xfrm>
              <a:off x="-828875" y="4796425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3"/>
            <p:cNvSpPr/>
            <p:nvPr/>
          </p:nvSpPr>
          <p:spPr>
            <a:xfrm>
              <a:off x="-519600" y="17766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3"/>
            <p:cNvSpPr/>
            <p:nvPr/>
          </p:nvSpPr>
          <p:spPr>
            <a:xfrm>
              <a:off x="-853200" y="144150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3"/>
            <p:cNvSpPr/>
            <p:nvPr/>
          </p:nvSpPr>
          <p:spPr>
            <a:xfrm>
              <a:off x="-854725" y="4629250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3"/>
            <p:cNvSpPr/>
            <p:nvPr/>
          </p:nvSpPr>
          <p:spPr>
            <a:xfrm>
              <a:off x="-511250" y="16094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3"/>
            <p:cNvSpPr/>
            <p:nvPr/>
          </p:nvSpPr>
          <p:spPr>
            <a:xfrm>
              <a:off x="-846375" y="160867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3"/>
            <p:cNvSpPr/>
            <p:nvPr/>
          </p:nvSpPr>
          <p:spPr>
            <a:xfrm>
              <a:off x="-510500" y="2112500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3"/>
            <p:cNvSpPr/>
            <p:nvPr/>
          </p:nvSpPr>
          <p:spPr>
            <a:xfrm>
              <a:off x="-519600" y="22804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3"/>
            <p:cNvSpPr/>
            <p:nvPr/>
          </p:nvSpPr>
          <p:spPr>
            <a:xfrm>
              <a:off x="-518850" y="1944550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3"/>
            <p:cNvSpPr/>
            <p:nvPr/>
          </p:nvSpPr>
          <p:spPr>
            <a:xfrm>
              <a:off x="-853200" y="1944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3"/>
            <p:cNvSpPr/>
            <p:nvPr/>
          </p:nvSpPr>
          <p:spPr>
            <a:xfrm>
              <a:off x="-854725" y="29514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3"/>
            <p:cNvSpPr/>
            <p:nvPr/>
          </p:nvSpPr>
          <p:spPr>
            <a:xfrm>
              <a:off x="-854725" y="261555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3"/>
            <p:cNvSpPr/>
            <p:nvPr/>
          </p:nvSpPr>
          <p:spPr>
            <a:xfrm>
              <a:off x="-853200" y="2783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3"/>
            <p:cNvSpPr/>
            <p:nvPr/>
          </p:nvSpPr>
          <p:spPr>
            <a:xfrm>
              <a:off x="-854725" y="3118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3"/>
            <p:cNvSpPr/>
            <p:nvPr/>
          </p:nvSpPr>
          <p:spPr>
            <a:xfrm>
              <a:off x="-854725" y="2448225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3"/>
            <p:cNvSpPr/>
            <p:nvPr/>
          </p:nvSpPr>
          <p:spPr>
            <a:xfrm>
              <a:off x="-511250" y="24483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3"/>
            <p:cNvSpPr/>
            <p:nvPr/>
          </p:nvSpPr>
          <p:spPr>
            <a:xfrm>
              <a:off x="-853200" y="17766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3"/>
            <p:cNvSpPr/>
            <p:nvPr/>
          </p:nvSpPr>
          <p:spPr>
            <a:xfrm>
              <a:off x="-846375" y="21125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3"/>
            <p:cNvSpPr/>
            <p:nvPr/>
          </p:nvSpPr>
          <p:spPr>
            <a:xfrm>
              <a:off x="-853200" y="22804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3"/>
            <p:cNvSpPr/>
            <p:nvPr/>
          </p:nvSpPr>
          <p:spPr>
            <a:xfrm>
              <a:off x="-518850" y="2615550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3"/>
            <p:cNvSpPr/>
            <p:nvPr/>
          </p:nvSpPr>
          <p:spPr>
            <a:xfrm>
              <a:off x="-511250" y="4797175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3"/>
            <p:cNvSpPr/>
            <p:nvPr/>
          </p:nvSpPr>
          <p:spPr>
            <a:xfrm>
              <a:off x="-519600" y="51330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3"/>
            <p:cNvSpPr/>
            <p:nvPr/>
          </p:nvSpPr>
          <p:spPr>
            <a:xfrm>
              <a:off x="-519600" y="4629250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3"/>
            <p:cNvSpPr/>
            <p:nvPr/>
          </p:nvSpPr>
          <p:spPr>
            <a:xfrm>
              <a:off x="-518850" y="4294000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3"/>
            <p:cNvSpPr/>
            <p:nvPr/>
          </p:nvSpPr>
          <p:spPr>
            <a:xfrm>
              <a:off x="-510500" y="4462075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3"/>
            <p:cNvSpPr/>
            <p:nvPr/>
          </p:nvSpPr>
          <p:spPr>
            <a:xfrm>
              <a:off x="-1008975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3"/>
            <p:cNvSpPr/>
            <p:nvPr/>
          </p:nvSpPr>
          <p:spPr>
            <a:xfrm>
              <a:off x="-1344850" y="1393650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3"/>
            <p:cNvSpPr/>
            <p:nvPr/>
          </p:nvSpPr>
          <p:spPr>
            <a:xfrm>
              <a:off x="-493025" y="5300225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3"/>
            <p:cNvSpPr/>
            <p:nvPr/>
          </p:nvSpPr>
          <p:spPr>
            <a:xfrm>
              <a:off x="-518100" y="14415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3"/>
            <p:cNvSpPr/>
            <p:nvPr/>
          </p:nvSpPr>
          <p:spPr>
            <a:xfrm>
              <a:off x="-853200" y="32865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3"/>
            <p:cNvSpPr/>
            <p:nvPr/>
          </p:nvSpPr>
          <p:spPr>
            <a:xfrm>
              <a:off x="-511250" y="29514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3"/>
            <p:cNvSpPr/>
            <p:nvPr/>
          </p:nvSpPr>
          <p:spPr>
            <a:xfrm>
              <a:off x="-518850" y="3287275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3"/>
            <p:cNvSpPr/>
            <p:nvPr/>
          </p:nvSpPr>
          <p:spPr>
            <a:xfrm>
              <a:off x="-518850" y="31193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3"/>
            <p:cNvSpPr/>
            <p:nvPr/>
          </p:nvSpPr>
          <p:spPr>
            <a:xfrm>
              <a:off x="-519600" y="2784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3"/>
            <p:cNvSpPr/>
            <p:nvPr/>
          </p:nvSpPr>
          <p:spPr>
            <a:xfrm>
              <a:off x="-519600" y="3622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3"/>
            <p:cNvSpPr/>
            <p:nvPr/>
          </p:nvSpPr>
          <p:spPr>
            <a:xfrm>
              <a:off x="-511250" y="395827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3"/>
            <p:cNvSpPr/>
            <p:nvPr/>
          </p:nvSpPr>
          <p:spPr>
            <a:xfrm>
              <a:off x="-511250" y="345522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3"/>
            <p:cNvSpPr/>
            <p:nvPr/>
          </p:nvSpPr>
          <p:spPr>
            <a:xfrm>
              <a:off x="-518850" y="3790325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3"/>
            <p:cNvSpPr/>
            <p:nvPr/>
          </p:nvSpPr>
          <p:spPr>
            <a:xfrm>
              <a:off x="-519600" y="412620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3"/>
            <p:cNvSpPr/>
            <p:nvPr/>
          </p:nvSpPr>
          <p:spPr>
            <a:xfrm>
              <a:off x="-853200" y="37903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3"/>
            <p:cNvSpPr/>
            <p:nvPr/>
          </p:nvSpPr>
          <p:spPr>
            <a:xfrm>
              <a:off x="-686025" y="45449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3"/>
            <p:cNvSpPr/>
            <p:nvPr/>
          </p:nvSpPr>
          <p:spPr>
            <a:xfrm>
              <a:off x="-686025" y="47128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3"/>
            <p:cNvSpPr/>
            <p:nvPr/>
          </p:nvSpPr>
          <p:spPr>
            <a:xfrm>
              <a:off x="-686025" y="48807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3"/>
            <p:cNvSpPr/>
            <p:nvPr/>
          </p:nvSpPr>
          <p:spPr>
            <a:xfrm>
              <a:off x="-1164000" y="4293375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3"/>
            <p:cNvSpPr/>
            <p:nvPr/>
          </p:nvSpPr>
          <p:spPr>
            <a:xfrm>
              <a:off x="-996075" y="4545000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3"/>
            <p:cNvSpPr/>
            <p:nvPr/>
          </p:nvSpPr>
          <p:spPr>
            <a:xfrm>
              <a:off x="-1190600" y="4125450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3"/>
            <p:cNvSpPr/>
            <p:nvPr/>
          </p:nvSpPr>
          <p:spPr>
            <a:xfrm>
              <a:off x="-686025" y="37059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3"/>
            <p:cNvSpPr/>
            <p:nvPr/>
          </p:nvSpPr>
          <p:spPr>
            <a:xfrm>
              <a:off x="-686025" y="3873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3"/>
            <p:cNvSpPr/>
            <p:nvPr/>
          </p:nvSpPr>
          <p:spPr>
            <a:xfrm>
              <a:off x="-686025" y="4209800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3"/>
            <p:cNvSpPr/>
            <p:nvPr/>
          </p:nvSpPr>
          <p:spPr>
            <a:xfrm>
              <a:off x="-674625" y="4379250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3"/>
            <p:cNvSpPr/>
            <p:nvPr/>
          </p:nvSpPr>
          <p:spPr>
            <a:xfrm>
              <a:off x="-686775" y="4041850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3"/>
            <p:cNvSpPr/>
            <p:nvPr/>
          </p:nvSpPr>
          <p:spPr>
            <a:xfrm>
              <a:off x="-1190600" y="2448225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3"/>
            <p:cNvSpPr/>
            <p:nvPr/>
          </p:nvSpPr>
          <p:spPr>
            <a:xfrm>
              <a:off x="-1190600" y="2615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3"/>
            <p:cNvSpPr/>
            <p:nvPr/>
          </p:nvSpPr>
          <p:spPr>
            <a:xfrm>
              <a:off x="-1189075" y="22804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3"/>
            <p:cNvSpPr/>
            <p:nvPr/>
          </p:nvSpPr>
          <p:spPr>
            <a:xfrm>
              <a:off x="-1189075" y="27834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3"/>
            <p:cNvSpPr/>
            <p:nvPr/>
          </p:nvSpPr>
          <p:spPr>
            <a:xfrm>
              <a:off x="-1182225" y="21125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3"/>
            <p:cNvSpPr/>
            <p:nvPr/>
          </p:nvSpPr>
          <p:spPr>
            <a:xfrm>
              <a:off x="-1189075" y="17766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3"/>
            <p:cNvSpPr/>
            <p:nvPr/>
          </p:nvSpPr>
          <p:spPr>
            <a:xfrm>
              <a:off x="-1189075" y="144150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3"/>
            <p:cNvSpPr/>
            <p:nvPr/>
          </p:nvSpPr>
          <p:spPr>
            <a:xfrm>
              <a:off x="-1182225" y="160867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3"/>
            <p:cNvSpPr/>
            <p:nvPr/>
          </p:nvSpPr>
          <p:spPr>
            <a:xfrm>
              <a:off x="-1189075" y="1944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3"/>
            <p:cNvSpPr/>
            <p:nvPr/>
          </p:nvSpPr>
          <p:spPr>
            <a:xfrm>
              <a:off x="-673875" y="337257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3"/>
            <p:cNvSpPr/>
            <p:nvPr/>
          </p:nvSpPr>
          <p:spPr>
            <a:xfrm>
              <a:off x="-846375" y="4461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3"/>
            <p:cNvSpPr/>
            <p:nvPr/>
          </p:nvSpPr>
          <p:spPr>
            <a:xfrm>
              <a:off x="-685800" y="1860950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3"/>
            <p:cNvSpPr/>
            <p:nvPr/>
          </p:nvSpPr>
          <p:spPr>
            <a:xfrm>
              <a:off x="-853200" y="42933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3"/>
            <p:cNvSpPr/>
            <p:nvPr/>
          </p:nvSpPr>
          <p:spPr>
            <a:xfrm>
              <a:off x="-673875" y="1692850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3"/>
            <p:cNvSpPr/>
            <p:nvPr/>
          </p:nvSpPr>
          <p:spPr>
            <a:xfrm>
              <a:off x="-686025" y="152510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3"/>
            <p:cNvSpPr/>
            <p:nvPr/>
          </p:nvSpPr>
          <p:spPr>
            <a:xfrm>
              <a:off x="-853200" y="41254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3"/>
            <p:cNvSpPr/>
            <p:nvPr/>
          </p:nvSpPr>
          <p:spPr>
            <a:xfrm>
              <a:off x="-1189825" y="2951400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3"/>
            <p:cNvSpPr/>
            <p:nvPr/>
          </p:nvSpPr>
          <p:spPr>
            <a:xfrm>
              <a:off x="-853200" y="3622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3"/>
            <p:cNvSpPr/>
            <p:nvPr/>
          </p:nvSpPr>
          <p:spPr>
            <a:xfrm>
              <a:off x="-846375" y="395827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3"/>
            <p:cNvSpPr/>
            <p:nvPr/>
          </p:nvSpPr>
          <p:spPr>
            <a:xfrm>
              <a:off x="-686025" y="28670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3"/>
            <p:cNvSpPr/>
            <p:nvPr/>
          </p:nvSpPr>
          <p:spPr>
            <a:xfrm>
              <a:off x="-686025" y="3538050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3"/>
            <p:cNvSpPr/>
            <p:nvPr/>
          </p:nvSpPr>
          <p:spPr>
            <a:xfrm>
              <a:off x="-686025" y="3202925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3"/>
            <p:cNvSpPr/>
            <p:nvPr/>
          </p:nvSpPr>
          <p:spPr>
            <a:xfrm>
              <a:off x="-686775" y="3035000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3"/>
            <p:cNvSpPr/>
            <p:nvPr/>
          </p:nvSpPr>
          <p:spPr>
            <a:xfrm>
              <a:off x="-854725" y="345445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3"/>
            <p:cNvSpPr/>
            <p:nvPr/>
          </p:nvSpPr>
          <p:spPr>
            <a:xfrm>
              <a:off x="-686025" y="269912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3"/>
            <p:cNvSpPr/>
            <p:nvPr/>
          </p:nvSpPr>
          <p:spPr>
            <a:xfrm>
              <a:off x="-686025" y="2196075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3"/>
            <p:cNvSpPr/>
            <p:nvPr/>
          </p:nvSpPr>
          <p:spPr>
            <a:xfrm>
              <a:off x="-673875" y="2365725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3"/>
            <p:cNvSpPr/>
            <p:nvPr/>
          </p:nvSpPr>
          <p:spPr>
            <a:xfrm>
              <a:off x="-686025" y="20281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3"/>
            <p:cNvSpPr/>
            <p:nvPr/>
          </p:nvSpPr>
          <p:spPr>
            <a:xfrm>
              <a:off x="-686025" y="2531950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3" name="Google Shape;3683;p23"/>
          <p:cNvGrpSpPr/>
          <p:nvPr/>
        </p:nvGrpSpPr>
        <p:grpSpPr>
          <a:xfrm>
            <a:off x="8294016" y="-153894"/>
            <a:ext cx="636526" cy="626463"/>
            <a:chOff x="817900" y="1853650"/>
            <a:chExt cx="528150" cy="519800"/>
          </a:xfrm>
        </p:grpSpPr>
        <p:sp>
          <p:nvSpPr>
            <p:cNvPr id="3684" name="Google Shape;3684;p23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3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3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23"/>
          <p:cNvGrpSpPr/>
          <p:nvPr/>
        </p:nvGrpSpPr>
        <p:grpSpPr>
          <a:xfrm rot="-8080428">
            <a:off x="156926" y="447849"/>
            <a:ext cx="721947" cy="690670"/>
            <a:chOff x="6868941" y="265923"/>
            <a:chExt cx="1037994" cy="993025"/>
          </a:xfrm>
        </p:grpSpPr>
        <p:sp>
          <p:nvSpPr>
            <p:cNvPr id="3688" name="Google Shape;3688;p23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3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3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3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3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3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4" name="Google Shape;3694;p23"/>
          <p:cNvGrpSpPr/>
          <p:nvPr/>
        </p:nvGrpSpPr>
        <p:grpSpPr>
          <a:xfrm rot="-8080428">
            <a:off x="151574" y="311339"/>
            <a:ext cx="721947" cy="690670"/>
            <a:chOff x="6868941" y="265923"/>
            <a:chExt cx="1037994" cy="993025"/>
          </a:xfrm>
        </p:grpSpPr>
        <p:sp>
          <p:nvSpPr>
            <p:cNvPr id="3695" name="Google Shape;3695;p23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3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3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3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3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3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1" name="Google Shape;3701;p23"/>
          <p:cNvGrpSpPr/>
          <p:nvPr/>
        </p:nvGrpSpPr>
        <p:grpSpPr>
          <a:xfrm>
            <a:off x="7490809" y="3154373"/>
            <a:ext cx="2550552" cy="2144201"/>
            <a:chOff x="7311391" y="3555539"/>
            <a:chExt cx="1977785" cy="1662687"/>
          </a:xfrm>
        </p:grpSpPr>
        <p:sp>
          <p:nvSpPr>
            <p:cNvPr id="3702" name="Google Shape;3702;p23"/>
            <p:cNvSpPr/>
            <p:nvPr/>
          </p:nvSpPr>
          <p:spPr>
            <a:xfrm rot="-5400000">
              <a:off x="7468940" y="3397990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3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4" name="Google Shape;3704;p23"/>
          <p:cNvGrpSpPr/>
          <p:nvPr/>
        </p:nvGrpSpPr>
        <p:grpSpPr>
          <a:xfrm>
            <a:off x="8634413" y="3768166"/>
            <a:ext cx="509581" cy="501893"/>
            <a:chOff x="7259175" y="3082900"/>
            <a:chExt cx="641466" cy="631789"/>
          </a:xfrm>
        </p:grpSpPr>
        <p:sp>
          <p:nvSpPr>
            <p:cNvPr id="3705" name="Google Shape;3705;p23"/>
            <p:cNvSpPr/>
            <p:nvPr/>
          </p:nvSpPr>
          <p:spPr>
            <a:xfrm>
              <a:off x="7317150" y="3140875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7259175" y="3082900"/>
              <a:ext cx="583491" cy="573814"/>
            </a:xfrm>
            <a:custGeom>
              <a:avLst/>
              <a:gdLst/>
              <a:ahLst/>
              <a:cxnLst/>
              <a:rect l="l" t="t" r="r" b="b"/>
              <a:pathLst>
                <a:path w="14282" h="14046" extrusionOk="0">
                  <a:moveTo>
                    <a:pt x="3915" y="1"/>
                  </a:moveTo>
                  <a:cubicBezTo>
                    <a:pt x="3496" y="1"/>
                    <a:pt x="3107" y="277"/>
                    <a:pt x="2980" y="714"/>
                  </a:cubicBezTo>
                  <a:lnTo>
                    <a:pt x="160" y="9923"/>
                  </a:lnTo>
                  <a:cubicBezTo>
                    <a:pt x="1" y="10446"/>
                    <a:pt x="296" y="11015"/>
                    <a:pt x="819" y="11174"/>
                  </a:cubicBezTo>
                  <a:lnTo>
                    <a:pt x="10029" y="13994"/>
                  </a:lnTo>
                  <a:cubicBezTo>
                    <a:pt x="10134" y="14029"/>
                    <a:pt x="10240" y="14045"/>
                    <a:pt x="10344" y="14045"/>
                  </a:cubicBezTo>
                  <a:cubicBezTo>
                    <a:pt x="10779" y="14045"/>
                    <a:pt x="11174" y="13756"/>
                    <a:pt x="11303" y="13334"/>
                  </a:cubicBezTo>
                  <a:lnTo>
                    <a:pt x="14122" y="4125"/>
                  </a:lnTo>
                  <a:cubicBezTo>
                    <a:pt x="14281" y="3602"/>
                    <a:pt x="13986" y="3033"/>
                    <a:pt x="13440" y="2874"/>
                  </a:cubicBezTo>
                  <a:lnTo>
                    <a:pt x="4230" y="54"/>
                  </a:lnTo>
                  <a:cubicBezTo>
                    <a:pt x="4126" y="18"/>
                    <a:pt x="4019" y="1"/>
                    <a:pt x="3915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7495146" y="3318255"/>
              <a:ext cx="113413" cy="110588"/>
            </a:xfrm>
            <a:custGeom>
              <a:avLst/>
              <a:gdLst/>
              <a:ahLst/>
              <a:cxnLst/>
              <a:rect l="l" t="t" r="r" b="b"/>
              <a:pathLst>
                <a:path w="2776" h="2707" extrusionOk="0">
                  <a:moveTo>
                    <a:pt x="1684" y="183"/>
                  </a:moveTo>
                  <a:cubicBezTo>
                    <a:pt x="2639" y="478"/>
                    <a:pt x="2775" y="1775"/>
                    <a:pt x="1888" y="2252"/>
                  </a:cubicBezTo>
                  <a:cubicBezTo>
                    <a:pt x="1001" y="2707"/>
                    <a:pt x="1" y="1888"/>
                    <a:pt x="296" y="933"/>
                  </a:cubicBezTo>
                  <a:cubicBezTo>
                    <a:pt x="478" y="342"/>
                    <a:pt x="1092" y="1"/>
                    <a:pt x="168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7615011" y="3255096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683" y="183"/>
                  </a:moveTo>
                  <a:cubicBezTo>
                    <a:pt x="2638" y="478"/>
                    <a:pt x="2774" y="1774"/>
                    <a:pt x="1888" y="2229"/>
                  </a:cubicBezTo>
                  <a:cubicBezTo>
                    <a:pt x="1001" y="2707"/>
                    <a:pt x="0" y="1865"/>
                    <a:pt x="296" y="910"/>
                  </a:cubicBezTo>
                  <a:cubicBezTo>
                    <a:pt x="478" y="319"/>
                    <a:pt x="1092" y="1"/>
                    <a:pt x="168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7558347" y="3439058"/>
              <a:ext cx="113373" cy="110588"/>
            </a:xfrm>
            <a:custGeom>
              <a:avLst/>
              <a:gdLst/>
              <a:ahLst/>
              <a:cxnLst/>
              <a:rect l="l" t="t" r="r" b="b"/>
              <a:pathLst>
                <a:path w="2775" h="2707" extrusionOk="0">
                  <a:moveTo>
                    <a:pt x="1706" y="182"/>
                  </a:moveTo>
                  <a:cubicBezTo>
                    <a:pt x="2661" y="455"/>
                    <a:pt x="2774" y="1774"/>
                    <a:pt x="1887" y="2229"/>
                  </a:cubicBezTo>
                  <a:cubicBezTo>
                    <a:pt x="1023" y="2706"/>
                    <a:pt x="0" y="1865"/>
                    <a:pt x="296" y="910"/>
                  </a:cubicBezTo>
                  <a:cubicBezTo>
                    <a:pt x="478" y="318"/>
                    <a:pt x="1114" y="0"/>
                    <a:pt x="17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7427329" y="3194715"/>
              <a:ext cx="110594" cy="112467"/>
            </a:xfrm>
            <a:custGeom>
              <a:avLst/>
              <a:gdLst/>
              <a:ahLst/>
              <a:cxnLst/>
              <a:rect l="l" t="t" r="r" b="b"/>
              <a:pathLst>
                <a:path w="2707" h="2753" extrusionOk="0">
                  <a:moveTo>
                    <a:pt x="2525" y="1683"/>
                  </a:moveTo>
                  <a:cubicBezTo>
                    <a:pt x="2229" y="2638"/>
                    <a:pt x="933" y="2752"/>
                    <a:pt x="478" y="1888"/>
                  </a:cubicBezTo>
                  <a:cubicBezTo>
                    <a:pt x="1" y="1001"/>
                    <a:pt x="842" y="1"/>
                    <a:pt x="1797" y="296"/>
                  </a:cubicBezTo>
                  <a:cubicBezTo>
                    <a:pt x="2388" y="455"/>
                    <a:pt x="2707" y="1092"/>
                    <a:pt x="2525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7370665" y="3377737"/>
              <a:ext cx="111534" cy="113366"/>
            </a:xfrm>
            <a:custGeom>
              <a:avLst/>
              <a:gdLst/>
              <a:ahLst/>
              <a:cxnLst/>
              <a:rect l="l" t="t" r="r" b="b"/>
              <a:pathLst>
                <a:path w="2730" h="2775" extrusionOk="0">
                  <a:moveTo>
                    <a:pt x="2547" y="1683"/>
                  </a:moveTo>
                  <a:cubicBezTo>
                    <a:pt x="2252" y="2638"/>
                    <a:pt x="956" y="2775"/>
                    <a:pt x="478" y="1888"/>
                  </a:cubicBezTo>
                  <a:cubicBezTo>
                    <a:pt x="1" y="1001"/>
                    <a:pt x="842" y="0"/>
                    <a:pt x="1797" y="296"/>
                  </a:cubicBezTo>
                  <a:cubicBezTo>
                    <a:pt x="2388" y="478"/>
                    <a:pt x="2729" y="1092"/>
                    <a:pt x="2547" y="16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8"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p24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14" name="Google Shape;3714;p24"/>
          <p:cNvSpPr txBox="1">
            <a:spLocks noGrp="1"/>
          </p:cNvSpPr>
          <p:nvPr>
            <p:ph type="subTitle" idx="1"/>
          </p:nvPr>
        </p:nvSpPr>
        <p:spPr>
          <a:xfrm>
            <a:off x="920238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5" name="Google Shape;3715;p24"/>
          <p:cNvSpPr txBox="1">
            <a:spLocks noGrp="1"/>
          </p:cNvSpPr>
          <p:nvPr>
            <p:ph type="subTitle" idx="2"/>
          </p:nvPr>
        </p:nvSpPr>
        <p:spPr>
          <a:xfrm>
            <a:off x="920238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6" name="Google Shape;3716;p24"/>
          <p:cNvSpPr txBox="1">
            <a:spLocks noGrp="1"/>
          </p:cNvSpPr>
          <p:nvPr>
            <p:ph type="subTitle" idx="3"/>
          </p:nvPr>
        </p:nvSpPr>
        <p:spPr>
          <a:xfrm>
            <a:off x="3516450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7" name="Google Shape;3717;p24"/>
          <p:cNvSpPr txBox="1">
            <a:spLocks noGrp="1"/>
          </p:cNvSpPr>
          <p:nvPr>
            <p:ph type="subTitle" idx="4"/>
          </p:nvPr>
        </p:nvSpPr>
        <p:spPr>
          <a:xfrm>
            <a:off x="3516450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8" name="Google Shape;3718;p24"/>
          <p:cNvSpPr txBox="1">
            <a:spLocks noGrp="1"/>
          </p:cNvSpPr>
          <p:nvPr>
            <p:ph type="subTitle" idx="5"/>
          </p:nvPr>
        </p:nvSpPr>
        <p:spPr>
          <a:xfrm>
            <a:off x="6112663" y="2365173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9" name="Google Shape;3719;p24"/>
          <p:cNvSpPr txBox="1">
            <a:spLocks noGrp="1"/>
          </p:cNvSpPr>
          <p:nvPr>
            <p:ph type="subTitle" idx="6"/>
          </p:nvPr>
        </p:nvSpPr>
        <p:spPr>
          <a:xfrm>
            <a:off x="6112663" y="2026698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0" name="Google Shape;3720;p24"/>
          <p:cNvSpPr txBox="1">
            <a:spLocks noGrp="1"/>
          </p:cNvSpPr>
          <p:nvPr>
            <p:ph type="subTitle" idx="7"/>
          </p:nvPr>
        </p:nvSpPr>
        <p:spPr>
          <a:xfrm>
            <a:off x="920238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8"/>
          </p:nvPr>
        </p:nvSpPr>
        <p:spPr>
          <a:xfrm>
            <a:off x="920238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2" name="Google Shape;3722;p24"/>
          <p:cNvSpPr txBox="1">
            <a:spLocks noGrp="1"/>
          </p:cNvSpPr>
          <p:nvPr>
            <p:ph type="subTitle" idx="9"/>
          </p:nvPr>
        </p:nvSpPr>
        <p:spPr>
          <a:xfrm>
            <a:off x="3516450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3" name="Google Shape;3723;p24"/>
          <p:cNvSpPr txBox="1">
            <a:spLocks noGrp="1"/>
          </p:cNvSpPr>
          <p:nvPr>
            <p:ph type="subTitle" idx="13"/>
          </p:nvPr>
        </p:nvSpPr>
        <p:spPr>
          <a:xfrm>
            <a:off x="3516450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4" name="Google Shape;3724;p24"/>
          <p:cNvSpPr txBox="1">
            <a:spLocks noGrp="1"/>
          </p:cNvSpPr>
          <p:nvPr>
            <p:ph type="subTitle" idx="14"/>
          </p:nvPr>
        </p:nvSpPr>
        <p:spPr>
          <a:xfrm>
            <a:off x="6112663" y="4146186"/>
            <a:ext cx="21111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5" name="Google Shape;3725;p24"/>
          <p:cNvSpPr txBox="1">
            <a:spLocks noGrp="1"/>
          </p:cNvSpPr>
          <p:nvPr>
            <p:ph type="subTitle" idx="15"/>
          </p:nvPr>
        </p:nvSpPr>
        <p:spPr>
          <a:xfrm>
            <a:off x="6112663" y="3804511"/>
            <a:ext cx="21111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726" name="Google Shape;3726;p24"/>
          <p:cNvGrpSpPr/>
          <p:nvPr/>
        </p:nvGrpSpPr>
        <p:grpSpPr>
          <a:xfrm flipH="1">
            <a:off x="-383073" y="-1066369"/>
            <a:ext cx="1557348" cy="2897743"/>
            <a:chOff x="7133475" y="-152400"/>
            <a:chExt cx="2090119" cy="3889065"/>
          </a:xfrm>
        </p:grpSpPr>
        <p:sp>
          <p:nvSpPr>
            <p:cNvPr id="3727" name="Google Shape;3727;p24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4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9" name="Google Shape;3729;p24"/>
          <p:cNvGrpSpPr/>
          <p:nvPr/>
        </p:nvGrpSpPr>
        <p:grpSpPr>
          <a:xfrm flipH="1">
            <a:off x="453463" y="523632"/>
            <a:ext cx="931320" cy="264778"/>
            <a:chOff x="1324200" y="2731375"/>
            <a:chExt cx="796000" cy="226325"/>
          </a:xfrm>
        </p:grpSpPr>
        <p:sp>
          <p:nvSpPr>
            <p:cNvPr id="3730" name="Google Shape;3730;p2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rgbClr val="37C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2" name="Google Shape;3732;p24"/>
          <p:cNvGrpSpPr/>
          <p:nvPr/>
        </p:nvGrpSpPr>
        <p:grpSpPr>
          <a:xfrm>
            <a:off x="8319641" y="-154044"/>
            <a:ext cx="636526" cy="626463"/>
            <a:chOff x="817900" y="1853650"/>
            <a:chExt cx="528150" cy="519800"/>
          </a:xfrm>
        </p:grpSpPr>
        <p:sp>
          <p:nvSpPr>
            <p:cNvPr id="3733" name="Google Shape;3733;p24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4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4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24"/>
          <p:cNvGrpSpPr/>
          <p:nvPr/>
        </p:nvGrpSpPr>
        <p:grpSpPr>
          <a:xfrm flipH="1">
            <a:off x="8137960" y="1625725"/>
            <a:ext cx="664740" cy="189004"/>
            <a:chOff x="1324200" y="2731375"/>
            <a:chExt cx="796000" cy="226325"/>
          </a:xfrm>
        </p:grpSpPr>
        <p:sp>
          <p:nvSpPr>
            <p:cNvPr id="3737" name="Google Shape;3737;p24"/>
            <p:cNvSpPr/>
            <p:nvPr/>
          </p:nvSpPr>
          <p:spPr>
            <a:xfrm>
              <a:off x="1343950" y="2766325"/>
              <a:ext cx="776250" cy="191375"/>
            </a:xfrm>
            <a:custGeom>
              <a:avLst/>
              <a:gdLst/>
              <a:ahLst/>
              <a:cxnLst/>
              <a:rect l="l" t="t" r="r" b="b"/>
              <a:pathLst>
                <a:path w="31050" h="7655" extrusionOk="0">
                  <a:moveTo>
                    <a:pt x="1913" y="1"/>
                  </a:moveTo>
                  <a:cubicBezTo>
                    <a:pt x="864" y="1"/>
                    <a:pt x="0" y="1404"/>
                    <a:pt x="1019" y="2328"/>
                  </a:cubicBezTo>
                  <a:lnTo>
                    <a:pt x="6490" y="7313"/>
                  </a:lnTo>
                  <a:cubicBezTo>
                    <a:pt x="6748" y="7541"/>
                    <a:pt x="7067" y="7655"/>
                    <a:pt x="7386" y="7655"/>
                  </a:cubicBezTo>
                  <a:cubicBezTo>
                    <a:pt x="7706" y="7655"/>
                    <a:pt x="8025" y="7541"/>
                    <a:pt x="8283" y="7313"/>
                  </a:cubicBezTo>
                  <a:lnTo>
                    <a:pt x="12843" y="3148"/>
                  </a:lnTo>
                  <a:lnTo>
                    <a:pt x="17432" y="7313"/>
                  </a:lnTo>
                  <a:cubicBezTo>
                    <a:pt x="17675" y="7541"/>
                    <a:pt x="17995" y="7655"/>
                    <a:pt x="18314" y="7655"/>
                  </a:cubicBezTo>
                  <a:cubicBezTo>
                    <a:pt x="18633" y="7655"/>
                    <a:pt x="18952" y="7541"/>
                    <a:pt x="19195" y="7313"/>
                  </a:cubicBezTo>
                  <a:lnTo>
                    <a:pt x="23785" y="3148"/>
                  </a:lnTo>
                  <a:lnTo>
                    <a:pt x="28344" y="7313"/>
                  </a:lnTo>
                  <a:cubicBezTo>
                    <a:pt x="28587" y="7525"/>
                    <a:pt x="28922" y="7647"/>
                    <a:pt x="29226" y="7647"/>
                  </a:cubicBezTo>
                  <a:lnTo>
                    <a:pt x="29256" y="7647"/>
                  </a:lnTo>
                  <a:cubicBezTo>
                    <a:pt x="30472" y="7647"/>
                    <a:pt x="31050" y="6158"/>
                    <a:pt x="30138" y="5337"/>
                  </a:cubicBezTo>
                  <a:lnTo>
                    <a:pt x="24666" y="382"/>
                  </a:lnTo>
                  <a:cubicBezTo>
                    <a:pt x="24408" y="139"/>
                    <a:pt x="24089" y="18"/>
                    <a:pt x="23770" y="18"/>
                  </a:cubicBezTo>
                  <a:cubicBezTo>
                    <a:pt x="23451" y="18"/>
                    <a:pt x="23131" y="139"/>
                    <a:pt x="22873" y="382"/>
                  </a:cubicBezTo>
                  <a:lnTo>
                    <a:pt x="18314" y="4547"/>
                  </a:lnTo>
                  <a:lnTo>
                    <a:pt x="13754" y="382"/>
                  </a:lnTo>
                  <a:cubicBezTo>
                    <a:pt x="13496" y="139"/>
                    <a:pt x="13169" y="18"/>
                    <a:pt x="12846" y="18"/>
                  </a:cubicBezTo>
                  <a:cubicBezTo>
                    <a:pt x="12523" y="18"/>
                    <a:pt x="12204" y="139"/>
                    <a:pt x="11961" y="382"/>
                  </a:cubicBezTo>
                  <a:lnTo>
                    <a:pt x="7371" y="4547"/>
                  </a:lnTo>
                  <a:lnTo>
                    <a:pt x="2812" y="382"/>
                  </a:lnTo>
                  <a:cubicBezTo>
                    <a:pt x="2523" y="114"/>
                    <a:pt x="2211" y="1"/>
                    <a:pt x="1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4"/>
            <p:cNvSpPr/>
            <p:nvPr/>
          </p:nvSpPr>
          <p:spPr>
            <a:xfrm>
              <a:off x="1324200" y="2731375"/>
              <a:ext cx="776250" cy="191950"/>
            </a:xfrm>
            <a:custGeom>
              <a:avLst/>
              <a:gdLst/>
              <a:ahLst/>
              <a:cxnLst/>
              <a:rect l="l" t="t" r="r" b="b"/>
              <a:pathLst>
                <a:path w="31050" h="7678" extrusionOk="0">
                  <a:moveTo>
                    <a:pt x="1913" y="1"/>
                  </a:moveTo>
                  <a:cubicBezTo>
                    <a:pt x="864" y="1"/>
                    <a:pt x="0" y="1404"/>
                    <a:pt x="1018" y="2327"/>
                  </a:cubicBezTo>
                  <a:lnTo>
                    <a:pt x="6490" y="7312"/>
                  </a:lnTo>
                  <a:cubicBezTo>
                    <a:pt x="6748" y="7540"/>
                    <a:pt x="7075" y="7654"/>
                    <a:pt x="7398" y="7654"/>
                  </a:cubicBezTo>
                  <a:cubicBezTo>
                    <a:pt x="7721" y="7654"/>
                    <a:pt x="8040" y="7540"/>
                    <a:pt x="8283" y="7312"/>
                  </a:cubicBezTo>
                  <a:lnTo>
                    <a:pt x="12842" y="3148"/>
                  </a:lnTo>
                  <a:lnTo>
                    <a:pt x="17432" y="7312"/>
                  </a:lnTo>
                  <a:cubicBezTo>
                    <a:pt x="17690" y="7540"/>
                    <a:pt x="18009" y="7654"/>
                    <a:pt x="18329" y="7654"/>
                  </a:cubicBezTo>
                  <a:cubicBezTo>
                    <a:pt x="18648" y="7654"/>
                    <a:pt x="18967" y="7540"/>
                    <a:pt x="19225" y="7312"/>
                  </a:cubicBezTo>
                  <a:lnTo>
                    <a:pt x="23815" y="3148"/>
                  </a:lnTo>
                  <a:lnTo>
                    <a:pt x="28374" y="7312"/>
                  </a:lnTo>
                  <a:cubicBezTo>
                    <a:pt x="28618" y="7525"/>
                    <a:pt x="28952" y="7677"/>
                    <a:pt x="29256" y="7677"/>
                  </a:cubicBezTo>
                  <a:lnTo>
                    <a:pt x="29256" y="7647"/>
                  </a:lnTo>
                  <a:cubicBezTo>
                    <a:pt x="30472" y="7647"/>
                    <a:pt x="31049" y="6157"/>
                    <a:pt x="30137" y="5337"/>
                  </a:cubicBezTo>
                  <a:lnTo>
                    <a:pt x="24666" y="382"/>
                  </a:lnTo>
                  <a:cubicBezTo>
                    <a:pt x="24423" y="154"/>
                    <a:pt x="24104" y="40"/>
                    <a:pt x="23785" y="40"/>
                  </a:cubicBezTo>
                  <a:cubicBezTo>
                    <a:pt x="23466" y="40"/>
                    <a:pt x="23146" y="154"/>
                    <a:pt x="22903" y="382"/>
                  </a:cubicBezTo>
                  <a:lnTo>
                    <a:pt x="18313" y="4546"/>
                  </a:lnTo>
                  <a:lnTo>
                    <a:pt x="13754" y="382"/>
                  </a:lnTo>
                  <a:cubicBezTo>
                    <a:pt x="13496" y="154"/>
                    <a:pt x="13177" y="40"/>
                    <a:pt x="12857" y="40"/>
                  </a:cubicBezTo>
                  <a:cubicBezTo>
                    <a:pt x="12538" y="40"/>
                    <a:pt x="12219" y="154"/>
                    <a:pt x="11961" y="382"/>
                  </a:cubicBezTo>
                  <a:lnTo>
                    <a:pt x="7371" y="4546"/>
                  </a:lnTo>
                  <a:lnTo>
                    <a:pt x="2812" y="382"/>
                  </a:lnTo>
                  <a:cubicBezTo>
                    <a:pt x="2523" y="114"/>
                    <a:pt x="2210" y="1"/>
                    <a:pt x="19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9" name="Google Shape;3739;p24"/>
          <p:cNvGrpSpPr/>
          <p:nvPr/>
        </p:nvGrpSpPr>
        <p:grpSpPr>
          <a:xfrm rot="2700000">
            <a:off x="8585054" y="3053313"/>
            <a:ext cx="1004460" cy="960765"/>
            <a:chOff x="7937600" y="2632763"/>
            <a:chExt cx="960591" cy="918928"/>
          </a:xfrm>
        </p:grpSpPr>
        <p:grpSp>
          <p:nvGrpSpPr>
            <p:cNvPr id="3740" name="Google Shape;3740;p24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3741" name="Google Shape;3741;p24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4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3" name="Google Shape;3743;p24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3744" name="Google Shape;3744;p24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4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6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60" name="Google Shape;4060;p26"/>
          <p:cNvSpPr txBox="1">
            <a:spLocks noGrp="1"/>
          </p:cNvSpPr>
          <p:nvPr>
            <p:ph type="body" idx="1"/>
          </p:nvPr>
        </p:nvSpPr>
        <p:spPr>
          <a:xfrm>
            <a:off x="1868550" y="1490038"/>
            <a:ext cx="5406900" cy="25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 sz="16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grpSp>
        <p:nvGrpSpPr>
          <p:cNvPr id="4061" name="Google Shape;4061;p26"/>
          <p:cNvGrpSpPr/>
          <p:nvPr/>
        </p:nvGrpSpPr>
        <p:grpSpPr>
          <a:xfrm rot="5400000">
            <a:off x="7325882" y="2979006"/>
            <a:ext cx="1442114" cy="3478084"/>
            <a:chOff x="5692625" y="470675"/>
            <a:chExt cx="1669500" cy="4027425"/>
          </a:xfrm>
        </p:grpSpPr>
        <p:sp>
          <p:nvSpPr>
            <p:cNvPr id="4062" name="Google Shape;4062;p26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6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6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6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6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6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6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6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6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6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6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6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6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6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6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6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6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6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6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6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6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6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6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6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6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6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6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6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6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6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6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6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6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6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6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6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6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6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6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6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6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6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6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6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6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6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6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6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6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6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6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6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6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6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6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6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6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6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6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6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6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6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6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6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6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6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6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6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6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6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6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6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6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6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6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6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6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6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6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6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6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6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6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6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6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6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6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6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6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6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6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6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6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6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6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6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6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6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6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6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6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6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6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6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6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6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6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6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6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6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6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6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6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6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6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6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6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6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6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6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6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6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6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6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6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6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6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6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6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6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6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6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6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6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6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6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6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6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6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6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6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6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6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6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6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6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6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6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6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6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6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6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6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6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6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6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6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6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6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6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6" name="Google Shape;4226;p26"/>
          <p:cNvSpPr/>
          <p:nvPr/>
        </p:nvSpPr>
        <p:spPr>
          <a:xfrm>
            <a:off x="-161175" y="-144375"/>
            <a:ext cx="2356925" cy="934080"/>
          </a:xfrm>
          <a:custGeom>
            <a:avLst/>
            <a:gdLst/>
            <a:ahLst/>
            <a:cxnLst/>
            <a:rect l="l" t="t" r="r" b="b"/>
            <a:pathLst>
              <a:path w="66561" h="26379" extrusionOk="0">
                <a:moveTo>
                  <a:pt x="9847" y="1729"/>
                </a:moveTo>
                <a:lnTo>
                  <a:pt x="9847" y="7686"/>
                </a:lnTo>
                <a:lnTo>
                  <a:pt x="3866" y="7686"/>
                </a:lnTo>
                <a:lnTo>
                  <a:pt x="3866" y="1729"/>
                </a:lnTo>
                <a:close/>
                <a:moveTo>
                  <a:pt x="16987" y="1729"/>
                </a:moveTo>
                <a:lnTo>
                  <a:pt x="16987" y="7709"/>
                </a:lnTo>
                <a:lnTo>
                  <a:pt x="10984" y="7709"/>
                </a:lnTo>
                <a:lnTo>
                  <a:pt x="10984" y="1729"/>
                </a:lnTo>
                <a:close/>
                <a:moveTo>
                  <a:pt x="24127" y="1729"/>
                </a:moveTo>
                <a:lnTo>
                  <a:pt x="24127" y="7709"/>
                </a:lnTo>
                <a:lnTo>
                  <a:pt x="18124" y="7709"/>
                </a:lnTo>
                <a:lnTo>
                  <a:pt x="18124" y="1729"/>
                </a:lnTo>
                <a:close/>
                <a:moveTo>
                  <a:pt x="31245" y="1729"/>
                </a:moveTo>
                <a:lnTo>
                  <a:pt x="31245" y="7709"/>
                </a:lnTo>
                <a:lnTo>
                  <a:pt x="25264" y="7709"/>
                </a:lnTo>
                <a:lnTo>
                  <a:pt x="25264" y="1729"/>
                </a:lnTo>
                <a:close/>
                <a:moveTo>
                  <a:pt x="38385" y="1729"/>
                </a:moveTo>
                <a:lnTo>
                  <a:pt x="38385" y="7709"/>
                </a:lnTo>
                <a:lnTo>
                  <a:pt x="32382" y="7709"/>
                </a:lnTo>
                <a:lnTo>
                  <a:pt x="32382" y="1729"/>
                </a:lnTo>
                <a:close/>
                <a:moveTo>
                  <a:pt x="45503" y="1729"/>
                </a:moveTo>
                <a:lnTo>
                  <a:pt x="45503" y="7709"/>
                </a:lnTo>
                <a:lnTo>
                  <a:pt x="39522" y="7709"/>
                </a:lnTo>
                <a:lnTo>
                  <a:pt x="39522" y="1729"/>
                </a:lnTo>
                <a:close/>
                <a:moveTo>
                  <a:pt x="52643" y="1729"/>
                </a:moveTo>
                <a:lnTo>
                  <a:pt x="52643" y="7709"/>
                </a:lnTo>
                <a:lnTo>
                  <a:pt x="46640" y="7709"/>
                </a:lnTo>
                <a:lnTo>
                  <a:pt x="46640" y="1729"/>
                </a:lnTo>
                <a:close/>
                <a:moveTo>
                  <a:pt x="59761" y="1729"/>
                </a:moveTo>
                <a:lnTo>
                  <a:pt x="59761" y="7709"/>
                </a:lnTo>
                <a:lnTo>
                  <a:pt x="53780" y="7709"/>
                </a:lnTo>
                <a:lnTo>
                  <a:pt x="53780" y="1729"/>
                </a:lnTo>
                <a:close/>
                <a:moveTo>
                  <a:pt x="9847" y="8823"/>
                </a:moveTo>
                <a:lnTo>
                  <a:pt x="9847" y="14804"/>
                </a:lnTo>
                <a:lnTo>
                  <a:pt x="3866" y="14804"/>
                </a:lnTo>
                <a:lnTo>
                  <a:pt x="3866" y="8823"/>
                </a:lnTo>
                <a:close/>
                <a:moveTo>
                  <a:pt x="16987" y="8846"/>
                </a:moveTo>
                <a:lnTo>
                  <a:pt x="16987" y="14804"/>
                </a:lnTo>
                <a:lnTo>
                  <a:pt x="10984" y="14804"/>
                </a:lnTo>
                <a:lnTo>
                  <a:pt x="10984" y="8846"/>
                </a:lnTo>
                <a:close/>
                <a:moveTo>
                  <a:pt x="24127" y="8846"/>
                </a:moveTo>
                <a:lnTo>
                  <a:pt x="24127" y="14804"/>
                </a:lnTo>
                <a:lnTo>
                  <a:pt x="18124" y="14804"/>
                </a:lnTo>
                <a:lnTo>
                  <a:pt x="18124" y="8846"/>
                </a:lnTo>
                <a:close/>
                <a:moveTo>
                  <a:pt x="9847" y="15941"/>
                </a:moveTo>
                <a:lnTo>
                  <a:pt x="9847" y="21922"/>
                </a:lnTo>
                <a:lnTo>
                  <a:pt x="3866" y="21922"/>
                </a:lnTo>
                <a:lnTo>
                  <a:pt x="3866" y="15941"/>
                </a:lnTo>
                <a:close/>
                <a:moveTo>
                  <a:pt x="16987" y="15941"/>
                </a:moveTo>
                <a:lnTo>
                  <a:pt x="16987" y="21922"/>
                </a:lnTo>
                <a:lnTo>
                  <a:pt x="10984" y="21922"/>
                </a:lnTo>
                <a:lnTo>
                  <a:pt x="10984" y="15941"/>
                </a:lnTo>
                <a:close/>
                <a:moveTo>
                  <a:pt x="2729" y="0"/>
                </a:moveTo>
                <a:lnTo>
                  <a:pt x="2729" y="569"/>
                </a:lnTo>
                <a:lnTo>
                  <a:pt x="0" y="569"/>
                </a:lnTo>
                <a:lnTo>
                  <a:pt x="0" y="1706"/>
                </a:lnTo>
                <a:lnTo>
                  <a:pt x="2729" y="1706"/>
                </a:lnTo>
                <a:lnTo>
                  <a:pt x="2729" y="7664"/>
                </a:lnTo>
                <a:lnTo>
                  <a:pt x="0" y="7664"/>
                </a:lnTo>
                <a:lnTo>
                  <a:pt x="0" y="8801"/>
                </a:lnTo>
                <a:lnTo>
                  <a:pt x="2729" y="8801"/>
                </a:lnTo>
                <a:lnTo>
                  <a:pt x="2729" y="14781"/>
                </a:lnTo>
                <a:lnTo>
                  <a:pt x="0" y="14781"/>
                </a:lnTo>
                <a:lnTo>
                  <a:pt x="0" y="15918"/>
                </a:lnTo>
                <a:lnTo>
                  <a:pt x="2729" y="15918"/>
                </a:lnTo>
                <a:lnTo>
                  <a:pt x="2729" y="21899"/>
                </a:lnTo>
                <a:lnTo>
                  <a:pt x="0" y="21899"/>
                </a:lnTo>
                <a:lnTo>
                  <a:pt x="0" y="23036"/>
                </a:lnTo>
                <a:lnTo>
                  <a:pt x="2729" y="23036"/>
                </a:lnTo>
                <a:lnTo>
                  <a:pt x="2729" y="25219"/>
                </a:lnTo>
                <a:cubicBezTo>
                  <a:pt x="3116" y="25310"/>
                  <a:pt x="3480" y="25401"/>
                  <a:pt x="3866" y="25492"/>
                </a:cubicBezTo>
                <a:lnTo>
                  <a:pt x="3866" y="23036"/>
                </a:lnTo>
                <a:lnTo>
                  <a:pt x="9847" y="23036"/>
                </a:lnTo>
                <a:lnTo>
                  <a:pt x="9847" y="26356"/>
                </a:lnTo>
                <a:cubicBezTo>
                  <a:pt x="10233" y="26356"/>
                  <a:pt x="10620" y="26379"/>
                  <a:pt x="10984" y="26379"/>
                </a:cubicBezTo>
                <a:lnTo>
                  <a:pt x="10984" y="23059"/>
                </a:lnTo>
                <a:lnTo>
                  <a:pt x="16987" y="23059"/>
                </a:lnTo>
                <a:lnTo>
                  <a:pt x="16987" y="25537"/>
                </a:lnTo>
                <a:cubicBezTo>
                  <a:pt x="17374" y="25424"/>
                  <a:pt x="17760" y="25310"/>
                  <a:pt x="18124" y="25151"/>
                </a:cubicBezTo>
                <a:lnTo>
                  <a:pt x="18124" y="23059"/>
                </a:lnTo>
                <a:lnTo>
                  <a:pt x="22172" y="23059"/>
                </a:lnTo>
                <a:cubicBezTo>
                  <a:pt x="22718" y="22718"/>
                  <a:pt x="23218" y="22331"/>
                  <a:pt x="23695" y="21922"/>
                </a:cubicBezTo>
                <a:lnTo>
                  <a:pt x="18124" y="21922"/>
                </a:lnTo>
                <a:lnTo>
                  <a:pt x="18124" y="15941"/>
                </a:lnTo>
                <a:lnTo>
                  <a:pt x="24127" y="15941"/>
                </a:lnTo>
                <a:lnTo>
                  <a:pt x="24127" y="21581"/>
                </a:lnTo>
                <a:cubicBezTo>
                  <a:pt x="24491" y="21262"/>
                  <a:pt x="24878" y="20921"/>
                  <a:pt x="25264" y="20557"/>
                </a:cubicBezTo>
                <a:lnTo>
                  <a:pt x="25264" y="15941"/>
                </a:lnTo>
                <a:lnTo>
                  <a:pt x="29335" y="15941"/>
                </a:lnTo>
                <a:cubicBezTo>
                  <a:pt x="29631" y="15600"/>
                  <a:pt x="29903" y="15191"/>
                  <a:pt x="30199" y="14804"/>
                </a:cubicBezTo>
                <a:lnTo>
                  <a:pt x="25264" y="14804"/>
                </a:lnTo>
                <a:lnTo>
                  <a:pt x="25264" y="8823"/>
                </a:lnTo>
                <a:lnTo>
                  <a:pt x="31245" y="8823"/>
                </a:lnTo>
                <a:lnTo>
                  <a:pt x="31245" y="13485"/>
                </a:lnTo>
                <a:cubicBezTo>
                  <a:pt x="31609" y="13076"/>
                  <a:pt x="31973" y="12712"/>
                  <a:pt x="32382" y="12394"/>
                </a:cubicBezTo>
                <a:lnTo>
                  <a:pt x="32382" y="8823"/>
                </a:lnTo>
                <a:lnTo>
                  <a:pt x="38385" y="8823"/>
                </a:lnTo>
                <a:lnTo>
                  <a:pt x="38385" y="10097"/>
                </a:lnTo>
                <a:cubicBezTo>
                  <a:pt x="38749" y="10074"/>
                  <a:pt x="39136" y="10029"/>
                  <a:pt x="39522" y="10029"/>
                </a:cubicBezTo>
                <a:lnTo>
                  <a:pt x="39522" y="8823"/>
                </a:lnTo>
                <a:lnTo>
                  <a:pt x="45503" y="8823"/>
                </a:lnTo>
                <a:lnTo>
                  <a:pt x="45503" y="10438"/>
                </a:lnTo>
                <a:cubicBezTo>
                  <a:pt x="45890" y="10483"/>
                  <a:pt x="46253" y="10506"/>
                  <a:pt x="46640" y="10552"/>
                </a:cubicBezTo>
                <a:lnTo>
                  <a:pt x="46640" y="8846"/>
                </a:lnTo>
                <a:lnTo>
                  <a:pt x="52643" y="8846"/>
                </a:lnTo>
                <a:lnTo>
                  <a:pt x="52643" y="10688"/>
                </a:lnTo>
                <a:cubicBezTo>
                  <a:pt x="53007" y="10665"/>
                  <a:pt x="53348" y="10620"/>
                  <a:pt x="53780" y="10552"/>
                </a:cubicBezTo>
                <a:lnTo>
                  <a:pt x="53780" y="8846"/>
                </a:lnTo>
                <a:lnTo>
                  <a:pt x="58965" y="8846"/>
                </a:lnTo>
                <a:cubicBezTo>
                  <a:pt x="59647" y="8460"/>
                  <a:pt x="60284" y="8028"/>
                  <a:pt x="60898" y="7550"/>
                </a:cubicBezTo>
                <a:lnTo>
                  <a:pt x="60898" y="1706"/>
                </a:lnTo>
                <a:lnTo>
                  <a:pt x="65901" y="1706"/>
                </a:lnTo>
                <a:cubicBezTo>
                  <a:pt x="66128" y="1342"/>
                  <a:pt x="66356" y="955"/>
                  <a:pt x="66560" y="569"/>
                </a:cubicBezTo>
                <a:lnTo>
                  <a:pt x="60898" y="569"/>
                </a:lnTo>
                <a:lnTo>
                  <a:pt x="60898" y="0"/>
                </a:lnTo>
                <a:lnTo>
                  <a:pt x="59761" y="0"/>
                </a:lnTo>
                <a:lnTo>
                  <a:pt x="59761" y="569"/>
                </a:lnTo>
                <a:lnTo>
                  <a:pt x="53780" y="569"/>
                </a:lnTo>
                <a:lnTo>
                  <a:pt x="53780" y="0"/>
                </a:lnTo>
                <a:lnTo>
                  <a:pt x="52643" y="0"/>
                </a:lnTo>
                <a:lnTo>
                  <a:pt x="52643" y="569"/>
                </a:lnTo>
                <a:lnTo>
                  <a:pt x="46640" y="569"/>
                </a:lnTo>
                <a:lnTo>
                  <a:pt x="46640" y="0"/>
                </a:lnTo>
                <a:lnTo>
                  <a:pt x="45503" y="0"/>
                </a:lnTo>
                <a:lnTo>
                  <a:pt x="45503" y="569"/>
                </a:lnTo>
                <a:lnTo>
                  <a:pt x="39522" y="569"/>
                </a:lnTo>
                <a:lnTo>
                  <a:pt x="39522" y="0"/>
                </a:lnTo>
                <a:lnTo>
                  <a:pt x="38385" y="0"/>
                </a:lnTo>
                <a:lnTo>
                  <a:pt x="38385" y="569"/>
                </a:lnTo>
                <a:lnTo>
                  <a:pt x="32382" y="569"/>
                </a:lnTo>
                <a:lnTo>
                  <a:pt x="32382" y="0"/>
                </a:lnTo>
                <a:lnTo>
                  <a:pt x="31245" y="0"/>
                </a:lnTo>
                <a:lnTo>
                  <a:pt x="31245" y="569"/>
                </a:lnTo>
                <a:lnTo>
                  <a:pt x="25264" y="569"/>
                </a:lnTo>
                <a:lnTo>
                  <a:pt x="25264" y="0"/>
                </a:lnTo>
                <a:lnTo>
                  <a:pt x="24127" y="0"/>
                </a:lnTo>
                <a:lnTo>
                  <a:pt x="24127" y="569"/>
                </a:lnTo>
                <a:lnTo>
                  <a:pt x="18124" y="569"/>
                </a:lnTo>
                <a:lnTo>
                  <a:pt x="18124" y="0"/>
                </a:lnTo>
                <a:lnTo>
                  <a:pt x="16987" y="0"/>
                </a:lnTo>
                <a:lnTo>
                  <a:pt x="16987" y="569"/>
                </a:lnTo>
                <a:lnTo>
                  <a:pt x="10984" y="569"/>
                </a:lnTo>
                <a:lnTo>
                  <a:pt x="10984" y="0"/>
                </a:lnTo>
                <a:lnTo>
                  <a:pt x="9847" y="0"/>
                </a:lnTo>
                <a:lnTo>
                  <a:pt x="9847" y="569"/>
                </a:lnTo>
                <a:lnTo>
                  <a:pt x="3866" y="569"/>
                </a:lnTo>
                <a:lnTo>
                  <a:pt x="3866" y="0"/>
                </a:ln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7" name="Google Shape;4227;p26"/>
          <p:cNvGrpSpPr/>
          <p:nvPr/>
        </p:nvGrpSpPr>
        <p:grpSpPr>
          <a:xfrm>
            <a:off x="507350" y="4092888"/>
            <a:ext cx="1169679" cy="337564"/>
            <a:chOff x="4541338" y="271625"/>
            <a:chExt cx="1169679" cy="337564"/>
          </a:xfrm>
        </p:grpSpPr>
        <p:sp>
          <p:nvSpPr>
            <p:cNvPr id="4228" name="Google Shape;4228;p26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6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0" name="Google Shape;4230;p26"/>
          <p:cNvGrpSpPr/>
          <p:nvPr/>
        </p:nvGrpSpPr>
        <p:grpSpPr>
          <a:xfrm>
            <a:off x="436809" y="1490048"/>
            <a:ext cx="636293" cy="631963"/>
            <a:chOff x="8468159" y="1464623"/>
            <a:chExt cx="636293" cy="631963"/>
          </a:xfrm>
        </p:grpSpPr>
        <p:grpSp>
          <p:nvGrpSpPr>
            <p:cNvPr id="4231" name="Google Shape;4231;p26"/>
            <p:cNvGrpSpPr/>
            <p:nvPr/>
          </p:nvGrpSpPr>
          <p:grpSpPr>
            <a:xfrm>
              <a:off x="8533623" y="1525757"/>
              <a:ext cx="570829" cy="570829"/>
              <a:chOff x="5681300" y="2527788"/>
              <a:chExt cx="805800" cy="805800"/>
            </a:xfrm>
          </p:grpSpPr>
          <p:sp>
            <p:nvSpPr>
              <p:cNvPr id="4232" name="Google Shape;4232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4" name="Google Shape;4234;p26"/>
            <p:cNvGrpSpPr/>
            <p:nvPr/>
          </p:nvGrpSpPr>
          <p:grpSpPr>
            <a:xfrm>
              <a:off x="8468159" y="1464623"/>
              <a:ext cx="570829" cy="570829"/>
              <a:chOff x="5681300" y="2527788"/>
              <a:chExt cx="805800" cy="805800"/>
            </a:xfrm>
          </p:grpSpPr>
          <p:sp>
            <p:nvSpPr>
              <p:cNvPr id="4235" name="Google Shape;4235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26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819438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7" name="Google Shape;4237;p26"/>
          <p:cNvGrpSpPr/>
          <p:nvPr/>
        </p:nvGrpSpPr>
        <p:grpSpPr>
          <a:xfrm>
            <a:off x="7984691" y="-375944"/>
            <a:ext cx="636526" cy="626463"/>
            <a:chOff x="817900" y="1853650"/>
            <a:chExt cx="528150" cy="519800"/>
          </a:xfrm>
        </p:grpSpPr>
        <p:sp>
          <p:nvSpPr>
            <p:cNvPr id="4238" name="Google Shape;4238;p26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6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6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1" name="Google Shape;4241;p26"/>
          <p:cNvGrpSpPr/>
          <p:nvPr/>
        </p:nvGrpSpPr>
        <p:grpSpPr>
          <a:xfrm>
            <a:off x="3901108" y="4430460"/>
            <a:ext cx="385224" cy="378820"/>
            <a:chOff x="471070" y="534409"/>
            <a:chExt cx="517984" cy="509372"/>
          </a:xfrm>
        </p:grpSpPr>
        <p:sp>
          <p:nvSpPr>
            <p:cNvPr id="4242" name="Google Shape;4242;p26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6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4" name="Google Shape;4244;p26"/>
          <p:cNvGrpSpPr/>
          <p:nvPr/>
        </p:nvGrpSpPr>
        <p:grpSpPr>
          <a:xfrm>
            <a:off x="8333886" y="2564876"/>
            <a:ext cx="810120" cy="233763"/>
            <a:chOff x="4541338" y="271625"/>
            <a:chExt cx="1169679" cy="337564"/>
          </a:xfrm>
        </p:grpSpPr>
        <p:sp>
          <p:nvSpPr>
            <p:cNvPr id="4245" name="Google Shape;4245;p26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6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7" name="Google Shape;4247;p26"/>
          <p:cNvGrpSpPr/>
          <p:nvPr/>
        </p:nvGrpSpPr>
        <p:grpSpPr>
          <a:xfrm rot="-1992990">
            <a:off x="7655112" y="1362574"/>
            <a:ext cx="475258" cy="465398"/>
            <a:chOff x="-62325" y="1983225"/>
            <a:chExt cx="475262" cy="465401"/>
          </a:xfrm>
        </p:grpSpPr>
        <p:sp>
          <p:nvSpPr>
            <p:cNvPr id="4248" name="Google Shape;4248;p26"/>
            <p:cNvSpPr/>
            <p:nvPr/>
          </p:nvSpPr>
          <p:spPr>
            <a:xfrm>
              <a:off x="-3400" y="20323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6"/>
            <p:cNvSpPr/>
            <p:nvPr/>
          </p:nvSpPr>
          <p:spPr>
            <a:xfrm>
              <a:off x="-62325" y="1983225"/>
              <a:ext cx="416337" cy="416301"/>
            </a:xfrm>
            <a:custGeom>
              <a:avLst/>
              <a:gdLst/>
              <a:ahLst/>
              <a:cxnLst/>
              <a:rect l="l" t="t" r="r" b="b"/>
              <a:pathLst>
                <a:path w="11667" h="11666" extrusionOk="0">
                  <a:moveTo>
                    <a:pt x="1024" y="0"/>
                  </a:moveTo>
                  <a:cubicBezTo>
                    <a:pt x="455" y="0"/>
                    <a:pt x="1" y="455"/>
                    <a:pt x="1" y="1023"/>
                  </a:cubicBezTo>
                  <a:lnTo>
                    <a:pt x="1" y="10642"/>
                  </a:lnTo>
                  <a:cubicBezTo>
                    <a:pt x="1" y="11211"/>
                    <a:pt x="455" y="11666"/>
                    <a:pt x="1024" y="11666"/>
                  </a:cubicBezTo>
                  <a:lnTo>
                    <a:pt x="10643" y="11666"/>
                  </a:lnTo>
                  <a:cubicBezTo>
                    <a:pt x="11211" y="11666"/>
                    <a:pt x="11666" y="11211"/>
                    <a:pt x="11666" y="10642"/>
                  </a:cubicBezTo>
                  <a:lnTo>
                    <a:pt x="11666" y="1023"/>
                  </a:lnTo>
                  <a:cubicBezTo>
                    <a:pt x="11666" y="455"/>
                    <a:pt x="11211" y="0"/>
                    <a:pt x="10643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6"/>
            <p:cNvSpPr/>
            <p:nvPr/>
          </p:nvSpPr>
          <p:spPr>
            <a:xfrm>
              <a:off x="58572" y="2187699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6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1"/>
                  </a:cubicBezTo>
                  <a:cubicBezTo>
                    <a:pt x="1" y="2115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6"/>
            <p:cNvSpPr/>
            <p:nvPr/>
          </p:nvSpPr>
          <p:spPr>
            <a:xfrm>
              <a:off x="152707" y="2093563"/>
              <a:ext cx="93352" cy="93352"/>
            </a:xfrm>
            <a:custGeom>
              <a:avLst/>
              <a:gdLst/>
              <a:ahLst/>
              <a:cxnLst/>
              <a:rect l="l" t="t" r="r" b="b"/>
              <a:pathLst>
                <a:path w="2616" h="2616" extrusionOk="0">
                  <a:moveTo>
                    <a:pt x="1115" y="2616"/>
                  </a:moveTo>
                  <a:cubicBezTo>
                    <a:pt x="2115" y="2616"/>
                    <a:pt x="2616" y="1411"/>
                    <a:pt x="1911" y="706"/>
                  </a:cubicBezTo>
                  <a:cubicBezTo>
                    <a:pt x="1206" y="1"/>
                    <a:pt x="1" y="501"/>
                    <a:pt x="1" y="1502"/>
                  </a:cubicBezTo>
                  <a:cubicBezTo>
                    <a:pt x="1" y="2116"/>
                    <a:pt x="501" y="2616"/>
                    <a:pt x="1115" y="2616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2" name="Google Shape;4252;p26"/>
          <p:cNvGrpSpPr/>
          <p:nvPr/>
        </p:nvGrpSpPr>
        <p:grpSpPr>
          <a:xfrm>
            <a:off x="7646750" y="3399075"/>
            <a:ext cx="1660132" cy="1744424"/>
            <a:chOff x="6159290" y="2741424"/>
            <a:chExt cx="1622808" cy="1705205"/>
          </a:xfrm>
        </p:grpSpPr>
        <p:sp>
          <p:nvSpPr>
            <p:cNvPr id="4253" name="Google Shape;4253;p26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6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6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6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6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8" name="Google Shape;4258;p26"/>
          <p:cNvGrpSpPr/>
          <p:nvPr/>
        </p:nvGrpSpPr>
        <p:grpSpPr>
          <a:xfrm>
            <a:off x="7690150" y="4366211"/>
            <a:ext cx="1660132" cy="1744424"/>
            <a:chOff x="6159290" y="2741424"/>
            <a:chExt cx="1622808" cy="1705205"/>
          </a:xfrm>
        </p:grpSpPr>
        <p:sp>
          <p:nvSpPr>
            <p:cNvPr id="4259" name="Google Shape;4259;p26"/>
            <p:cNvSpPr/>
            <p:nvPr/>
          </p:nvSpPr>
          <p:spPr>
            <a:xfrm flipH="1">
              <a:off x="6159290" y="2871878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6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6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6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6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p28"/>
          <p:cNvSpPr txBox="1">
            <a:spLocks noGrp="1"/>
          </p:cNvSpPr>
          <p:nvPr>
            <p:ph type="subTitle" idx="1"/>
          </p:nvPr>
        </p:nvSpPr>
        <p:spPr>
          <a:xfrm>
            <a:off x="4995425" y="2373750"/>
            <a:ext cx="3151200" cy="12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86" name="Google Shape;4486;p28"/>
          <p:cNvSpPr txBox="1">
            <a:spLocks noGrp="1"/>
          </p:cNvSpPr>
          <p:nvPr>
            <p:ph type="title"/>
          </p:nvPr>
        </p:nvSpPr>
        <p:spPr>
          <a:xfrm>
            <a:off x="4995425" y="1566150"/>
            <a:ext cx="31512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87" name="Google Shape;4487;p28"/>
          <p:cNvSpPr/>
          <p:nvPr/>
        </p:nvSpPr>
        <p:spPr>
          <a:xfrm rot="5400000" flipH="1">
            <a:off x="168177" y="3165627"/>
            <a:ext cx="1793433" cy="2235462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8" name="Google Shape;4488;p28"/>
          <p:cNvGrpSpPr/>
          <p:nvPr/>
        </p:nvGrpSpPr>
        <p:grpSpPr>
          <a:xfrm rot="5400000" flipH="1">
            <a:off x="6837210" y="-1210391"/>
            <a:ext cx="1437773" cy="3468016"/>
            <a:chOff x="5692625" y="470675"/>
            <a:chExt cx="1669500" cy="4027425"/>
          </a:xfrm>
        </p:grpSpPr>
        <p:sp>
          <p:nvSpPr>
            <p:cNvPr id="4489" name="Google Shape;4489;p28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8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8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8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8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8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8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8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8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8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8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8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8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8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8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8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8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8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8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8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3" name="Google Shape;4653;p28"/>
          <p:cNvGrpSpPr/>
          <p:nvPr/>
        </p:nvGrpSpPr>
        <p:grpSpPr>
          <a:xfrm rot="10800000" flipH="1">
            <a:off x="7628229" y="-257266"/>
            <a:ext cx="1766132" cy="1629623"/>
            <a:chOff x="6181969" y="2722905"/>
            <a:chExt cx="1726425" cy="1592985"/>
          </a:xfrm>
        </p:grpSpPr>
        <p:sp>
          <p:nvSpPr>
            <p:cNvPr id="4654" name="Google Shape;4654;p2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9" name="Google Shape;4659;p28"/>
          <p:cNvGrpSpPr/>
          <p:nvPr/>
        </p:nvGrpSpPr>
        <p:grpSpPr>
          <a:xfrm rot="10800000" flipH="1">
            <a:off x="7484766" y="-1005929"/>
            <a:ext cx="1766132" cy="1629623"/>
            <a:chOff x="6181969" y="2722905"/>
            <a:chExt cx="1726425" cy="1592985"/>
          </a:xfrm>
        </p:grpSpPr>
        <p:sp>
          <p:nvSpPr>
            <p:cNvPr id="4660" name="Google Shape;4660;p2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5" name="Google Shape;4665;p28"/>
          <p:cNvGrpSpPr/>
          <p:nvPr/>
        </p:nvGrpSpPr>
        <p:grpSpPr>
          <a:xfrm flipH="1">
            <a:off x="5200173" y="4471062"/>
            <a:ext cx="487526" cy="479472"/>
            <a:chOff x="471070" y="534409"/>
            <a:chExt cx="517984" cy="509372"/>
          </a:xfrm>
        </p:grpSpPr>
        <p:sp>
          <p:nvSpPr>
            <p:cNvPr id="4666" name="Google Shape;4666;p2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8" name="Google Shape;4668;p28"/>
          <p:cNvGrpSpPr/>
          <p:nvPr/>
        </p:nvGrpSpPr>
        <p:grpSpPr>
          <a:xfrm flipH="1">
            <a:off x="7081993" y="4129751"/>
            <a:ext cx="1064642" cy="307217"/>
            <a:chOff x="4541338" y="271625"/>
            <a:chExt cx="1169679" cy="337564"/>
          </a:xfrm>
        </p:grpSpPr>
        <p:sp>
          <p:nvSpPr>
            <p:cNvPr id="4669" name="Google Shape;4669;p2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1" name="Google Shape;4671;p28"/>
          <p:cNvGrpSpPr/>
          <p:nvPr/>
        </p:nvGrpSpPr>
        <p:grpSpPr>
          <a:xfrm rot="-1831220" flipH="1">
            <a:off x="3429860" y="-67047"/>
            <a:ext cx="719069" cy="784707"/>
            <a:chOff x="7567100" y="2085976"/>
            <a:chExt cx="935147" cy="1020509"/>
          </a:xfrm>
        </p:grpSpPr>
        <p:sp>
          <p:nvSpPr>
            <p:cNvPr id="4672" name="Google Shape;4672;p2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4" name="Google Shape;4674;p28"/>
          <p:cNvGrpSpPr/>
          <p:nvPr/>
        </p:nvGrpSpPr>
        <p:grpSpPr>
          <a:xfrm flipH="1">
            <a:off x="1667432" y="-257269"/>
            <a:ext cx="636526" cy="626463"/>
            <a:chOff x="817900" y="1853650"/>
            <a:chExt cx="528150" cy="519800"/>
          </a:xfrm>
        </p:grpSpPr>
        <p:sp>
          <p:nvSpPr>
            <p:cNvPr id="4675" name="Google Shape;4675;p28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8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8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8" name="Google Shape;4678;p28"/>
          <p:cNvGrpSpPr/>
          <p:nvPr/>
        </p:nvGrpSpPr>
        <p:grpSpPr>
          <a:xfrm flipH="1">
            <a:off x="-514932" y="845876"/>
            <a:ext cx="1064642" cy="307217"/>
            <a:chOff x="4541338" y="271625"/>
            <a:chExt cx="1169679" cy="337564"/>
          </a:xfrm>
        </p:grpSpPr>
        <p:sp>
          <p:nvSpPr>
            <p:cNvPr id="4679" name="Google Shape;4679;p2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"/>
          <p:cNvGrpSpPr/>
          <p:nvPr/>
        </p:nvGrpSpPr>
        <p:grpSpPr>
          <a:xfrm flipH="1">
            <a:off x="6398211" y="-109516"/>
            <a:ext cx="2769010" cy="1091342"/>
            <a:chOff x="264700" y="482825"/>
            <a:chExt cx="2234875" cy="880825"/>
          </a:xfrm>
        </p:grpSpPr>
        <p:sp>
          <p:nvSpPr>
            <p:cNvPr id="283" name="Google Shape;283;p3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3"/>
          <p:cNvGrpSpPr/>
          <p:nvPr/>
        </p:nvGrpSpPr>
        <p:grpSpPr>
          <a:xfrm>
            <a:off x="7271875" y="2815839"/>
            <a:ext cx="1983717" cy="2359398"/>
            <a:chOff x="7090560" y="2571750"/>
            <a:chExt cx="2162090" cy="2571831"/>
          </a:xfrm>
        </p:grpSpPr>
        <p:sp>
          <p:nvSpPr>
            <p:cNvPr id="371" name="Google Shape;371;p3"/>
            <p:cNvSpPr/>
            <p:nvPr/>
          </p:nvSpPr>
          <p:spPr>
            <a:xfrm flipH="1">
              <a:off x="7090560" y="2571750"/>
              <a:ext cx="2162090" cy="2571831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7189360" y="2571750"/>
              <a:ext cx="2063290" cy="2571831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3"/>
          <p:cNvGrpSpPr/>
          <p:nvPr/>
        </p:nvGrpSpPr>
        <p:grpSpPr>
          <a:xfrm flipH="1">
            <a:off x="-68725" y="-109525"/>
            <a:ext cx="1669500" cy="4027425"/>
            <a:chOff x="5692625" y="470675"/>
            <a:chExt cx="1669500" cy="4027425"/>
          </a:xfrm>
        </p:grpSpPr>
        <p:sp>
          <p:nvSpPr>
            <p:cNvPr id="374" name="Google Shape;374;p3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3"/>
          <p:cNvGrpSpPr/>
          <p:nvPr/>
        </p:nvGrpSpPr>
        <p:grpSpPr>
          <a:xfrm>
            <a:off x="7710125" y="3095888"/>
            <a:ext cx="1639813" cy="1723068"/>
            <a:chOff x="7501875" y="2830038"/>
            <a:chExt cx="1639813" cy="1723068"/>
          </a:xfrm>
        </p:grpSpPr>
        <p:sp>
          <p:nvSpPr>
            <p:cNvPr id="539" name="Google Shape;539;p3"/>
            <p:cNvSpPr/>
            <p:nvPr/>
          </p:nvSpPr>
          <p:spPr>
            <a:xfrm flipH="1">
              <a:off x="7501875" y="2961853"/>
              <a:ext cx="1616898" cy="1591253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 flipH="1">
              <a:off x="7555356" y="2856796"/>
              <a:ext cx="1555767" cy="1536622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 flipH="1">
              <a:off x="7524790" y="2830038"/>
              <a:ext cx="1616898" cy="15909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 flipH="1">
              <a:off x="7570669" y="2860854"/>
              <a:ext cx="182353" cy="183467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 flipH="1">
              <a:off x="7543371" y="2833737"/>
              <a:ext cx="277319" cy="237882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3"/>
          <p:cNvGrpSpPr/>
          <p:nvPr/>
        </p:nvGrpSpPr>
        <p:grpSpPr>
          <a:xfrm>
            <a:off x="8018107" y="4038767"/>
            <a:ext cx="1630008" cy="1751622"/>
            <a:chOff x="7802107" y="3742542"/>
            <a:chExt cx="1630008" cy="1751622"/>
          </a:xfrm>
        </p:grpSpPr>
        <p:sp>
          <p:nvSpPr>
            <p:cNvPr id="545" name="Google Shape;545;p3"/>
            <p:cNvSpPr/>
            <p:nvPr/>
          </p:nvSpPr>
          <p:spPr>
            <a:xfrm flipH="1">
              <a:off x="7802107" y="3903198"/>
              <a:ext cx="1616898" cy="15909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46" y="0"/>
                  </a:moveTo>
                  <a:cubicBezTo>
                    <a:pt x="40123" y="0"/>
                    <a:pt x="39196" y="357"/>
                    <a:pt x="38482" y="1072"/>
                  </a:cubicBezTo>
                  <a:lnTo>
                    <a:pt x="1399" y="38154"/>
                  </a:lnTo>
                  <a:cubicBezTo>
                    <a:pt x="1" y="39552"/>
                    <a:pt x="1" y="41832"/>
                    <a:pt x="1399" y="43230"/>
                  </a:cubicBezTo>
                  <a:cubicBezTo>
                    <a:pt x="2098" y="43929"/>
                    <a:pt x="3010" y="44294"/>
                    <a:pt x="3983" y="44294"/>
                  </a:cubicBezTo>
                  <a:cubicBezTo>
                    <a:pt x="4925" y="44294"/>
                    <a:pt x="5837" y="43929"/>
                    <a:pt x="6505" y="43230"/>
                  </a:cubicBezTo>
                  <a:lnTo>
                    <a:pt x="43588" y="6178"/>
                  </a:lnTo>
                  <a:cubicBezTo>
                    <a:pt x="45017" y="4749"/>
                    <a:pt x="45017" y="2470"/>
                    <a:pt x="43588" y="1072"/>
                  </a:cubicBezTo>
                  <a:cubicBezTo>
                    <a:pt x="42889" y="357"/>
                    <a:pt x="41970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 flipH="1">
              <a:off x="7845783" y="3767002"/>
              <a:ext cx="1556844" cy="1536084"/>
            </a:xfrm>
            <a:custGeom>
              <a:avLst/>
              <a:gdLst/>
              <a:ahLst/>
              <a:cxnLst/>
              <a:rect l="l" t="t" r="r" b="b"/>
              <a:pathLst>
                <a:path w="43345" h="42767" extrusionOk="0">
                  <a:moveTo>
                    <a:pt x="40199" y="0"/>
                  </a:moveTo>
                  <a:cubicBezTo>
                    <a:pt x="39469" y="0"/>
                    <a:pt x="38740" y="274"/>
                    <a:pt x="38178" y="821"/>
                  </a:cubicBezTo>
                  <a:lnTo>
                    <a:pt x="1125" y="37904"/>
                  </a:lnTo>
                  <a:cubicBezTo>
                    <a:pt x="1" y="39028"/>
                    <a:pt x="1" y="40822"/>
                    <a:pt x="1125" y="41946"/>
                  </a:cubicBezTo>
                  <a:cubicBezTo>
                    <a:pt x="1672" y="42493"/>
                    <a:pt x="2402" y="42767"/>
                    <a:pt x="3131" y="42767"/>
                  </a:cubicBezTo>
                  <a:cubicBezTo>
                    <a:pt x="3861" y="42767"/>
                    <a:pt x="4590" y="42493"/>
                    <a:pt x="5138" y="41946"/>
                  </a:cubicBezTo>
                  <a:lnTo>
                    <a:pt x="42220" y="4864"/>
                  </a:lnTo>
                  <a:cubicBezTo>
                    <a:pt x="43345" y="3739"/>
                    <a:pt x="43345" y="1946"/>
                    <a:pt x="42220" y="821"/>
                  </a:cubicBezTo>
                  <a:cubicBezTo>
                    <a:pt x="41658" y="274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 flipH="1">
              <a:off x="7818485" y="3742542"/>
              <a:ext cx="1613630" cy="1587841"/>
            </a:xfrm>
            <a:custGeom>
              <a:avLst/>
              <a:gdLst/>
              <a:ahLst/>
              <a:cxnLst/>
              <a:rect l="l" t="t" r="r" b="b"/>
              <a:pathLst>
                <a:path w="44926" h="44208" extrusionOk="0">
                  <a:moveTo>
                    <a:pt x="41035" y="1441"/>
                  </a:moveTo>
                  <a:cubicBezTo>
                    <a:pt x="42889" y="1441"/>
                    <a:pt x="43832" y="3690"/>
                    <a:pt x="42525" y="4997"/>
                  </a:cubicBezTo>
                  <a:lnTo>
                    <a:pt x="5442" y="42080"/>
                  </a:lnTo>
                  <a:cubicBezTo>
                    <a:pt x="5031" y="42490"/>
                    <a:pt x="4492" y="42696"/>
                    <a:pt x="3952" y="42696"/>
                  </a:cubicBezTo>
                  <a:cubicBezTo>
                    <a:pt x="3413" y="42696"/>
                    <a:pt x="2873" y="42490"/>
                    <a:pt x="2463" y="42080"/>
                  </a:cubicBezTo>
                  <a:cubicBezTo>
                    <a:pt x="1673" y="41259"/>
                    <a:pt x="1673" y="39952"/>
                    <a:pt x="2463" y="39132"/>
                  </a:cubicBezTo>
                  <a:lnTo>
                    <a:pt x="39546" y="2049"/>
                  </a:lnTo>
                  <a:cubicBezTo>
                    <a:pt x="39941" y="1654"/>
                    <a:pt x="40488" y="1441"/>
                    <a:pt x="41035" y="1441"/>
                  </a:cubicBezTo>
                  <a:close/>
                  <a:moveTo>
                    <a:pt x="40955" y="1"/>
                  </a:moveTo>
                  <a:cubicBezTo>
                    <a:pt x="40062" y="1"/>
                    <a:pt x="39169" y="328"/>
                    <a:pt x="38482" y="985"/>
                  </a:cubicBezTo>
                  <a:lnTo>
                    <a:pt x="1399" y="38068"/>
                  </a:lnTo>
                  <a:cubicBezTo>
                    <a:pt x="1" y="39466"/>
                    <a:pt x="1" y="41746"/>
                    <a:pt x="1399" y="43144"/>
                  </a:cubicBezTo>
                  <a:cubicBezTo>
                    <a:pt x="2068" y="43843"/>
                    <a:pt x="2980" y="44208"/>
                    <a:pt x="3952" y="44208"/>
                  </a:cubicBezTo>
                  <a:cubicBezTo>
                    <a:pt x="4895" y="44208"/>
                    <a:pt x="5837" y="43843"/>
                    <a:pt x="6506" y="43144"/>
                  </a:cubicBezTo>
                  <a:lnTo>
                    <a:pt x="43588" y="6092"/>
                  </a:lnTo>
                  <a:cubicBezTo>
                    <a:pt x="44926" y="4663"/>
                    <a:pt x="44895" y="2414"/>
                    <a:pt x="43497" y="1046"/>
                  </a:cubicBezTo>
                  <a:cubicBezTo>
                    <a:pt x="42802" y="351"/>
                    <a:pt x="41878" y="1"/>
                    <a:pt x="4095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 flipH="1">
              <a:off x="7862173" y="3771348"/>
              <a:ext cx="182353" cy="182353"/>
            </a:xfrm>
            <a:custGeom>
              <a:avLst/>
              <a:gdLst/>
              <a:ahLst/>
              <a:cxnLst/>
              <a:rect l="l" t="t" r="r" b="b"/>
              <a:pathLst>
                <a:path w="5077" h="5077" extrusionOk="0">
                  <a:moveTo>
                    <a:pt x="2554" y="1"/>
                  </a:moveTo>
                  <a:cubicBezTo>
                    <a:pt x="1126" y="1"/>
                    <a:pt x="1" y="1126"/>
                    <a:pt x="1" y="2524"/>
                  </a:cubicBezTo>
                  <a:cubicBezTo>
                    <a:pt x="1" y="3922"/>
                    <a:pt x="1126" y="5077"/>
                    <a:pt x="2554" y="5077"/>
                  </a:cubicBezTo>
                  <a:cubicBezTo>
                    <a:pt x="3952" y="5077"/>
                    <a:pt x="5077" y="3922"/>
                    <a:pt x="5077" y="2524"/>
                  </a:cubicBezTo>
                  <a:cubicBezTo>
                    <a:pt x="5077" y="1126"/>
                    <a:pt x="3952" y="1"/>
                    <a:pt x="25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 flipH="1">
              <a:off x="7834875" y="3743153"/>
              <a:ext cx="277319" cy="237846"/>
            </a:xfrm>
            <a:custGeom>
              <a:avLst/>
              <a:gdLst/>
              <a:ahLst/>
              <a:cxnLst/>
              <a:rect l="l" t="t" r="r" b="b"/>
              <a:pathLst>
                <a:path w="7721" h="6622" extrusionOk="0">
                  <a:moveTo>
                    <a:pt x="4438" y="1546"/>
                  </a:moveTo>
                  <a:cubicBezTo>
                    <a:pt x="5411" y="1546"/>
                    <a:pt x="6201" y="2336"/>
                    <a:pt x="6201" y="3309"/>
                  </a:cubicBezTo>
                  <a:cubicBezTo>
                    <a:pt x="6201" y="4383"/>
                    <a:pt x="5316" y="5106"/>
                    <a:pt x="4397" y="5106"/>
                  </a:cubicBezTo>
                  <a:cubicBezTo>
                    <a:pt x="3963" y="5106"/>
                    <a:pt x="3522" y="4946"/>
                    <a:pt x="3162" y="4585"/>
                  </a:cubicBezTo>
                  <a:cubicBezTo>
                    <a:pt x="2037" y="3461"/>
                    <a:pt x="2827" y="1546"/>
                    <a:pt x="4438" y="1546"/>
                  </a:cubicBezTo>
                  <a:close/>
                  <a:moveTo>
                    <a:pt x="4399" y="0"/>
                  </a:moveTo>
                  <a:cubicBezTo>
                    <a:pt x="3590" y="0"/>
                    <a:pt x="2766" y="300"/>
                    <a:pt x="2098" y="968"/>
                  </a:cubicBezTo>
                  <a:cubicBezTo>
                    <a:pt x="0" y="3066"/>
                    <a:pt x="1490" y="6622"/>
                    <a:pt x="4438" y="6622"/>
                  </a:cubicBezTo>
                  <a:cubicBezTo>
                    <a:pt x="6262" y="6622"/>
                    <a:pt x="7721" y="5132"/>
                    <a:pt x="7721" y="3309"/>
                  </a:cubicBezTo>
                  <a:cubicBezTo>
                    <a:pt x="7721" y="1314"/>
                    <a:pt x="6092" y="0"/>
                    <a:pt x="439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3"/>
          <p:cNvGrpSpPr/>
          <p:nvPr/>
        </p:nvGrpSpPr>
        <p:grpSpPr>
          <a:xfrm>
            <a:off x="1723917" y="1171846"/>
            <a:ext cx="606164" cy="663654"/>
            <a:chOff x="5661051" y="3946631"/>
            <a:chExt cx="658301" cy="720736"/>
          </a:xfrm>
        </p:grpSpPr>
        <p:sp>
          <p:nvSpPr>
            <p:cNvPr id="551" name="Google Shape;551;p3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4" name="Google Shape;554;p3"/>
          <p:cNvSpPr/>
          <p:nvPr/>
        </p:nvSpPr>
        <p:spPr>
          <a:xfrm>
            <a:off x="2414275" y="385940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1" y="1"/>
                  <a:pt x="0" y="852"/>
                  <a:pt x="0" y="1885"/>
                </a:cubicBezTo>
                <a:cubicBezTo>
                  <a:pt x="0" y="3041"/>
                  <a:pt x="939" y="3804"/>
                  <a:pt x="1923" y="3804"/>
                </a:cubicBezTo>
                <a:cubicBezTo>
                  <a:pt x="2387" y="3804"/>
                  <a:pt x="2862" y="3634"/>
                  <a:pt x="3253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"/>
          <p:cNvSpPr/>
          <p:nvPr/>
        </p:nvSpPr>
        <p:spPr>
          <a:xfrm>
            <a:off x="2415093" y="82489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21" y="0"/>
                  <a:pt x="1" y="851"/>
                  <a:pt x="1" y="1915"/>
                </a:cubicBezTo>
                <a:cubicBezTo>
                  <a:pt x="1" y="3049"/>
                  <a:pt x="937" y="3805"/>
                  <a:pt x="1909" y="3805"/>
                </a:cubicBezTo>
                <a:cubicBezTo>
                  <a:pt x="2371" y="3805"/>
                  <a:pt x="2841" y="3634"/>
                  <a:pt x="3223" y="3252"/>
                </a:cubicBezTo>
                <a:cubicBezTo>
                  <a:pt x="4439" y="206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"/>
          <p:cNvSpPr/>
          <p:nvPr/>
        </p:nvSpPr>
        <p:spPr>
          <a:xfrm>
            <a:off x="2415093" y="-220171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6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34"/>
                  <a:pt x="928" y="3795"/>
                  <a:pt x="1905" y="3795"/>
                </a:cubicBezTo>
                <a:cubicBezTo>
                  <a:pt x="2375" y="3795"/>
                  <a:pt x="2858" y="3618"/>
                  <a:pt x="3253" y="3223"/>
                </a:cubicBezTo>
                <a:cubicBezTo>
                  <a:pt x="4439" y="2037"/>
                  <a:pt x="3587" y="1"/>
                  <a:pt x="1916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"/>
          <p:cNvSpPr/>
          <p:nvPr/>
        </p:nvSpPr>
        <p:spPr>
          <a:xfrm>
            <a:off x="2415939" y="-523650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36" y="3806"/>
                  <a:pt x="1909" y="3806"/>
                </a:cubicBezTo>
                <a:cubicBezTo>
                  <a:pt x="2370" y="3806"/>
                  <a:pt x="2840" y="3635"/>
                  <a:pt x="3222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"/>
          <p:cNvSpPr/>
          <p:nvPr/>
        </p:nvSpPr>
        <p:spPr>
          <a:xfrm>
            <a:off x="2673807" y="386786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5" y="0"/>
                </a:moveTo>
                <a:cubicBezTo>
                  <a:pt x="851" y="0"/>
                  <a:pt x="0" y="821"/>
                  <a:pt x="0" y="1885"/>
                </a:cubicBezTo>
                <a:cubicBezTo>
                  <a:pt x="0" y="3033"/>
                  <a:pt x="941" y="3794"/>
                  <a:pt x="1918" y="3794"/>
                </a:cubicBezTo>
                <a:cubicBezTo>
                  <a:pt x="2388" y="3794"/>
                  <a:pt x="2867" y="3618"/>
                  <a:pt x="3253" y="3222"/>
                </a:cubicBezTo>
                <a:cubicBezTo>
                  <a:pt x="4438" y="2037"/>
                  <a:pt x="3587" y="0"/>
                  <a:pt x="191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"/>
          <p:cNvSpPr/>
          <p:nvPr/>
        </p:nvSpPr>
        <p:spPr>
          <a:xfrm>
            <a:off x="2674626" y="83307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41"/>
                  <a:pt x="939" y="3804"/>
                  <a:pt x="1923" y="3804"/>
                </a:cubicBezTo>
                <a:cubicBezTo>
                  <a:pt x="2388" y="3804"/>
                  <a:pt x="2863" y="3633"/>
                  <a:pt x="3253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2675471" y="-220171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21" y="1"/>
                  <a:pt x="0" y="852"/>
                  <a:pt x="0" y="1916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0" y="3805"/>
                  <a:pt x="2840" y="3635"/>
                  <a:pt x="3222" y="3253"/>
                </a:cubicBezTo>
                <a:cubicBezTo>
                  <a:pt x="4438" y="2068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"/>
          <p:cNvSpPr/>
          <p:nvPr/>
        </p:nvSpPr>
        <p:spPr>
          <a:xfrm>
            <a:off x="2675471" y="-522804"/>
            <a:ext cx="121069" cy="103528"/>
          </a:xfrm>
          <a:custGeom>
            <a:avLst/>
            <a:gdLst/>
            <a:ahLst/>
            <a:cxnLst/>
            <a:rect l="l" t="t" r="r" b="b"/>
            <a:pathLst>
              <a:path w="4438" h="3795" extrusionOk="0">
                <a:moveTo>
                  <a:pt x="1915" y="0"/>
                </a:moveTo>
                <a:cubicBezTo>
                  <a:pt x="851" y="0"/>
                  <a:pt x="0" y="851"/>
                  <a:pt x="0" y="1885"/>
                </a:cubicBezTo>
                <a:cubicBezTo>
                  <a:pt x="0" y="3033"/>
                  <a:pt x="927" y="3795"/>
                  <a:pt x="1904" y="3795"/>
                </a:cubicBezTo>
                <a:cubicBezTo>
                  <a:pt x="2375" y="3795"/>
                  <a:pt x="2857" y="3618"/>
                  <a:pt x="3252" y="3222"/>
                </a:cubicBezTo>
                <a:cubicBezTo>
                  <a:pt x="4438" y="2037"/>
                  <a:pt x="3587" y="0"/>
                  <a:pt x="191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"/>
          <p:cNvSpPr/>
          <p:nvPr/>
        </p:nvSpPr>
        <p:spPr>
          <a:xfrm>
            <a:off x="2934158" y="386786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52" y="0"/>
                  <a:pt x="1" y="851"/>
                  <a:pt x="1" y="1915"/>
                </a:cubicBezTo>
                <a:cubicBezTo>
                  <a:pt x="1" y="3049"/>
                  <a:pt x="937" y="3805"/>
                  <a:pt x="1909" y="3805"/>
                </a:cubicBezTo>
                <a:cubicBezTo>
                  <a:pt x="2371" y="3805"/>
                  <a:pt x="2841" y="3634"/>
                  <a:pt x="3222" y="3253"/>
                </a:cubicBezTo>
                <a:cubicBezTo>
                  <a:pt x="4438" y="203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"/>
          <p:cNvSpPr/>
          <p:nvPr/>
        </p:nvSpPr>
        <p:spPr>
          <a:xfrm>
            <a:off x="2934158" y="83307"/>
            <a:ext cx="121096" cy="103991"/>
          </a:xfrm>
          <a:custGeom>
            <a:avLst/>
            <a:gdLst/>
            <a:ahLst/>
            <a:cxnLst/>
            <a:rect l="l" t="t" r="r" b="b"/>
            <a:pathLst>
              <a:path w="4439" h="3812" extrusionOk="0">
                <a:moveTo>
                  <a:pt x="1915" y="1"/>
                </a:moveTo>
                <a:cubicBezTo>
                  <a:pt x="852" y="1"/>
                  <a:pt x="1" y="852"/>
                  <a:pt x="1" y="1915"/>
                </a:cubicBezTo>
                <a:cubicBezTo>
                  <a:pt x="1" y="3064"/>
                  <a:pt x="942" y="3812"/>
                  <a:pt x="1919" y="3812"/>
                </a:cubicBezTo>
                <a:cubicBezTo>
                  <a:pt x="2389" y="3812"/>
                  <a:pt x="2867" y="3638"/>
                  <a:pt x="3253" y="3253"/>
                </a:cubicBezTo>
                <a:cubicBezTo>
                  <a:pt x="4438" y="206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"/>
          <p:cNvSpPr/>
          <p:nvPr/>
        </p:nvSpPr>
        <p:spPr>
          <a:xfrm>
            <a:off x="2934976" y="-219326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885" y="0"/>
                </a:moveTo>
                <a:cubicBezTo>
                  <a:pt x="852" y="0"/>
                  <a:pt x="1" y="851"/>
                  <a:pt x="1" y="1885"/>
                </a:cubicBezTo>
                <a:cubicBezTo>
                  <a:pt x="1" y="3033"/>
                  <a:pt x="928" y="3794"/>
                  <a:pt x="1905" y="3794"/>
                </a:cubicBezTo>
                <a:cubicBezTo>
                  <a:pt x="2376" y="3794"/>
                  <a:pt x="2858" y="3618"/>
                  <a:pt x="3253" y="3222"/>
                </a:cubicBezTo>
                <a:cubicBezTo>
                  <a:pt x="4439" y="2037"/>
                  <a:pt x="3588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"/>
          <p:cNvSpPr/>
          <p:nvPr/>
        </p:nvSpPr>
        <p:spPr>
          <a:xfrm>
            <a:off x="2935822" y="-522804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0"/>
                </a:moveTo>
                <a:cubicBezTo>
                  <a:pt x="821" y="0"/>
                  <a:pt x="0" y="851"/>
                  <a:pt x="0" y="1915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1" y="3805"/>
                  <a:pt x="2841" y="3634"/>
                  <a:pt x="3222" y="3253"/>
                </a:cubicBezTo>
                <a:cubicBezTo>
                  <a:pt x="4438" y="2037"/>
                  <a:pt x="3587" y="0"/>
                  <a:pt x="1885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"/>
          <p:cNvSpPr/>
          <p:nvPr/>
        </p:nvSpPr>
        <p:spPr>
          <a:xfrm>
            <a:off x="3193690" y="387604"/>
            <a:ext cx="121096" cy="103528"/>
          </a:xfrm>
          <a:custGeom>
            <a:avLst/>
            <a:gdLst/>
            <a:ahLst/>
            <a:cxnLst/>
            <a:rect l="l" t="t" r="r" b="b"/>
            <a:pathLst>
              <a:path w="4439" h="3795" extrusionOk="0">
                <a:moveTo>
                  <a:pt x="1915" y="1"/>
                </a:moveTo>
                <a:cubicBezTo>
                  <a:pt x="851" y="1"/>
                  <a:pt x="0" y="821"/>
                  <a:pt x="0" y="1885"/>
                </a:cubicBezTo>
                <a:cubicBezTo>
                  <a:pt x="0" y="3034"/>
                  <a:pt x="928" y="3795"/>
                  <a:pt x="1904" y="3795"/>
                </a:cubicBezTo>
                <a:cubicBezTo>
                  <a:pt x="2375" y="3795"/>
                  <a:pt x="2857" y="3618"/>
                  <a:pt x="3253" y="3223"/>
                </a:cubicBezTo>
                <a:cubicBezTo>
                  <a:pt x="4438" y="203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"/>
          <p:cNvSpPr/>
          <p:nvPr/>
        </p:nvSpPr>
        <p:spPr>
          <a:xfrm>
            <a:off x="3194508" y="84125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885" y="1"/>
                </a:moveTo>
                <a:cubicBezTo>
                  <a:pt x="852" y="1"/>
                  <a:pt x="1" y="852"/>
                  <a:pt x="1" y="1885"/>
                </a:cubicBezTo>
                <a:cubicBezTo>
                  <a:pt x="1" y="3041"/>
                  <a:pt x="940" y="3805"/>
                  <a:pt x="1913" y="3805"/>
                </a:cubicBezTo>
                <a:cubicBezTo>
                  <a:pt x="2374" y="3805"/>
                  <a:pt x="2842" y="3634"/>
                  <a:pt x="3223" y="3253"/>
                </a:cubicBezTo>
                <a:cubicBezTo>
                  <a:pt x="4439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"/>
          <p:cNvSpPr/>
          <p:nvPr/>
        </p:nvSpPr>
        <p:spPr>
          <a:xfrm>
            <a:off x="3194508" y="-219326"/>
            <a:ext cx="121096" cy="103800"/>
          </a:xfrm>
          <a:custGeom>
            <a:avLst/>
            <a:gdLst/>
            <a:ahLst/>
            <a:cxnLst/>
            <a:rect l="l" t="t" r="r" b="b"/>
            <a:pathLst>
              <a:path w="4439" h="3805" extrusionOk="0">
                <a:moveTo>
                  <a:pt x="1916" y="0"/>
                </a:moveTo>
                <a:cubicBezTo>
                  <a:pt x="852" y="0"/>
                  <a:pt x="1" y="851"/>
                  <a:pt x="1" y="1915"/>
                </a:cubicBezTo>
                <a:cubicBezTo>
                  <a:pt x="1" y="3049"/>
                  <a:pt x="951" y="3805"/>
                  <a:pt x="1932" y="3805"/>
                </a:cubicBezTo>
                <a:cubicBezTo>
                  <a:pt x="2398" y="3805"/>
                  <a:pt x="2871" y="3634"/>
                  <a:pt x="3253" y="3252"/>
                </a:cubicBezTo>
                <a:cubicBezTo>
                  <a:pt x="4439" y="2067"/>
                  <a:pt x="3587" y="0"/>
                  <a:pt x="1916" y="0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"/>
          <p:cNvSpPr/>
          <p:nvPr/>
        </p:nvSpPr>
        <p:spPr>
          <a:xfrm>
            <a:off x="3195354" y="-521986"/>
            <a:ext cx="121069" cy="103528"/>
          </a:xfrm>
          <a:custGeom>
            <a:avLst/>
            <a:gdLst/>
            <a:ahLst/>
            <a:cxnLst/>
            <a:rect l="l" t="t" r="r" b="b"/>
            <a:pathLst>
              <a:path w="4438" h="3795" extrusionOk="0">
                <a:moveTo>
                  <a:pt x="1915" y="1"/>
                </a:moveTo>
                <a:cubicBezTo>
                  <a:pt x="851" y="1"/>
                  <a:pt x="0" y="852"/>
                  <a:pt x="0" y="1885"/>
                </a:cubicBezTo>
                <a:cubicBezTo>
                  <a:pt x="0" y="3034"/>
                  <a:pt x="927" y="3795"/>
                  <a:pt x="1904" y="3795"/>
                </a:cubicBezTo>
                <a:cubicBezTo>
                  <a:pt x="2375" y="3795"/>
                  <a:pt x="2857" y="3618"/>
                  <a:pt x="3252" y="3223"/>
                </a:cubicBezTo>
                <a:cubicBezTo>
                  <a:pt x="4438" y="2037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"/>
          <p:cNvSpPr/>
          <p:nvPr/>
        </p:nvSpPr>
        <p:spPr>
          <a:xfrm>
            <a:off x="3453222" y="387604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91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50" y="3805"/>
                  <a:pt x="1932" y="3805"/>
                </a:cubicBezTo>
                <a:cubicBezTo>
                  <a:pt x="2398" y="3805"/>
                  <a:pt x="2871" y="3635"/>
                  <a:pt x="3253" y="3253"/>
                </a:cubicBezTo>
                <a:cubicBezTo>
                  <a:pt x="4438" y="2037"/>
                  <a:pt x="361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"/>
          <p:cNvSpPr/>
          <p:nvPr/>
        </p:nvSpPr>
        <p:spPr>
          <a:xfrm>
            <a:off x="3454886" y="84125"/>
            <a:ext cx="121069" cy="103991"/>
          </a:xfrm>
          <a:custGeom>
            <a:avLst/>
            <a:gdLst/>
            <a:ahLst/>
            <a:cxnLst/>
            <a:rect l="l" t="t" r="r" b="b"/>
            <a:pathLst>
              <a:path w="4438" h="3812" extrusionOk="0">
                <a:moveTo>
                  <a:pt x="1885" y="1"/>
                </a:moveTo>
                <a:cubicBezTo>
                  <a:pt x="821" y="1"/>
                  <a:pt x="0" y="852"/>
                  <a:pt x="0" y="1916"/>
                </a:cubicBezTo>
                <a:cubicBezTo>
                  <a:pt x="0" y="3065"/>
                  <a:pt x="928" y="3812"/>
                  <a:pt x="1895" y="3812"/>
                </a:cubicBezTo>
                <a:cubicBezTo>
                  <a:pt x="2361" y="3812"/>
                  <a:pt x="2837" y="3639"/>
                  <a:pt x="3222" y="3253"/>
                </a:cubicBezTo>
                <a:cubicBezTo>
                  <a:pt x="4438" y="2068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"/>
          <p:cNvSpPr/>
          <p:nvPr/>
        </p:nvSpPr>
        <p:spPr>
          <a:xfrm>
            <a:off x="3454886" y="-218507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885" y="1"/>
                </a:moveTo>
                <a:cubicBezTo>
                  <a:pt x="821" y="1"/>
                  <a:pt x="0" y="852"/>
                  <a:pt x="0" y="1915"/>
                </a:cubicBezTo>
                <a:cubicBezTo>
                  <a:pt x="0" y="3049"/>
                  <a:pt x="936" y="3805"/>
                  <a:pt x="1909" y="3805"/>
                </a:cubicBezTo>
                <a:cubicBezTo>
                  <a:pt x="2370" y="3805"/>
                  <a:pt x="2840" y="3635"/>
                  <a:pt x="3222" y="3253"/>
                </a:cubicBezTo>
                <a:cubicBezTo>
                  <a:pt x="4438" y="2037"/>
                  <a:pt x="3587" y="1"/>
                  <a:pt x="188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"/>
          <p:cNvSpPr/>
          <p:nvPr/>
        </p:nvSpPr>
        <p:spPr>
          <a:xfrm>
            <a:off x="3454886" y="-521986"/>
            <a:ext cx="121069" cy="103828"/>
          </a:xfrm>
          <a:custGeom>
            <a:avLst/>
            <a:gdLst/>
            <a:ahLst/>
            <a:cxnLst/>
            <a:rect l="l" t="t" r="r" b="b"/>
            <a:pathLst>
              <a:path w="4438" h="3806" extrusionOk="0">
                <a:moveTo>
                  <a:pt x="191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3049"/>
                  <a:pt x="950" y="3805"/>
                  <a:pt x="1932" y="3805"/>
                </a:cubicBezTo>
                <a:cubicBezTo>
                  <a:pt x="2398" y="3805"/>
                  <a:pt x="2871" y="3635"/>
                  <a:pt x="3252" y="3253"/>
                </a:cubicBezTo>
                <a:cubicBezTo>
                  <a:pt x="4438" y="2068"/>
                  <a:pt x="3587" y="1"/>
                  <a:pt x="1915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3"/>
          <p:cNvGrpSpPr/>
          <p:nvPr/>
        </p:nvGrpSpPr>
        <p:grpSpPr>
          <a:xfrm>
            <a:off x="343200" y="2738461"/>
            <a:ext cx="620801" cy="631927"/>
            <a:chOff x="5749195" y="4279048"/>
            <a:chExt cx="741432" cy="754720"/>
          </a:xfrm>
        </p:grpSpPr>
        <p:grpSp>
          <p:nvGrpSpPr>
            <p:cNvPr id="575" name="Google Shape;575;p3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576" name="Google Shape;576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3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579" name="Google Shape;579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581;p3"/>
          <p:cNvGrpSpPr/>
          <p:nvPr/>
        </p:nvGrpSpPr>
        <p:grpSpPr>
          <a:xfrm>
            <a:off x="1723913" y="4570163"/>
            <a:ext cx="1169679" cy="337564"/>
            <a:chOff x="4541338" y="271625"/>
            <a:chExt cx="1169679" cy="337564"/>
          </a:xfrm>
        </p:grpSpPr>
        <p:sp>
          <p:nvSpPr>
            <p:cNvPr id="582" name="Google Shape;582;p3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3"/>
          <p:cNvSpPr txBox="1">
            <a:spLocks noGrp="1"/>
          </p:cNvSpPr>
          <p:nvPr>
            <p:ph type="title"/>
          </p:nvPr>
        </p:nvSpPr>
        <p:spPr>
          <a:xfrm>
            <a:off x="2189250" y="2784050"/>
            <a:ext cx="47655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5" name="Google Shape;585;p3"/>
          <p:cNvSpPr txBox="1">
            <a:spLocks noGrp="1"/>
          </p:cNvSpPr>
          <p:nvPr>
            <p:ph type="subTitle" idx="1"/>
          </p:nvPr>
        </p:nvSpPr>
        <p:spPr>
          <a:xfrm>
            <a:off x="2189250" y="3674750"/>
            <a:ext cx="4765500" cy="3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1_1_1_1_1_1">
    <p:spTree>
      <p:nvGrpSpPr>
        <p:cNvPr id="1" name="Shape 5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" name="Google Shape;5488;p32"/>
          <p:cNvSpPr txBox="1">
            <a:spLocks noGrp="1"/>
          </p:cNvSpPr>
          <p:nvPr>
            <p:ph type="body" idx="1"/>
          </p:nvPr>
        </p:nvSpPr>
        <p:spPr>
          <a:xfrm>
            <a:off x="2245350" y="2437000"/>
            <a:ext cx="4653300" cy="20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489" name="Google Shape;5489;p32"/>
          <p:cNvGrpSpPr/>
          <p:nvPr/>
        </p:nvGrpSpPr>
        <p:grpSpPr>
          <a:xfrm rot="-4845530" flipH="1">
            <a:off x="313055" y="525930"/>
            <a:ext cx="1021250" cy="977007"/>
            <a:chOff x="6868941" y="265923"/>
            <a:chExt cx="1037994" cy="993025"/>
          </a:xfrm>
        </p:grpSpPr>
        <p:sp>
          <p:nvSpPr>
            <p:cNvPr id="5490" name="Google Shape;5490;p32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32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32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32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32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32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6" name="Google Shape;5496;p32"/>
          <p:cNvGrpSpPr/>
          <p:nvPr/>
        </p:nvGrpSpPr>
        <p:grpSpPr>
          <a:xfrm rot="-4845530" flipH="1">
            <a:off x="431679" y="482842"/>
            <a:ext cx="1021250" cy="977007"/>
            <a:chOff x="6868941" y="265923"/>
            <a:chExt cx="1037994" cy="993025"/>
          </a:xfrm>
        </p:grpSpPr>
        <p:sp>
          <p:nvSpPr>
            <p:cNvPr id="5497" name="Google Shape;5497;p32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32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32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32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32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32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3" name="Google Shape;5503;p32"/>
          <p:cNvGrpSpPr/>
          <p:nvPr/>
        </p:nvGrpSpPr>
        <p:grpSpPr>
          <a:xfrm rot="5400000" flipH="1">
            <a:off x="7582777" y="-651458"/>
            <a:ext cx="1262850" cy="2349384"/>
            <a:chOff x="7133475" y="-152400"/>
            <a:chExt cx="2090119" cy="3889065"/>
          </a:xfrm>
        </p:grpSpPr>
        <p:sp>
          <p:nvSpPr>
            <p:cNvPr id="5504" name="Google Shape;5504;p32"/>
            <p:cNvSpPr/>
            <p:nvPr/>
          </p:nvSpPr>
          <p:spPr>
            <a:xfrm>
              <a:off x="7133475" y="-152400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32"/>
            <p:cNvSpPr/>
            <p:nvPr/>
          </p:nvSpPr>
          <p:spPr>
            <a:xfrm>
              <a:off x="7151548" y="-152400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6" name="Google Shape;5506;p32"/>
          <p:cNvGrpSpPr/>
          <p:nvPr/>
        </p:nvGrpSpPr>
        <p:grpSpPr>
          <a:xfrm rot="1532383" flipH="1">
            <a:off x="8173534" y="2860156"/>
            <a:ext cx="912229" cy="923347"/>
            <a:chOff x="7462089" y="2083428"/>
            <a:chExt cx="955528" cy="967174"/>
          </a:xfrm>
        </p:grpSpPr>
        <p:sp>
          <p:nvSpPr>
            <p:cNvPr id="5507" name="Google Shape;5507;p32"/>
            <p:cNvSpPr/>
            <p:nvPr/>
          </p:nvSpPr>
          <p:spPr>
            <a:xfrm rot="-5811408">
              <a:off x="7446693" y="219040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32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9" name="Google Shape;5509;p32"/>
          <p:cNvGrpSpPr/>
          <p:nvPr/>
        </p:nvGrpSpPr>
        <p:grpSpPr>
          <a:xfrm flipH="1">
            <a:off x="7450735" y="4619875"/>
            <a:ext cx="1064625" cy="930275"/>
            <a:chOff x="3739700" y="4218425"/>
            <a:chExt cx="1064625" cy="930275"/>
          </a:xfrm>
        </p:grpSpPr>
        <p:sp>
          <p:nvSpPr>
            <p:cNvPr id="5510" name="Google Shape;5510;p32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2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2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2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2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2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32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32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32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32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32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32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32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32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32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32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32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32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32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32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0" name="Google Shape;5530;p32"/>
          <p:cNvGrpSpPr/>
          <p:nvPr/>
        </p:nvGrpSpPr>
        <p:grpSpPr>
          <a:xfrm flipH="1">
            <a:off x="7551310" y="1792521"/>
            <a:ext cx="964049" cy="278221"/>
            <a:chOff x="4541338" y="271625"/>
            <a:chExt cx="1169679" cy="337564"/>
          </a:xfrm>
        </p:grpSpPr>
        <p:sp>
          <p:nvSpPr>
            <p:cNvPr id="5531" name="Google Shape;5531;p3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3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32"/>
          <p:cNvGrpSpPr/>
          <p:nvPr/>
        </p:nvGrpSpPr>
        <p:grpSpPr>
          <a:xfrm rot="5400000">
            <a:off x="-798741" y="3350695"/>
            <a:ext cx="2604158" cy="1046283"/>
            <a:chOff x="6548059" y="4082448"/>
            <a:chExt cx="2675597" cy="1074985"/>
          </a:xfrm>
        </p:grpSpPr>
        <p:sp>
          <p:nvSpPr>
            <p:cNvPr id="5534" name="Google Shape;5534;p32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32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32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32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32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32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32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32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32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32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32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32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32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32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32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32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32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32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32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32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32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32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32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32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32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32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32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32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32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32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32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32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32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32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32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32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32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32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32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32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32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2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32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1" name="Google Shape;5581;p32"/>
          <p:cNvGrpSpPr/>
          <p:nvPr/>
        </p:nvGrpSpPr>
        <p:grpSpPr>
          <a:xfrm rot="-1863399" flipH="1">
            <a:off x="770962" y="3177073"/>
            <a:ext cx="1078879" cy="936335"/>
            <a:chOff x="7888434" y="2675276"/>
            <a:chExt cx="1009757" cy="876415"/>
          </a:xfrm>
        </p:grpSpPr>
        <p:grpSp>
          <p:nvGrpSpPr>
            <p:cNvPr id="5582" name="Google Shape;5582;p32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5583" name="Google Shape;5583;p32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32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5" name="Google Shape;5585;p32"/>
            <p:cNvGrpSpPr/>
            <p:nvPr/>
          </p:nvGrpSpPr>
          <p:grpSpPr>
            <a:xfrm rot="-1327499">
              <a:off x="7973526" y="2786059"/>
              <a:ext cx="703525" cy="589409"/>
              <a:chOff x="7497200" y="1186380"/>
              <a:chExt cx="467150" cy="391375"/>
            </a:xfrm>
          </p:grpSpPr>
          <p:sp>
            <p:nvSpPr>
              <p:cNvPr id="5586" name="Google Shape;5586;p32"/>
              <p:cNvSpPr/>
              <p:nvPr/>
            </p:nvSpPr>
            <p:spPr>
              <a:xfrm>
                <a:off x="7516200" y="1205380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32"/>
              <p:cNvSpPr/>
              <p:nvPr/>
            </p:nvSpPr>
            <p:spPr>
              <a:xfrm>
                <a:off x="7497200" y="1186380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8" name="Google Shape;5588;p32"/>
          <p:cNvGrpSpPr/>
          <p:nvPr/>
        </p:nvGrpSpPr>
        <p:grpSpPr>
          <a:xfrm flipH="1">
            <a:off x="4035503" y="4619872"/>
            <a:ext cx="964049" cy="278221"/>
            <a:chOff x="4541338" y="271625"/>
            <a:chExt cx="1169679" cy="337564"/>
          </a:xfrm>
        </p:grpSpPr>
        <p:sp>
          <p:nvSpPr>
            <p:cNvPr id="5589" name="Google Shape;5589;p32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32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1" name="Google Shape;5591;p32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5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2" name="Google Shape;5882;p34"/>
          <p:cNvSpPr/>
          <p:nvPr/>
        </p:nvSpPr>
        <p:spPr>
          <a:xfrm rot="5400000" flipH="1">
            <a:off x="168177" y="3165627"/>
            <a:ext cx="1793433" cy="2235462"/>
          </a:xfrm>
          <a:custGeom>
            <a:avLst/>
            <a:gdLst/>
            <a:ahLst/>
            <a:cxnLst/>
            <a:rect l="l" t="t" r="r" b="b"/>
            <a:pathLst>
              <a:path w="99030" h="123438" extrusionOk="0">
                <a:moveTo>
                  <a:pt x="8876" y="13101"/>
                </a:moveTo>
                <a:lnTo>
                  <a:pt x="8876" y="21186"/>
                </a:lnTo>
                <a:lnTo>
                  <a:pt x="851" y="21186"/>
                </a:lnTo>
                <a:lnTo>
                  <a:pt x="851" y="13101"/>
                </a:lnTo>
                <a:close/>
                <a:moveTo>
                  <a:pt x="8876" y="22706"/>
                </a:moveTo>
                <a:lnTo>
                  <a:pt x="8876" y="30700"/>
                </a:lnTo>
                <a:lnTo>
                  <a:pt x="851" y="30700"/>
                </a:lnTo>
                <a:lnTo>
                  <a:pt x="851" y="22706"/>
                </a:lnTo>
                <a:close/>
                <a:moveTo>
                  <a:pt x="18420" y="22706"/>
                </a:moveTo>
                <a:lnTo>
                  <a:pt x="18420" y="30700"/>
                </a:lnTo>
                <a:lnTo>
                  <a:pt x="10395" y="30700"/>
                </a:lnTo>
                <a:lnTo>
                  <a:pt x="10395" y="22706"/>
                </a:lnTo>
                <a:close/>
                <a:moveTo>
                  <a:pt x="8876" y="32129"/>
                </a:moveTo>
                <a:lnTo>
                  <a:pt x="8876" y="40214"/>
                </a:lnTo>
                <a:lnTo>
                  <a:pt x="851" y="40214"/>
                </a:lnTo>
                <a:lnTo>
                  <a:pt x="851" y="32129"/>
                </a:lnTo>
                <a:close/>
                <a:moveTo>
                  <a:pt x="18420" y="32129"/>
                </a:moveTo>
                <a:lnTo>
                  <a:pt x="18420" y="40214"/>
                </a:lnTo>
                <a:lnTo>
                  <a:pt x="10395" y="40214"/>
                </a:lnTo>
                <a:lnTo>
                  <a:pt x="10395" y="32129"/>
                </a:lnTo>
                <a:close/>
                <a:moveTo>
                  <a:pt x="8876" y="41673"/>
                </a:moveTo>
                <a:lnTo>
                  <a:pt x="8876" y="49728"/>
                </a:lnTo>
                <a:lnTo>
                  <a:pt x="851" y="49728"/>
                </a:lnTo>
                <a:lnTo>
                  <a:pt x="851" y="41673"/>
                </a:lnTo>
                <a:close/>
                <a:moveTo>
                  <a:pt x="18420" y="41673"/>
                </a:moveTo>
                <a:lnTo>
                  <a:pt x="18420" y="49728"/>
                </a:lnTo>
                <a:lnTo>
                  <a:pt x="10395" y="49728"/>
                </a:lnTo>
                <a:lnTo>
                  <a:pt x="10395" y="41673"/>
                </a:lnTo>
                <a:close/>
                <a:moveTo>
                  <a:pt x="27934" y="41673"/>
                </a:moveTo>
                <a:lnTo>
                  <a:pt x="27934" y="49728"/>
                </a:lnTo>
                <a:lnTo>
                  <a:pt x="19940" y="49728"/>
                </a:lnTo>
                <a:lnTo>
                  <a:pt x="19940" y="41673"/>
                </a:lnTo>
                <a:close/>
                <a:moveTo>
                  <a:pt x="8876" y="51187"/>
                </a:moveTo>
                <a:lnTo>
                  <a:pt x="8876" y="59242"/>
                </a:lnTo>
                <a:lnTo>
                  <a:pt x="851" y="59242"/>
                </a:lnTo>
                <a:lnTo>
                  <a:pt x="851" y="51187"/>
                </a:lnTo>
                <a:close/>
                <a:moveTo>
                  <a:pt x="18420" y="51187"/>
                </a:moveTo>
                <a:lnTo>
                  <a:pt x="18420" y="59242"/>
                </a:lnTo>
                <a:lnTo>
                  <a:pt x="10395" y="59242"/>
                </a:lnTo>
                <a:lnTo>
                  <a:pt x="10395" y="51187"/>
                </a:lnTo>
                <a:close/>
                <a:moveTo>
                  <a:pt x="27934" y="51187"/>
                </a:moveTo>
                <a:lnTo>
                  <a:pt x="27934" y="59242"/>
                </a:lnTo>
                <a:lnTo>
                  <a:pt x="19940" y="59242"/>
                </a:lnTo>
                <a:lnTo>
                  <a:pt x="19940" y="51187"/>
                </a:lnTo>
                <a:close/>
                <a:moveTo>
                  <a:pt x="37478" y="51187"/>
                </a:moveTo>
                <a:lnTo>
                  <a:pt x="37478" y="59242"/>
                </a:lnTo>
                <a:lnTo>
                  <a:pt x="29454" y="59242"/>
                </a:lnTo>
                <a:lnTo>
                  <a:pt x="29454" y="51187"/>
                </a:lnTo>
                <a:close/>
                <a:moveTo>
                  <a:pt x="8876" y="60761"/>
                </a:moveTo>
                <a:lnTo>
                  <a:pt x="8876" y="68755"/>
                </a:lnTo>
                <a:lnTo>
                  <a:pt x="851" y="68755"/>
                </a:lnTo>
                <a:lnTo>
                  <a:pt x="851" y="60761"/>
                </a:lnTo>
                <a:close/>
                <a:moveTo>
                  <a:pt x="18420" y="60761"/>
                </a:moveTo>
                <a:lnTo>
                  <a:pt x="18420" y="68755"/>
                </a:lnTo>
                <a:lnTo>
                  <a:pt x="10395" y="68755"/>
                </a:lnTo>
                <a:lnTo>
                  <a:pt x="10395" y="60761"/>
                </a:lnTo>
                <a:close/>
                <a:moveTo>
                  <a:pt x="27934" y="60761"/>
                </a:moveTo>
                <a:lnTo>
                  <a:pt x="27934" y="68755"/>
                </a:lnTo>
                <a:lnTo>
                  <a:pt x="19940" y="68755"/>
                </a:lnTo>
                <a:lnTo>
                  <a:pt x="19940" y="60761"/>
                </a:lnTo>
                <a:close/>
                <a:moveTo>
                  <a:pt x="37478" y="60761"/>
                </a:moveTo>
                <a:lnTo>
                  <a:pt x="37478" y="68755"/>
                </a:lnTo>
                <a:lnTo>
                  <a:pt x="29454" y="68755"/>
                </a:lnTo>
                <a:lnTo>
                  <a:pt x="29454" y="60761"/>
                </a:lnTo>
                <a:close/>
                <a:moveTo>
                  <a:pt x="46992" y="60822"/>
                </a:moveTo>
                <a:lnTo>
                  <a:pt x="46992" y="68816"/>
                </a:lnTo>
                <a:lnTo>
                  <a:pt x="38998" y="68816"/>
                </a:lnTo>
                <a:lnTo>
                  <a:pt x="38998" y="60822"/>
                </a:lnTo>
                <a:close/>
                <a:moveTo>
                  <a:pt x="8876" y="70275"/>
                </a:moveTo>
                <a:lnTo>
                  <a:pt x="8876" y="78239"/>
                </a:lnTo>
                <a:lnTo>
                  <a:pt x="851" y="78239"/>
                </a:lnTo>
                <a:lnTo>
                  <a:pt x="851" y="70275"/>
                </a:lnTo>
                <a:close/>
                <a:moveTo>
                  <a:pt x="18420" y="70275"/>
                </a:moveTo>
                <a:lnTo>
                  <a:pt x="18420" y="78239"/>
                </a:lnTo>
                <a:lnTo>
                  <a:pt x="10395" y="78239"/>
                </a:lnTo>
                <a:lnTo>
                  <a:pt x="10395" y="70275"/>
                </a:lnTo>
                <a:close/>
                <a:moveTo>
                  <a:pt x="27934" y="70275"/>
                </a:moveTo>
                <a:lnTo>
                  <a:pt x="27934" y="78239"/>
                </a:lnTo>
                <a:lnTo>
                  <a:pt x="19940" y="78239"/>
                </a:lnTo>
                <a:lnTo>
                  <a:pt x="19940" y="70275"/>
                </a:lnTo>
                <a:close/>
                <a:moveTo>
                  <a:pt x="37478" y="70275"/>
                </a:moveTo>
                <a:lnTo>
                  <a:pt x="37478" y="78239"/>
                </a:lnTo>
                <a:lnTo>
                  <a:pt x="29454" y="78239"/>
                </a:lnTo>
                <a:lnTo>
                  <a:pt x="29454" y="70275"/>
                </a:lnTo>
                <a:close/>
                <a:moveTo>
                  <a:pt x="46992" y="70336"/>
                </a:moveTo>
                <a:lnTo>
                  <a:pt x="46992" y="78300"/>
                </a:lnTo>
                <a:lnTo>
                  <a:pt x="38998" y="78300"/>
                </a:lnTo>
                <a:lnTo>
                  <a:pt x="38998" y="70336"/>
                </a:lnTo>
                <a:close/>
                <a:moveTo>
                  <a:pt x="56536" y="70397"/>
                </a:moveTo>
                <a:lnTo>
                  <a:pt x="56536" y="78360"/>
                </a:lnTo>
                <a:lnTo>
                  <a:pt x="48512" y="78360"/>
                </a:lnTo>
                <a:lnTo>
                  <a:pt x="48512" y="70397"/>
                </a:lnTo>
                <a:close/>
                <a:moveTo>
                  <a:pt x="8876" y="79728"/>
                </a:moveTo>
                <a:lnTo>
                  <a:pt x="8876" y="87753"/>
                </a:lnTo>
                <a:lnTo>
                  <a:pt x="851" y="87753"/>
                </a:lnTo>
                <a:lnTo>
                  <a:pt x="851" y="79728"/>
                </a:lnTo>
                <a:close/>
                <a:moveTo>
                  <a:pt x="18420" y="79728"/>
                </a:moveTo>
                <a:lnTo>
                  <a:pt x="18420" y="87753"/>
                </a:lnTo>
                <a:lnTo>
                  <a:pt x="10395" y="87753"/>
                </a:lnTo>
                <a:lnTo>
                  <a:pt x="10395" y="79728"/>
                </a:lnTo>
                <a:close/>
                <a:moveTo>
                  <a:pt x="27934" y="79728"/>
                </a:moveTo>
                <a:lnTo>
                  <a:pt x="27934" y="87753"/>
                </a:lnTo>
                <a:lnTo>
                  <a:pt x="19940" y="87753"/>
                </a:lnTo>
                <a:lnTo>
                  <a:pt x="19940" y="79728"/>
                </a:lnTo>
                <a:close/>
                <a:moveTo>
                  <a:pt x="37478" y="79728"/>
                </a:moveTo>
                <a:lnTo>
                  <a:pt x="37478" y="87753"/>
                </a:lnTo>
                <a:lnTo>
                  <a:pt x="29454" y="87753"/>
                </a:lnTo>
                <a:lnTo>
                  <a:pt x="29454" y="79728"/>
                </a:lnTo>
                <a:close/>
                <a:moveTo>
                  <a:pt x="66050" y="79728"/>
                </a:moveTo>
                <a:lnTo>
                  <a:pt x="66050" y="87753"/>
                </a:lnTo>
                <a:lnTo>
                  <a:pt x="58056" y="87753"/>
                </a:lnTo>
                <a:lnTo>
                  <a:pt x="58056" y="79728"/>
                </a:lnTo>
                <a:close/>
                <a:moveTo>
                  <a:pt x="46992" y="79728"/>
                </a:moveTo>
                <a:lnTo>
                  <a:pt x="46992" y="87844"/>
                </a:lnTo>
                <a:lnTo>
                  <a:pt x="38998" y="87844"/>
                </a:lnTo>
                <a:lnTo>
                  <a:pt x="38998" y="79728"/>
                </a:lnTo>
                <a:close/>
                <a:moveTo>
                  <a:pt x="56536" y="79728"/>
                </a:moveTo>
                <a:lnTo>
                  <a:pt x="56536" y="87874"/>
                </a:lnTo>
                <a:lnTo>
                  <a:pt x="48512" y="87874"/>
                </a:lnTo>
                <a:lnTo>
                  <a:pt x="48512" y="79728"/>
                </a:lnTo>
                <a:close/>
                <a:moveTo>
                  <a:pt x="8876" y="89272"/>
                </a:moveTo>
                <a:lnTo>
                  <a:pt x="8876" y="97267"/>
                </a:lnTo>
                <a:lnTo>
                  <a:pt x="851" y="97267"/>
                </a:lnTo>
                <a:lnTo>
                  <a:pt x="851" y="89272"/>
                </a:lnTo>
                <a:close/>
                <a:moveTo>
                  <a:pt x="18420" y="89272"/>
                </a:moveTo>
                <a:lnTo>
                  <a:pt x="18420" y="97267"/>
                </a:lnTo>
                <a:lnTo>
                  <a:pt x="10395" y="97267"/>
                </a:lnTo>
                <a:lnTo>
                  <a:pt x="10395" y="89272"/>
                </a:lnTo>
                <a:close/>
                <a:moveTo>
                  <a:pt x="27934" y="89272"/>
                </a:moveTo>
                <a:lnTo>
                  <a:pt x="27934" y="97267"/>
                </a:lnTo>
                <a:lnTo>
                  <a:pt x="19940" y="97267"/>
                </a:lnTo>
                <a:lnTo>
                  <a:pt x="19940" y="89272"/>
                </a:lnTo>
                <a:close/>
                <a:moveTo>
                  <a:pt x="37478" y="89272"/>
                </a:moveTo>
                <a:lnTo>
                  <a:pt x="37478" y="97267"/>
                </a:lnTo>
                <a:lnTo>
                  <a:pt x="29454" y="97267"/>
                </a:lnTo>
                <a:lnTo>
                  <a:pt x="29454" y="89272"/>
                </a:lnTo>
                <a:close/>
                <a:moveTo>
                  <a:pt x="66050" y="89272"/>
                </a:moveTo>
                <a:lnTo>
                  <a:pt x="66050" y="97267"/>
                </a:lnTo>
                <a:lnTo>
                  <a:pt x="58056" y="97267"/>
                </a:lnTo>
                <a:lnTo>
                  <a:pt x="58056" y="89272"/>
                </a:lnTo>
                <a:close/>
                <a:moveTo>
                  <a:pt x="46992" y="89364"/>
                </a:moveTo>
                <a:lnTo>
                  <a:pt x="46992" y="97327"/>
                </a:lnTo>
                <a:lnTo>
                  <a:pt x="38998" y="97327"/>
                </a:lnTo>
                <a:lnTo>
                  <a:pt x="38998" y="89364"/>
                </a:lnTo>
                <a:close/>
                <a:moveTo>
                  <a:pt x="56536" y="89394"/>
                </a:moveTo>
                <a:lnTo>
                  <a:pt x="56536" y="97388"/>
                </a:lnTo>
                <a:lnTo>
                  <a:pt x="48512" y="97388"/>
                </a:lnTo>
                <a:lnTo>
                  <a:pt x="48512" y="89394"/>
                </a:lnTo>
                <a:close/>
                <a:moveTo>
                  <a:pt x="8876" y="98756"/>
                </a:moveTo>
                <a:lnTo>
                  <a:pt x="8876" y="106780"/>
                </a:lnTo>
                <a:lnTo>
                  <a:pt x="851" y="106780"/>
                </a:lnTo>
                <a:lnTo>
                  <a:pt x="851" y="98756"/>
                </a:lnTo>
                <a:close/>
                <a:moveTo>
                  <a:pt x="18420" y="98756"/>
                </a:moveTo>
                <a:lnTo>
                  <a:pt x="18420" y="106780"/>
                </a:lnTo>
                <a:lnTo>
                  <a:pt x="10395" y="106780"/>
                </a:lnTo>
                <a:lnTo>
                  <a:pt x="10395" y="98756"/>
                </a:lnTo>
                <a:close/>
                <a:moveTo>
                  <a:pt x="27934" y="98756"/>
                </a:moveTo>
                <a:lnTo>
                  <a:pt x="27934" y="106780"/>
                </a:lnTo>
                <a:lnTo>
                  <a:pt x="19940" y="106780"/>
                </a:lnTo>
                <a:lnTo>
                  <a:pt x="19940" y="98756"/>
                </a:lnTo>
                <a:close/>
                <a:moveTo>
                  <a:pt x="37478" y="98756"/>
                </a:moveTo>
                <a:lnTo>
                  <a:pt x="37478" y="106780"/>
                </a:lnTo>
                <a:lnTo>
                  <a:pt x="29454" y="106780"/>
                </a:lnTo>
                <a:lnTo>
                  <a:pt x="29454" y="98756"/>
                </a:lnTo>
                <a:close/>
                <a:moveTo>
                  <a:pt x="66050" y="98756"/>
                </a:moveTo>
                <a:lnTo>
                  <a:pt x="66050" y="106780"/>
                </a:lnTo>
                <a:lnTo>
                  <a:pt x="58056" y="106780"/>
                </a:lnTo>
                <a:lnTo>
                  <a:pt x="58056" y="98756"/>
                </a:lnTo>
                <a:close/>
                <a:moveTo>
                  <a:pt x="75594" y="98756"/>
                </a:moveTo>
                <a:lnTo>
                  <a:pt x="75594" y="106780"/>
                </a:lnTo>
                <a:lnTo>
                  <a:pt x="67570" y="106780"/>
                </a:lnTo>
                <a:lnTo>
                  <a:pt x="67570" y="98756"/>
                </a:lnTo>
                <a:close/>
                <a:moveTo>
                  <a:pt x="46992" y="98756"/>
                </a:moveTo>
                <a:lnTo>
                  <a:pt x="46992" y="106841"/>
                </a:lnTo>
                <a:lnTo>
                  <a:pt x="38998" y="106841"/>
                </a:lnTo>
                <a:lnTo>
                  <a:pt x="38998" y="98756"/>
                </a:lnTo>
                <a:close/>
                <a:moveTo>
                  <a:pt x="56536" y="98756"/>
                </a:moveTo>
                <a:lnTo>
                  <a:pt x="56536" y="106902"/>
                </a:lnTo>
                <a:lnTo>
                  <a:pt x="48512" y="106902"/>
                </a:lnTo>
                <a:lnTo>
                  <a:pt x="48512" y="98756"/>
                </a:lnTo>
                <a:close/>
                <a:moveTo>
                  <a:pt x="8876" y="108300"/>
                </a:moveTo>
                <a:lnTo>
                  <a:pt x="8876" y="116264"/>
                </a:lnTo>
                <a:lnTo>
                  <a:pt x="851" y="116264"/>
                </a:lnTo>
                <a:lnTo>
                  <a:pt x="851" y="108300"/>
                </a:lnTo>
                <a:close/>
                <a:moveTo>
                  <a:pt x="18420" y="108300"/>
                </a:moveTo>
                <a:lnTo>
                  <a:pt x="18420" y="116264"/>
                </a:lnTo>
                <a:lnTo>
                  <a:pt x="10395" y="116264"/>
                </a:lnTo>
                <a:lnTo>
                  <a:pt x="10395" y="108300"/>
                </a:lnTo>
                <a:close/>
                <a:moveTo>
                  <a:pt x="27934" y="108300"/>
                </a:moveTo>
                <a:lnTo>
                  <a:pt x="27934" y="116264"/>
                </a:lnTo>
                <a:lnTo>
                  <a:pt x="19940" y="116264"/>
                </a:lnTo>
                <a:lnTo>
                  <a:pt x="19940" y="108300"/>
                </a:lnTo>
                <a:close/>
                <a:moveTo>
                  <a:pt x="37478" y="108300"/>
                </a:moveTo>
                <a:lnTo>
                  <a:pt x="37478" y="116264"/>
                </a:lnTo>
                <a:lnTo>
                  <a:pt x="29454" y="116264"/>
                </a:lnTo>
                <a:lnTo>
                  <a:pt x="29454" y="108300"/>
                </a:lnTo>
                <a:close/>
                <a:moveTo>
                  <a:pt x="66050" y="108300"/>
                </a:moveTo>
                <a:lnTo>
                  <a:pt x="66050" y="116264"/>
                </a:lnTo>
                <a:lnTo>
                  <a:pt x="58056" y="116264"/>
                </a:lnTo>
                <a:lnTo>
                  <a:pt x="58056" y="108300"/>
                </a:lnTo>
                <a:close/>
                <a:moveTo>
                  <a:pt x="75594" y="108300"/>
                </a:moveTo>
                <a:lnTo>
                  <a:pt x="75594" y="116264"/>
                </a:lnTo>
                <a:lnTo>
                  <a:pt x="67570" y="116264"/>
                </a:lnTo>
                <a:lnTo>
                  <a:pt x="67570" y="108300"/>
                </a:lnTo>
                <a:close/>
                <a:moveTo>
                  <a:pt x="85139" y="108300"/>
                </a:moveTo>
                <a:lnTo>
                  <a:pt x="85139" y="116264"/>
                </a:lnTo>
                <a:lnTo>
                  <a:pt x="77114" y="116264"/>
                </a:lnTo>
                <a:lnTo>
                  <a:pt x="77114" y="108300"/>
                </a:lnTo>
                <a:close/>
                <a:moveTo>
                  <a:pt x="46992" y="108361"/>
                </a:moveTo>
                <a:lnTo>
                  <a:pt x="46992" y="116355"/>
                </a:lnTo>
                <a:lnTo>
                  <a:pt x="38998" y="116355"/>
                </a:lnTo>
                <a:lnTo>
                  <a:pt x="38998" y="108361"/>
                </a:lnTo>
                <a:close/>
                <a:moveTo>
                  <a:pt x="56536" y="108422"/>
                </a:moveTo>
                <a:lnTo>
                  <a:pt x="56536" y="116385"/>
                </a:lnTo>
                <a:lnTo>
                  <a:pt x="48512" y="116385"/>
                </a:lnTo>
                <a:lnTo>
                  <a:pt x="48512" y="108422"/>
                </a:lnTo>
                <a:close/>
                <a:moveTo>
                  <a:pt x="0" y="1"/>
                </a:moveTo>
                <a:lnTo>
                  <a:pt x="0" y="123437"/>
                </a:lnTo>
                <a:lnTo>
                  <a:pt x="851" y="123437"/>
                </a:lnTo>
                <a:lnTo>
                  <a:pt x="851" y="117784"/>
                </a:lnTo>
                <a:lnTo>
                  <a:pt x="8876" y="117784"/>
                </a:lnTo>
                <a:lnTo>
                  <a:pt x="8876" y="123437"/>
                </a:lnTo>
                <a:lnTo>
                  <a:pt x="10395" y="123437"/>
                </a:lnTo>
                <a:lnTo>
                  <a:pt x="10395" y="117784"/>
                </a:lnTo>
                <a:lnTo>
                  <a:pt x="18420" y="117784"/>
                </a:lnTo>
                <a:lnTo>
                  <a:pt x="18420" y="123437"/>
                </a:lnTo>
                <a:lnTo>
                  <a:pt x="19940" y="123437"/>
                </a:lnTo>
                <a:lnTo>
                  <a:pt x="19940" y="117784"/>
                </a:lnTo>
                <a:lnTo>
                  <a:pt x="27934" y="117784"/>
                </a:lnTo>
                <a:lnTo>
                  <a:pt x="27934" y="123437"/>
                </a:lnTo>
                <a:lnTo>
                  <a:pt x="29454" y="123437"/>
                </a:lnTo>
                <a:lnTo>
                  <a:pt x="29454" y="117784"/>
                </a:lnTo>
                <a:lnTo>
                  <a:pt x="37478" y="117784"/>
                </a:lnTo>
                <a:lnTo>
                  <a:pt x="37478" y="123437"/>
                </a:lnTo>
                <a:lnTo>
                  <a:pt x="38998" y="123437"/>
                </a:lnTo>
                <a:lnTo>
                  <a:pt x="38998" y="117784"/>
                </a:lnTo>
                <a:lnTo>
                  <a:pt x="46992" y="117784"/>
                </a:lnTo>
                <a:lnTo>
                  <a:pt x="46992" y="123437"/>
                </a:lnTo>
                <a:lnTo>
                  <a:pt x="48512" y="123437"/>
                </a:lnTo>
                <a:lnTo>
                  <a:pt x="48512" y="117784"/>
                </a:lnTo>
                <a:lnTo>
                  <a:pt x="56536" y="117784"/>
                </a:lnTo>
                <a:lnTo>
                  <a:pt x="56536" y="123437"/>
                </a:lnTo>
                <a:lnTo>
                  <a:pt x="58056" y="123437"/>
                </a:lnTo>
                <a:lnTo>
                  <a:pt x="58056" y="117784"/>
                </a:lnTo>
                <a:lnTo>
                  <a:pt x="66050" y="117784"/>
                </a:lnTo>
                <a:lnTo>
                  <a:pt x="66050" y="123437"/>
                </a:lnTo>
                <a:lnTo>
                  <a:pt x="67570" y="123437"/>
                </a:lnTo>
                <a:lnTo>
                  <a:pt x="67570" y="117784"/>
                </a:lnTo>
                <a:lnTo>
                  <a:pt x="75594" y="117784"/>
                </a:lnTo>
                <a:lnTo>
                  <a:pt x="75594" y="123437"/>
                </a:lnTo>
                <a:lnTo>
                  <a:pt x="77114" y="123437"/>
                </a:lnTo>
                <a:lnTo>
                  <a:pt x="77114" y="117784"/>
                </a:lnTo>
                <a:lnTo>
                  <a:pt x="85139" y="117784"/>
                </a:lnTo>
                <a:lnTo>
                  <a:pt x="85139" y="123437"/>
                </a:lnTo>
                <a:lnTo>
                  <a:pt x="86658" y="123437"/>
                </a:lnTo>
                <a:lnTo>
                  <a:pt x="86658" y="117784"/>
                </a:lnTo>
                <a:lnTo>
                  <a:pt x="94652" y="117784"/>
                </a:lnTo>
                <a:lnTo>
                  <a:pt x="94652" y="123437"/>
                </a:lnTo>
                <a:lnTo>
                  <a:pt x="96172" y="123437"/>
                </a:lnTo>
                <a:lnTo>
                  <a:pt x="96172" y="117784"/>
                </a:lnTo>
                <a:lnTo>
                  <a:pt x="99029" y="117784"/>
                </a:lnTo>
                <a:lnTo>
                  <a:pt x="97753" y="116264"/>
                </a:lnTo>
                <a:lnTo>
                  <a:pt x="96172" y="116264"/>
                </a:lnTo>
                <a:lnTo>
                  <a:pt x="96172" y="114379"/>
                </a:lnTo>
                <a:lnTo>
                  <a:pt x="94652" y="112586"/>
                </a:lnTo>
                <a:lnTo>
                  <a:pt x="94652" y="116294"/>
                </a:lnTo>
                <a:lnTo>
                  <a:pt x="86628" y="116294"/>
                </a:lnTo>
                <a:lnTo>
                  <a:pt x="86628" y="108300"/>
                </a:lnTo>
                <a:lnTo>
                  <a:pt x="91035" y="108300"/>
                </a:lnTo>
                <a:lnTo>
                  <a:pt x="89759" y="106780"/>
                </a:lnTo>
                <a:lnTo>
                  <a:pt x="86628" y="106780"/>
                </a:lnTo>
                <a:lnTo>
                  <a:pt x="86628" y="103042"/>
                </a:lnTo>
                <a:lnTo>
                  <a:pt x="85108" y="101248"/>
                </a:lnTo>
                <a:lnTo>
                  <a:pt x="85108" y="106750"/>
                </a:lnTo>
                <a:lnTo>
                  <a:pt x="77114" y="106750"/>
                </a:lnTo>
                <a:lnTo>
                  <a:pt x="77114" y="98756"/>
                </a:lnTo>
                <a:lnTo>
                  <a:pt x="83041" y="98756"/>
                </a:lnTo>
                <a:lnTo>
                  <a:pt x="81765" y="97236"/>
                </a:lnTo>
                <a:lnTo>
                  <a:pt x="77114" y="97236"/>
                </a:lnTo>
                <a:lnTo>
                  <a:pt x="77114" y="91704"/>
                </a:lnTo>
                <a:lnTo>
                  <a:pt x="75594" y="89911"/>
                </a:lnTo>
                <a:lnTo>
                  <a:pt x="75594" y="97236"/>
                </a:lnTo>
                <a:lnTo>
                  <a:pt x="67570" y="97236"/>
                </a:lnTo>
                <a:lnTo>
                  <a:pt x="67570" y="89272"/>
                </a:lnTo>
                <a:lnTo>
                  <a:pt x="75047" y="89272"/>
                </a:lnTo>
                <a:lnTo>
                  <a:pt x="73771" y="87753"/>
                </a:lnTo>
                <a:lnTo>
                  <a:pt x="67570" y="87753"/>
                </a:lnTo>
                <a:lnTo>
                  <a:pt x="67570" y="80367"/>
                </a:lnTo>
                <a:lnTo>
                  <a:pt x="65746" y="78209"/>
                </a:lnTo>
                <a:lnTo>
                  <a:pt x="58056" y="78209"/>
                </a:lnTo>
                <a:lnTo>
                  <a:pt x="58056" y="70245"/>
                </a:lnTo>
                <a:lnTo>
                  <a:pt x="59029" y="70245"/>
                </a:lnTo>
                <a:lnTo>
                  <a:pt x="56536" y="67236"/>
                </a:lnTo>
                <a:lnTo>
                  <a:pt x="56536" y="68725"/>
                </a:lnTo>
                <a:lnTo>
                  <a:pt x="48512" y="68725"/>
                </a:lnTo>
                <a:lnTo>
                  <a:pt x="48512" y="60731"/>
                </a:lnTo>
                <a:lnTo>
                  <a:pt x="51035" y="60731"/>
                </a:lnTo>
                <a:lnTo>
                  <a:pt x="49758" y="59211"/>
                </a:lnTo>
                <a:lnTo>
                  <a:pt x="48512" y="59211"/>
                </a:lnTo>
                <a:lnTo>
                  <a:pt x="48512" y="57722"/>
                </a:lnTo>
                <a:lnTo>
                  <a:pt x="46992" y="55929"/>
                </a:lnTo>
                <a:lnTo>
                  <a:pt x="46992" y="59211"/>
                </a:lnTo>
                <a:lnTo>
                  <a:pt x="38998" y="59211"/>
                </a:lnTo>
                <a:lnTo>
                  <a:pt x="38998" y="51187"/>
                </a:lnTo>
                <a:lnTo>
                  <a:pt x="43040" y="51187"/>
                </a:lnTo>
                <a:lnTo>
                  <a:pt x="41764" y="49667"/>
                </a:lnTo>
                <a:lnTo>
                  <a:pt x="38998" y="49667"/>
                </a:lnTo>
                <a:lnTo>
                  <a:pt x="38998" y="46354"/>
                </a:lnTo>
                <a:lnTo>
                  <a:pt x="37478" y="44561"/>
                </a:lnTo>
                <a:lnTo>
                  <a:pt x="37478" y="49667"/>
                </a:lnTo>
                <a:lnTo>
                  <a:pt x="29454" y="49667"/>
                </a:lnTo>
                <a:lnTo>
                  <a:pt x="29454" y="41673"/>
                </a:lnTo>
                <a:lnTo>
                  <a:pt x="35046" y="41673"/>
                </a:lnTo>
                <a:lnTo>
                  <a:pt x="33770" y="40153"/>
                </a:lnTo>
                <a:lnTo>
                  <a:pt x="29454" y="40153"/>
                </a:lnTo>
                <a:lnTo>
                  <a:pt x="29454" y="35016"/>
                </a:lnTo>
                <a:lnTo>
                  <a:pt x="27934" y="33223"/>
                </a:lnTo>
                <a:lnTo>
                  <a:pt x="27934" y="40153"/>
                </a:lnTo>
                <a:lnTo>
                  <a:pt x="19940" y="40153"/>
                </a:lnTo>
                <a:lnTo>
                  <a:pt x="19940" y="32129"/>
                </a:lnTo>
                <a:lnTo>
                  <a:pt x="27052" y="32129"/>
                </a:lnTo>
                <a:lnTo>
                  <a:pt x="25776" y="30609"/>
                </a:lnTo>
                <a:lnTo>
                  <a:pt x="19940" y="30609"/>
                </a:lnTo>
                <a:lnTo>
                  <a:pt x="19940" y="23679"/>
                </a:lnTo>
                <a:lnTo>
                  <a:pt x="17782" y="21126"/>
                </a:lnTo>
                <a:lnTo>
                  <a:pt x="10395" y="21126"/>
                </a:lnTo>
                <a:lnTo>
                  <a:pt x="10395" y="13101"/>
                </a:lnTo>
                <a:lnTo>
                  <a:pt x="11034" y="13101"/>
                </a:lnTo>
                <a:lnTo>
                  <a:pt x="8876" y="10518"/>
                </a:lnTo>
                <a:lnTo>
                  <a:pt x="8876" y="11581"/>
                </a:lnTo>
                <a:lnTo>
                  <a:pt x="851" y="11581"/>
                </a:lnTo>
                <a:lnTo>
                  <a:pt x="851" y="3587"/>
                </a:lnTo>
                <a:lnTo>
                  <a:pt x="3040" y="3587"/>
                </a:lnTo>
                <a:lnTo>
                  <a:pt x="1763" y="2068"/>
                </a:lnTo>
                <a:lnTo>
                  <a:pt x="851" y="2068"/>
                </a:lnTo>
                <a:lnTo>
                  <a:pt x="851" y="1004"/>
                </a:lnTo>
                <a:lnTo>
                  <a:pt x="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83" name="Google Shape;5883;p34"/>
          <p:cNvGrpSpPr/>
          <p:nvPr/>
        </p:nvGrpSpPr>
        <p:grpSpPr>
          <a:xfrm rot="5400000" flipH="1">
            <a:off x="6837210" y="-1210391"/>
            <a:ext cx="1437773" cy="3468016"/>
            <a:chOff x="5692625" y="470675"/>
            <a:chExt cx="1669500" cy="4027425"/>
          </a:xfrm>
        </p:grpSpPr>
        <p:sp>
          <p:nvSpPr>
            <p:cNvPr id="5884" name="Google Shape;5884;p34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34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34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34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34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34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34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34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34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34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34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34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34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34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34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34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34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34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34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34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34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34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34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34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34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34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34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34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34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34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34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34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34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34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34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34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34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34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34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34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34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34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34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34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34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34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34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34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34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34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34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34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34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34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34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34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34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34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34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34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34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34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34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34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34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4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4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4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4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4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4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4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4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4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34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34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34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34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34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34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34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34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34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34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34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34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34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34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34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34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34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34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34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34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34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4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4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34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34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34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34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34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34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34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34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34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34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34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34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34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34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34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34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34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34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34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34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34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34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34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34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34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34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34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34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4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4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4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4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4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4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4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4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34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34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4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4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4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4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4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4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4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4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4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4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4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4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4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4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4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4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4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4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4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4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4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4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4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4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4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4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4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4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4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8" name="Google Shape;6048;p34"/>
          <p:cNvGrpSpPr/>
          <p:nvPr/>
        </p:nvGrpSpPr>
        <p:grpSpPr>
          <a:xfrm rot="10800000" flipH="1">
            <a:off x="7628229" y="-257266"/>
            <a:ext cx="1766132" cy="1629623"/>
            <a:chOff x="6181969" y="2722905"/>
            <a:chExt cx="1726425" cy="1592985"/>
          </a:xfrm>
        </p:grpSpPr>
        <p:sp>
          <p:nvSpPr>
            <p:cNvPr id="6049" name="Google Shape;6049;p34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4" name="Google Shape;6054;p34"/>
          <p:cNvGrpSpPr/>
          <p:nvPr/>
        </p:nvGrpSpPr>
        <p:grpSpPr>
          <a:xfrm rot="10800000" flipH="1">
            <a:off x="7484766" y="-1005929"/>
            <a:ext cx="1766132" cy="1629623"/>
            <a:chOff x="6181969" y="2722905"/>
            <a:chExt cx="1726425" cy="1592985"/>
          </a:xfrm>
        </p:grpSpPr>
        <p:sp>
          <p:nvSpPr>
            <p:cNvPr id="6055" name="Google Shape;6055;p34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0" name="Google Shape;6060;p34"/>
          <p:cNvGrpSpPr/>
          <p:nvPr/>
        </p:nvGrpSpPr>
        <p:grpSpPr>
          <a:xfrm flipH="1">
            <a:off x="5200173" y="4471062"/>
            <a:ext cx="487526" cy="479472"/>
            <a:chOff x="471070" y="534409"/>
            <a:chExt cx="517984" cy="509372"/>
          </a:xfrm>
        </p:grpSpPr>
        <p:sp>
          <p:nvSpPr>
            <p:cNvPr id="6061" name="Google Shape;6061;p34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4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3" name="Google Shape;6063;p34"/>
          <p:cNvGrpSpPr/>
          <p:nvPr/>
        </p:nvGrpSpPr>
        <p:grpSpPr>
          <a:xfrm flipH="1">
            <a:off x="7081993" y="4129751"/>
            <a:ext cx="1064642" cy="307217"/>
            <a:chOff x="4541338" y="271625"/>
            <a:chExt cx="1169679" cy="337564"/>
          </a:xfrm>
        </p:grpSpPr>
        <p:sp>
          <p:nvSpPr>
            <p:cNvPr id="6064" name="Google Shape;6064;p34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4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6" name="Google Shape;6066;p34"/>
          <p:cNvGrpSpPr/>
          <p:nvPr/>
        </p:nvGrpSpPr>
        <p:grpSpPr>
          <a:xfrm rot="-1831220" flipH="1">
            <a:off x="3429860" y="-67047"/>
            <a:ext cx="719069" cy="784707"/>
            <a:chOff x="7567100" y="2085976"/>
            <a:chExt cx="935147" cy="1020509"/>
          </a:xfrm>
        </p:grpSpPr>
        <p:sp>
          <p:nvSpPr>
            <p:cNvPr id="6067" name="Google Shape;6067;p34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4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9" name="Google Shape;6069;p34"/>
          <p:cNvGrpSpPr/>
          <p:nvPr/>
        </p:nvGrpSpPr>
        <p:grpSpPr>
          <a:xfrm flipH="1">
            <a:off x="1667432" y="-257269"/>
            <a:ext cx="636526" cy="626463"/>
            <a:chOff x="817900" y="1853650"/>
            <a:chExt cx="528150" cy="519800"/>
          </a:xfrm>
        </p:grpSpPr>
        <p:sp>
          <p:nvSpPr>
            <p:cNvPr id="6070" name="Google Shape;6070;p34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4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4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3" name="Google Shape;6073;p34"/>
          <p:cNvGrpSpPr/>
          <p:nvPr/>
        </p:nvGrpSpPr>
        <p:grpSpPr>
          <a:xfrm flipH="1">
            <a:off x="-514932" y="845876"/>
            <a:ext cx="1064642" cy="307217"/>
            <a:chOff x="4541338" y="271625"/>
            <a:chExt cx="1169679" cy="337564"/>
          </a:xfrm>
        </p:grpSpPr>
        <p:sp>
          <p:nvSpPr>
            <p:cNvPr id="6074" name="Google Shape;6074;p34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34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766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7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02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3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34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767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79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13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"/>
          <p:cNvGrpSpPr/>
          <p:nvPr/>
        </p:nvGrpSpPr>
        <p:grpSpPr>
          <a:xfrm flipH="1">
            <a:off x="0" y="2930769"/>
            <a:ext cx="2417369" cy="2212731"/>
            <a:chOff x="7311391" y="3555539"/>
            <a:chExt cx="1977785" cy="1662687"/>
          </a:xfrm>
        </p:grpSpPr>
        <p:sp>
          <p:nvSpPr>
            <p:cNvPr id="588" name="Google Shape;588;p4"/>
            <p:cNvSpPr/>
            <p:nvPr/>
          </p:nvSpPr>
          <p:spPr>
            <a:xfrm rot="-5400000">
              <a:off x="7468940" y="3397990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"/>
          <p:cNvGrpSpPr/>
          <p:nvPr/>
        </p:nvGrpSpPr>
        <p:grpSpPr>
          <a:xfrm>
            <a:off x="8269075" y="4133839"/>
            <a:ext cx="509117" cy="481380"/>
            <a:chOff x="214860" y="3555833"/>
            <a:chExt cx="509117" cy="481380"/>
          </a:xfrm>
        </p:grpSpPr>
        <p:grpSp>
          <p:nvGrpSpPr>
            <p:cNvPr id="591" name="Google Shape;591;p4"/>
            <p:cNvGrpSpPr/>
            <p:nvPr/>
          </p:nvGrpSpPr>
          <p:grpSpPr>
            <a:xfrm>
              <a:off x="214860" y="3602283"/>
              <a:ext cx="442742" cy="434930"/>
              <a:chOff x="11848750" y="2208025"/>
              <a:chExt cx="362725" cy="356325"/>
            </a:xfrm>
          </p:grpSpPr>
          <p:sp>
            <p:nvSpPr>
              <p:cNvPr id="592" name="Google Shape;592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7" name="Google Shape;597;p4"/>
            <p:cNvGrpSpPr/>
            <p:nvPr/>
          </p:nvGrpSpPr>
          <p:grpSpPr>
            <a:xfrm>
              <a:off x="281235" y="3555833"/>
              <a:ext cx="442742" cy="434930"/>
              <a:chOff x="11848750" y="2208025"/>
              <a:chExt cx="362725" cy="356325"/>
            </a:xfrm>
          </p:grpSpPr>
          <p:sp>
            <p:nvSpPr>
              <p:cNvPr id="598" name="Google Shape;598;p4"/>
              <p:cNvSpPr/>
              <p:nvPr/>
            </p:nvSpPr>
            <p:spPr>
              <a:xfrm>
                <a:off x="11848750" y="2208025"/>
                <a:ext cx="362725" cy="356325"/>
              </a:xfrm>
              <a:custGeom>
                <a:avLst/>
                <a:gdLst/>
                <a:ahLst/>
                <a:cxnLst/>
                <a:rect l="l" t="t" r="r" b="b"/>
                <a:pathLst>
                  <a:path w="14509" h="14253" extrusionOk="0">
                    <a:moveTo>
                      <a:pt x="4231" y="1"/>
                    </a:moveTo>
                    <a:cubicBezTo>
                      <a:pt x="3812" y="1"/>
                      <a:pt x="3420" y="274"/>
                      <a:pt x="3275" y="691"/>
                    </a:cubicBezTo>
                    <a:lnTo>
                      <a:pt x="182" y="9833"/>
                    </a:lnTo>
                    <a:cubicBezTo>
                      <a:pt x="0" y="10379"/>
                      <a:pt x="296" y="10947"/>
                      <a:pt x="819" y="11129"/>
                    </a:cubicBezTo>
                    <a:lnTo>
                      <a:pt x="9961" y="14199"/>
                    </a:lnTo>
                    <a:cubicBezTo>
                      <a:pt x="10070" y="14236"/>
                      <a:pt x="10181" y="14253"/>
                      <a:pt x="10289" y="14253"/>
                    </a:cubicBezTo>
                    <a:cubicBezTo>
                      <a:pt x="10719" y="14253"/>
                      <a:pt x="11111" y="13980"/>
                      <a:pt x="11257" y="13562"/>
                    </a:cubicBezTo>
                    <a:lnTo>
                      <a:pt x="14327" y="4421"/>
                    </a:lnTo>
                    <a:cubicBezTo>
                      <a:pt x="14509" y="3875"/>
                      <a:pt x="14236" y="3307"/>
                      <a:pt x="13690" y="3125"/>
                    </a:cubicBezTo>
                    <a:lnTo>
                      <a:pt x="4548" y="55"/>
                    </a:lnTo>
                    <a:cubicBezTo>
                      <a:pt x="4443" y="18"/>
                      <a:pt x="4336" y="1"/>
                      <a:pt x="4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12071025" y="2332175"/>
                <a:ext cx="6940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684" extrusionOk="0">
                    <a:moveTo>
                      <a:pt x="1729" y="182"/>
                    </a:moveTo>
                    <a:cubicBezTo>
                      <a:pt x="2684" y="501"/>
                      <a:pt x="2775" y="1797"/>
                      <a:pt x="1865" y="2252"/>
                    </a:cubicBezTo>
                    <a:cubicBezTo>
                      <a:pt x="979" y="2684"/>
                      <a:pt x="1" y="1842"/>
                      <a:pt x="319" y="887"/>
                    </a:cubicBezTo>
                    <a:cubicBezTo>
                      <a:pt x="524" y="296"/>
                      <a:pt x="1161" y="1"/>
                      <a:pt x="1729" y="18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12032950" y="2443025"/>
                <a:ext cx="6937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707" extrusionOk="0">
                    <a:moveTo>
                      <a:pt x="1751" y="206"/>
                    </a:moveTo>
                    <a:cubicBezTo>
                      <a:pt x="2684" y="524"/>
                      <a:pt x="2774" y="1820"/>
                      <a:pt x="1888" y="2275"/>
                    </a:cubicBezTo>
                    <a:cubicBezTo>
                      <a:pt x="978" y="2707"/>
                      <a:pt x="0" y="1843"/>
                      <a:pt x="319" y="910"/>
                    </a:cubicBezTo>
                    <a:cubicBezTo>
                      <a:pt x="523" y="319"/>
                      <a:pt x="1160" y="1"/>
                      <a:pt x="1751" y="206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11958475" y="2290675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3" y="2707"/>
                      <a:pt x="887" y="2775"/>
                      <a:pt x="432" y="1888"/>
                    </a:cubicBezTo>
                    <a:cubicBezTo>
                      <a:pt x="0" y="1001"/>
                      <a:pt x="864" y="1"/>
                      <a:pt x="1797" y="342"/>
                    </a:cubicBezTo>
                    <a:cubicBezTo>
                      <a:pt x="2388" y="524"/>
                      <a:pt x="2706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11920375" y="2402100"/>
                <a:ext cx="67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75" extrusionOk="0">
                    <a:moveTo>
                      <a:pt x="2502" y="1752"/>
                    </a:moveTo>
                    <a:cubicBezTo>
                      <a:pt x="2184" y="2684"/>
                      <a:pt x="865" y="2775"/>
                      <a:pt x="433" y="1888"/>
                    </a:cubicBezTo>
                    <a:cubicBezTo>
                      <a:pt x="1" y="978"/>
                      <a:pt x="842" y="1"/>
                      <a:pt x="1797" y="319"/>
                    </a:cubicBezTo>
                    <a:cubicBezTo>
                      <a:pt x="2388" y="524"/>
                      <a:pt x="2707" y="1160"/>
                      <a:pt x="2502" y="1752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3" name="Google Shape;603;p4"/>
          <p:cNvGrpSpPr/>
          <p:nvPr/>
        </p:nvGrpSpPr>
        <p:grpSpPr>
          <a:xfrm>
            <a:off x="2113999" y="3658314"/>
            <a:ext cx="406285" cy="378820"/>
            <a:chOff x="492607" y="534409"/>
            <a:chExt cx="546302" cy="509372"/>
          </a:xfrm>
        </p:grpSpPr>
        <p:sp>
          <p:nvSpPr>
            <p:cNvPr id="604" name="Google Shape;604;p4"/>
            <p:cNvSpPr/>
            <p:nvPr/>
          </p:nvSpPr>
          <p:spPr>
            <a:xfrm>
              <a:off x="542462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4"/>
          <p:cNvGrpSpPr/>
          <p:nvPr/>
        </p:nvGrpSpPr>
        <p:grpSpPr>
          <a:xfrm>
            <a:off x="7626844" y="-443026"/>
            <a:ext cx="1064625" cy="930275"/>
            <a:chOff x="3739700" y="4218425"/>
            <a:chExt cx="1064625" cy="930275"/>
          </a:xfrm>
        </p:grpSpPr>
        <p:sp>
          <p:nvSpPr>
            <p:cNvPr id="607" name="Google Shape;607;p4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"/>
          <p:cNvGrpSpPr/>
          <p:nvPr/>
        </p:nvGrpSpPr>
        <p:grpSpPr>
          <a:xfrm rot="-5923100">
            <a:off x="1107155" y="-866579"/>
            <a:ext cx="1258462" cy="1334248"/>
            <a:chOff x="6181969" y="2741424"/>
            <a:chExt cx="1710798" cy="1813824"/>
          </a:xfrm>
        </p:grpSpPr>
        <p:sp>
          <p:nvSpPr>
            <p:cNvPr id="628" name="Google Shape;628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4"/>
          <p:cNvGrpSpPr/>
          <p:nvPr/>
        </p:nvGrpSpPr>
        <p:grpSpPr>
          <a:xfrm rot="-5923100">
            <a:off x="246224" y="-501722"/>
            <a:ext cx="1258462" cy="1334248"/>
            <a:chOff x="6181969" y="2741424"/>
            <a:chExt cx="1710798" cy="1813824"/>
          </a:xfrm>
        </p:grpSpPr>
        <p:sp>
          <p:nvSpPr>
            <p:cNvPr id="634" name="Google Shape;634;p4"/>
            <p:cNvSpPr/>
            <p:nvPr/>
          </p:nvSpPr>
          <p:spPr>
            <a:xfrm flipH="1">
              <a:off x="6292638" y="2980497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4"/>
          <p:cNvSpPr txBox="1">
            <a:spLocks noGrp="1"/>
          </p:cNvSpPr>
          <p:nvPr>
            <p:ph type="title"/>
          </p:nvPr>
        </p:nvSpPr>
        <p:spPr>
          <a:xfrm>
            <a:off x="726025" y="523638"/>
            <a:ext cx="7691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94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25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8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53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06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29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91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5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5"/>
          <p:cNvGrpSpPr/>
          <p:nvPr/>
        </p:nvGrpSpPr>
        <p:grpSpPr>
          <a:xfrm rot="-5400000">
            <a:off x="7089750" y="3081225"/>
            <a:ext cx="1940875" cy="2308700"/>
            <a:chOff x="10948250" y="2345825"/>
            <a:chExt cx="1940875" cy="2308700"/>
          </a:xfrm>
        </p:grpSpPr>
        <p:sp>
          <p:nvSpPr>
            <p:cNvPr id="643" name="Google Shape;643;p5"/>
            <p:cNvSpPr/>
            <p:nvPr/>
          </p:nvSpPr>
          <p:spPr>
            <a:xfrm>
              <a:off x="10948250" y="2345825"/>
              <a:ext cx="1940875" cy="2308700"/>
            </a:xfrm>
            <a:custGeom>
              <a:avLst/>
              <a:gdLst/>
              <a:ahLst/>
              <a:cxnLst/>
              <a:rect l="l" t="t" r="r" b="b"/>
              <a:pathLst>
                <a:path w="77635" h="92348" extrusionOk="0">
                  <a:moveTo>
                    <a:pt x="0" y="0"/>
                  </a:moveTo>
                  <a:lnTo>
                    <a:pt x="0" y="92347"/>
                  </a:lnTo>
                  <a:lnTo>
                    <a:pt x="77635" y="92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11681600" y="3668150"/>
              <a:ext cx="80200" cy="68425"/>
            </a:xfrm>
            <a:custGeom>
              <a:avLst/>
              <a:gdLst/>
              <a:ahLst/>
              <a:cxnLst/>
              <a:rect l="l" t="t" r="r" b="b"/>
              <a:pathLst>
                <a:path w="3208" h="2737" extrusionOk="0">
                  <a:moveTo>
                    <a:pt x="1843" y="0"/>
                  </a:moveTo>
                  <a:cubicBezTo>
                    <a:pt x="615" y="0"/>
                    <a:pt x="1" y="1478"/>
                    <a:pt x="865" y="2343"/>
                  </a:cubicBezTo>
                  <a:cubicBezTo>
                    <a:pt x="1144" y="2614"/>
                    <a:pt x="1486" y="2736"/>
                    <a:pt x="1823" y="2736"/>
                  </a:cubicBezTo>
                  <a:cubicBezTo>
                    <a:pt x="2529" y="2736"/>
                    <a:pt x="3207" y="2197"/>
                    <a:pt x="3207" y="1365"/>
                  </a:cubicBezTo>
                  <a:cubicBezTo>
                    <a:pt x="3207" y="614"/>
                    <a:pt x="2593" y="0"/>
                    <a:pt x="18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11693550" y="3511250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592" y="0"/>
                    <a:pt x="0" y="614"/>
                    <a:pt x="0" y="1365"/>
                  </a:cubicBezTo>
                  <a:cubicBezTo>
                    <a:pt x="0" y="1546"/>
                    <a:pt x="23" y="1728"/>
                    <a:pt x="91" y="1888"/>
                  </a:cubicBezTo>
                  <a:cubicBezTo>
                    <a:pt x="330" y="2445"/>
                    <a:pt x="842" y="2723"/>
                    <a:pt x="1353" y="2723"/>
                  </a:cubicBezTo>
                  <a:cubicBezTo>
                    <a:pt x="1865" y="2723"/>
                    <a:pt x="2377" y="2445"/>
                    <a:pt x="2616" y="1888"/>
                  </a:cubicBezTo>
                  <a:cubicBezTo>
                    <a:pt x="2684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11693550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592" y="0"/>
                    <a:pt x="0" y="592"/>
                    <a:pt x="0" y="1365"/>
                  </a:cubicBezTo>
                  <a:cubicBezTo>
                    <a:pt x="0" y="1547"/>
                    <a:pt x="23" y="1729"/>
                    <a:pt x="91" y="1888"/>
                  </a:cubicBezTo>
                  <a:cubicBezTo>
                    <a:pt x="330" y="2445"/>
                    <a:pt x="842" y="2723"/>
                    <a:pt x="1353" y="2723"/>
                  </a:cubicBezTo>
                  <a:cubicBezTo>
                    <a:pt x="1865" y="2723"/>
                    <a:pt x="2377" y="2445"/>
                    <a:pt x="2616" y="1888"/>
                  </a:cubicBezTo>
                  <a:cubicBezTo>
                    <a:pt x="2684" y="1729"/>
                    <a:pt x="2729" y="1547"/>
                    <a:pt x="2729" y="1365"/>
                  </a:cubicBezTo>
                  <a:cubicBezTo>
                    <a:pt x="2729" y="592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11693550" y="3232100"/>
              <a:ext cx="27300" cy="32450"/>
            </a:xfrm>
            <a:custGeom>
              <a:avLst/>
              <a:gdLst/>
              <a:ahLst/>
              <a:cxnLst/>
              <a:rect l="l" t="t" r="r" b="b"/>
              <a:pathLst>
                <a:path w="1092" h="1298" extrusionOk="0">
                  <a:moveTo>
                    <a:pt x="0" y="1"/>
                  </a:moveTo>
                  <a:cubicBezTo>
                    <a:pt x="0" y="160"/>
                    <a:pt x="46" y="342"/>
                    <a:pt x="91" y="501"/>
                  </a:cubicBezTo>
                  <a:cubicBezTo>
                    <a:pt x="273" y="910"/>
                    <a:pt x="637" y="1206"/>
                    <a:pt x="1092" y="12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11681600" y="3354325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56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592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11681600" y="4296900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56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615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11534375" y="4375350"/>
              <a:ext cx="69950" cy="68250"/>
            </a:xfrm>
            <a:custGeom>
              <a:avLst/>
              <a:gdLst/>
              <a:ahLst/>
              <a:cxnLst/>
              <a:rect l="l" t="t" r="r" b="b"/>
              <a:pathLst>
                <a:path w="2798" h="2730" extrusionOk="0">
                  <a:moveTo>
                    <a:pt x="1433" y="1"/>
                  </a:moveTo>
                  <a:cubicBezTo>
                    <a:pt x="1160" y="1"/>
                    <a:pt x="910" y="69"/>
                    <a:pt x="682" y="228"/>
                  </a:cubicBezTo>
                  <a:cubicBezTo>
                    <a:pt x="523" y="319"/>
                    <a:pt x="410" y="456"/>
                    <a:pt x="319" y="592"/>
                  </a:cubicBezTo>
                  <a:cubicBezTo>
                    <a:pt x="0" y="1070"/>
                    <a:pt x="0" y="1661"/>
                    <a:pt x="319" y="2116"/>
                  </a:cubicBezTo>
                  <a:cubicBezTo>
                    <a:pt x="410" y="2275"/>
                    <a:pt x="523" y="2389"/>
                    <a:pt x="682" y="2502"/>
                  </a:cubicBezTo>
                  <a:cubicBezTo>
                    <a:pt x="910" y="2639"/>
                    <a:pt x="1160" y="2730"/>
                    <a:pt x="1433" y="2730"/>
                  </a:cubicBezTo>
                  <a:cubicBezTo>
                    <a:pt x="2183" y="2730"/>
                    <a:pt x="2797" y="2116"/>
                    <a:pt x="2797" y="1365"/>
                  </a:cubicBezTo>
                  <a:cubicBezTo>
                    <a:pt x="2797" y="615"/>
                    <a:pt x="2183" y="1"/>
                    <a:pt x="143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11850450" y="3437900"/>
              <a:ext cx="59150" cy="63125"/>
            </a:xfrm>
            <a:custGeom>
              <a:avLst/>
              <a:gdLst/>
              <a:ahLst/>
              <a:cxnLst/>
              <a:rect l="l" t="t" r="r" b="b"/>
              <a:pathLst>
                <a:path w="2366" h="2525" extrusionOk="0">
                  <a:moveTo>
                    <a:pt x="637" y="1"/>
                  </a:moveTo>
                  <a:cubicBezTo>
                    <a:pt x="546" y="46"/>
                    <a:pt x="478" y="114"/>
                    <a:pt x="410" y="183"/>
                  </a:cubicBezTo>
                  <a:cubicBezTo>
                    <a:pt x="137" y="456"/>
                    <a:pt x="1" y="797"/>
                    <a:pt x="1" y="1160"/>
                  </a:cubicBezTo>
                  <a:cubicBezTo>
                    <a:pt x="1" y="1911"/>
                    <a:pt x="615" y="2525"/>
                    <a:pt x="1365" y="2525"/>
                  </a:cubicBezTo>
                  <a:cubicBezTo>
                    <a:pt x="1752" y="2525"/>
                    <a:pt x="2115" y="2343"/>
                    <a:pt x="2366" y="2070"/>
                  </a:cubicBezTo>
                  <a:lnTo>
                    <a:pt x="637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11848750" y="3589675"/>
              <a:ext cx="71650" cy="68325"/>
            </a:xfrm>
            <a:custGeom>
              <a:avLst/>
              <a:gdLst/>
              <a:ahLst/>
              <a:cxnLst/>
              <a:rect l="l" t="t" r="r" b="b"/>
              <a:pathLst>
                <a:path w="2866" h="2733" extrusionOk="0">
                  <a:moveTo>
                    <a:pt x="1391" y="1"/>
                  </a:moveTo>
                  <a:cubicBezTo>
                    <a:pt x="636" y="1"/>
                    <a:pt x="0" y="606"/>
                    <a:pt x="0" y="1366"/>
                  </a:cubicBezTo>
                  <a:cubicBezTo>
                    <a:pt x="0" y="2113"/>
                    <a:pt x="616" y="2732"/>
                    <a:pt x="1355" y="2732"/>
                  </a:cubicBezTo>
                  <a:cubicBezTo>
                    <a:pt x="1381" y="2732"/>
                    <a:pt x="1407" y="2732"/>
                    <a:pt x="1433" y="2730"/>
                  </a:cubicBezTo>
                  <a:cubicBezTo>
                    <a:pt x="1459" y="2732"/>
                    <a:pt x="1485" y="2732"/>
                    <a:pt x="1511" y="2732"/>
                  </a:cubicBezTo>
                  <a:cubicBezTo>
                    <a:pt x="2250" y="2732"/>
                    <a:pt x="2866" y="2113"/>
                    <a:pt x="2866" y="1366"/>
                  </a:cubicBezTo>
                  <a:cubicBezTo>
                    <a:pt x="2866" y="606"/>
                    <a:pt x="2230" y="1"/>
                    <a:pt x="1475" y="1"/>
                  </a:cubicBezTo>
                  <a:cubicBezTo>
                    <a:pt x="1461" y="1"/>
                    <a:pt x="1447" y="1"/>
                    <a:pt x="1433" y="1"/>
                  </a:cubicBezTo>
                  <a:cubicBezTo>
                    <a:pt x="1419" y="1"/>
                    <a:pt x="1405" y="1"/>
                    <a:pt x="1391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11848750" y="3747100"/>
              <a:ext cx="71650" cy="67800"/>
            </a:xfrm>
            <a:custGeom>
              <a:avLst/>
              <a:gdLst/>
              <a:ahLst/>
              <a:cxnLst/>
              <a:rect l="l" t="t" r="r" b="b"/>
              <a:pathLst>
                <a:path w="2866" h="2712" extrusionOk="0">
                  <a:moveTo>
                    <a:pt x="1352" y="1"/>
                  </a:moveTo>
                  <a:cubicBezTo>
                    <a:pt x="615" y="1"/>
                    <a:pt x="0" y="599"/>
                    <a:pt x="0" y="1345"/>
                  </a:cubicBezTo>
                  <a:cubicBezTo>
                    <a:pt x="0" y="2113"/>
                    <a:pt x="615" y="2712"/>
                    <a:pt x="1353" y="2712"/>
                  </a:cubicBezTo>
                  <a:cubicBezTo>
                    <a:pt x="1379" y="2712"/>
                    <a:pt x="1406" y="2711"/>
                    <a:pt x="1433" y="2709"/>
                  </a:cubicBezTo>
                  <a:cubicBezTo>
                    <a:pt x="1460" y="2711"/>
                    <a:pt x="1487" y="2712"/>
                    <a:pt x="1514" y="2712"/>
                  </a:cubicBezTo>
                  <a:cubicBezTo>
                    <a:pt x="2251" y="2712"/>
                    <a:pt x="2866" y="2113"/>
                    <a:pt x="2866" y="1345"/>
                  </a:cubicBezTo>
                  <a:cubicBezTo>
                    <a:pt x="2866" y="599"/>
                    <a:pt x="2252" y="1"/>
                    <a:pt x="1514" y="1"/>
                  </a:cubicBezTo>
                  <a:cubicBezTo>
                    <a:pt x="1487" y="1"/>
                    <a:pt x="1460" y="2"/>
                    <a:pt x="1433" y="3"/>
                  </a:cubicBezTo>
                  <a:cubicBezTo>
                    <a:pt x="1406" y="2"/>
                    <a:pt x="1379" y="1"/>
                    <a:pt x="135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11681600" y="3982525"/>
              <a:ext cx="80200" cy="68125"/>
            </a:xfrm>
            <a:custGeom>
              <a:avLst/>
              <a:gdLst/>
              <a:ahLst/>
              <a:cxnLst/>
              <a:rect l="l" t="t" r="r" b="b"/>
              <a:pathLst>
                <a:path w="3208" h="2725" extrusionOk="0">
                  <a:moveTo>
                    <a:pt x="1843" y="1"/>
                  </a:moveTo>
                  <a:cubicBezTo>
                    <a:pt x="615" y="1"/>
                    <a:pt x="1" y="1479"/>
                    <a:pt x="865" y="2320"/>
                  </a:cubicBezTo>
                  <a:cubicBezTo>
                    <a:pt x="1145" y="2600"/>
                    <a:pt x="1489" y="2725"/>
                    <a:pt x="1826" y="2725"/>
                  </a:cubicBezTo>
                  <a:cubicBezTo>
                    <a:pt x="2531" y="2725"/>
                    <a:pt x="3207" y="2180"/>
                    <a:pt x="3207" y="1365"/>
                  </a:cubicBezTo>
                  <a:cubicBezTo>
                    <a:pt x="3207" y="615"/>
                    <a:pt x="2593" y="1"/>
                    <a:pt x="18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11693550" y="4453800"/>
              <a:ext cx="68250" cy="68625"/>
            </a:xfrm>
            <a:custGeom>
              <a:avLst/>
              <a:gdLst/>
              <a:ahLst/>
              <a:cxnLst/>
              <a:rect l="l" t="t" r="r" b="b"/>
              <a:pathLst>
                <a:path w="2730" h="2745" extrusionOk="0">
                  <a:moveTo>
                    <a:pt x="1362" y="1"/>
                  </a:moveTo>
                  <a:cubicBezTo>
                    <a:pt x="1012" y="1"/>
                    <a:pt x="660" y="137"/>
                    <a:pt x="387" y="410"/>
                  </a:cubicBezTo>
                  <a:cubicBezTo>
                    <a:pt x="342" y="456"/>
                    <a:pt x="273" y="524"/>
                    <a:pt x="228" y="615"/>
                  </a:cubicBezTo>
                  <a:cubicBezTo>
                    <a:pt x="137" y="751"/>
                    <a:pt x="46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226"/>
                    <a:pt x="674" y="2744"/>
                    <a:pt x="1363" y="2744"/>
                  </a:cubicBezTo>
                  <a:cubicBezTo>
                    <a:pt x="1778" y="2744"/>
                    <a:pt x="2197" y="2557"/>
                    <a:pt x="2479" y="2138"/>
                  </a:cubicBezTo>
                  <a:cubicBezTo>
                    <a:pt x="2638" y="1911"/>
                    <a:pt x="2729" y="1638"/>
                    <a:pt x="2729" y="1388"/>
                  </a:cubicBezTo>
                  <a:cubicBezTo>
                    <a:pt x="2729" y="1274"/>
                    <a:pt x="2707" y="1183"/>
                    <a:pt x="2684" y="1092"/>
                  </a:cubicBezTo>
                  <a:cubicBezTo>
                    <a:pt x="2661" y="911"/>
                    <a:pt x="2593" y="751"/>
                    <a:pt x="2479" y="615"/>
                  </a:cubicBezTo>
                  <a:cubicBezTo>
                    <a:pt x="2434" y="524"/>
                    <a:pt x="2388" y="456"/>
                    <a:pt x="2320" y="410"/>
                  </a:cubicBezTo>
                  <a:cubicBezTo>
                    <a:pt x="2058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11693550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2" y="1"/>
                  </a:moveTo>
                  <a:cubicBezTo>
                    <a:pt x="1012" y="1"/>
                    <a:pt x="660" y="137"/>
                    <a:pt x="387" y="410"/>
                  </a:cubicBezTo>
                  <a:cubicBezTo>
                    <a:pt x="319" y="478"/>
                    <a:pt x="273" y="547"/>
                    <a:pt x="228" y="615"/>
                  </a:cubicBezTo>
                  <a:cubicBezTo>
                    <a:pt x="137" y="751"/>
                    <a:pt x="46" y="933"/>
                    <a:pt x="23" y="1092"/>
                  </a:cubicBezTo>
                  <a:cubicBezTo>
                    <a:pt x="0" y="1183"/>
                    <a:pt x="0" y="1297"/>
                    <a:pt x="0" y="1388"/>
                  </a:cubicBezTo>
                  <a:cubicBezTo>
                    <a:pt x="0" y="2138"/>
                    <a:pt x="592" y="2752"/>
                    <a:pt x="1365" y="2752"/>
                  </a:cubicBezTo>
                  <a:cubicBezTo>
                    <a:pt x="2115" y="2752"/>
                    <a:pt x="2729" y="2138"/>
                    <a:pt x="2729" y="1388"/>
                  </a:cubicBezTo>
                  <a:cubicBezTo>
                    <a:pt x="2729" y="1297"/>
                    <a:pt x="2707" y="1183"/>
                    <a:pt x="2684" y="1092"/>
                  </a:cubicBezTo>
                  <a:cubicBezTo>
                    <a:pt x="2661" y="933"/>
                    <a:pt x="2593" y="751"/>
                    <a:pt x="2479" y="615"/>
                  </a:cubicBezTo>
                  <a:cubicBezTo>
                    <a:pt x="2434" y="547"/>
                    <a:pt x="2388" y="478"/>
                    <a:pt x="2320" y="410"/>
                  </a:cubicBezTo>
                  <a:cubicBezTo>
                    <a:pt x="2058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11379175" y="445380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56"/>
                    <a:pt x="273" y="524"/>
                    <a:pt x="228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5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06" y="1183"/>
                    <a:pt x="2706" y="1092"/>
                  </a:cubicBezTo>
                  <a:cubicBezTo>
                    <a:pt x="2661" y="911"/>
                    <a:pt x="2593" y="751"/>
                    <a:pt x="2502" y="615"/>
                  </a:cubicBezTo>
                  <a:cubicBezTo>
                    <a:pt x="2433" y="524"/>
                    <a:pt x="2388" y="456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11367800" y="4296900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56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11536075" y="3118350"/>
              <a:ext cx="69950" cy="68325"/>
            </a:xfrm>
            <a:custGeom>
              <a:avLst/>
              <a:gdLst/>
              <a:ahLst/>
              <a:cxnLst/>
              <a:rect l="l" t="t" r="r" b="b"/>
              <a:pathLst>
                <a:path w="2798" h="2733" extrusionOk="0">
                  <a:moveTo>
                    <a:pt x="1443" y="1"/>
                  </a:moveTo>
                  <a:cubicBezTo>
                    <a:pt x="1417" y="1"/>
                    <a:pt x="1391" y="1"/>
                    <a:pt x="1365" y="3"/>
                  </a:cubicBezTo>
                  <a:cubicBezTo>
                    <a:pt x="1092" y="3"/>
                    <a:pt x="842" y="94"/>
                    <a:pt x="614" y="230"/>
                  </a:cubicBezTo>
                  <a:cubicBezTo>
                    <a:pt x="455" y="344"/>
                    <a:pt x="342" y="458"/>
                    <a:pt x="251" y="617"/>
                  </a:cubicBezTo>
                  <a:cubicBezTo>
                    <a:pt x="182" y="685"/>
                    <a:pt x="137" y="753"/>
                    <a:pt x="114" y="844"/>
                  </a:cubicBezTo>
                  <a:cubicBezTo>
                    <a:pt x="46" y="1003"/>
                    <a:pt x="0" y="1185"/>
                    <a:pt x="0" y="1367"/>
                  </a:cubicBezTo>
                  <a:cubicBezTo>
                    <a:pt x="0" y="1549"/>
                    <a:pt x="46" y="1731"/>
                    <a:pt x="114" y="1890"/>
                  </a:cubicBezTo>
                  <a:cubicBezTo>
                    <a:pt x="160" y="1981"/>
                    <a:pt x="182" y="2049"/>
                    <a:pt x="251" y="2140"/>
                  </a:cubicBezTo>
                  <a:cubicBezTo>
                    <a:pt x="342" y="2277"/>
                    <a:pt x="455" y="2391"/>
                    <a:pt x="614" y="2504"/>
                  </a:cubicBezTo>
                  <a:cubicBezTo>
                    <a:pt x="842" y="2641"/>
                    <a:pt x="1092" y="2732"/>
                    <a:pt x="1365" y="2732"/>
                  </a:cubicBezTo>
                  <a:cubicBezTo>
                    <a:pt x="1379" y="2732"/>
                    <a:pt x="1393" y="2732"/>
                    <a:pt x="1406" y="2732"/>
                  </a:cubicBezTo>
                  <a:cubicBezTo>
                    <a:pt x="2162" y="2732"/>
                    <a:pt x="2798" y="2127"/>
                    <a:pt x="2798" y="1367"/>
                  </a:cubicBezTo>
                  <a:cubicBezTo>
                    <a:pt x="2798" y="620"/>
                    <a:pt x="2182" y="1"/>
                    <a:pt x="14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11367800" y="3982525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79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11535500" y="3275300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29" y="0"/>
                  </a:moveTo>
                  <a:cubicBezTo>
                    <a:pt x="1416" y="0"/>
                    <a:pt x="1402" y="1"/>
                    <a:pt x="1388" y="1"/>
                  </a:cubicBezTo>
                  <a:cubicBezTo>
                    <a:pt x="1115" y="1"/>
                    <a:pt x="865" y="92"/>
                    <a:pt x="637" y="251"/>
                  </a:cubicBezTo>
                  <a:cubicBezTo>
                    <a:pt x="478" y="342"/>
                    <a:pt x="365" y="456"/>
                    <a:pt x="274" y="615"/>
                  </a:cubicBezTo>
                  <a:cubicBezTo>
                    <a:pt x="205" y="683"/>
                    <a:pt x="183" y="751"/>
                    <a:pt x="137" y="842"/>
                  </a:cubicBezTo>
                  <a:cubicBezTo>
                    <a:pt x="1" y="1184"/>
                    <a:pt x="1" y="1570"/>
                    <a:pt x="137" y="1911"/>
                  </a:cubicBezTo>
                  <a:cubicBezTo>
                    <a:pt x="183" y="1979"/>
                    <a:pt x="205" y="2070"/>
                    <a:pt x="274" y="2139"/>
                  </a:cubicBezTo>
                  <a:cubicBezTo>
                    <a:pt x="365" y="2275"/>
                    <a:pt x="478" y="2412"/>
                    <a:pt x="637" y="2502"/>
                  </a:cubicBezTo>
                  <a:cubicBezTo>
                    <a:pt x="865" y="2662"/>
                    <a:pt x="1115" y="2730"/>
                    <a:pt x="1388" y="2730"/>
                  </a:cubicBezTo>
                  <a:cubicBezTo>
                    <a:pt x="1415" y="2731"/>
                    <a:pt x="1442" y="2732"/>
                    <a:pt x="1468" y="2732"/>
                  </a:cubicBezTo>
                  <a:cubicBezTo>
                    <a:pt x="2206" y="2732"/>
                    <a:pt x="2821" y="2134"/>
                    <a:pt x="2821" y="1365"/>
                  </a:cubicBezTo>
                  <a:cubicBezTo>
                    <a:pt x="2821" y="606"/>
                    <a:pt x="2185" y="0"/>
                    <a:pt x="14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11534375" y="4532275"/>
              <a:ext cx="75050" cy="68475"/>
            </a:xfrm>
            <a:custGeom>
              <a:avLst/>
              <a:gdLst/>
              <a:ahLst/>
              <a:cxnLst/>
              <a:rect l="l" t="t" r="r" b="b"/>
              <a:pathLst>
                <a:path w="3002" h="2739" extrusionOk="0">
                  <a:moveTo>
                    <a:pt x="1433" y="0"/>
                  </a:moveTo>
                  <a:cubicBezTo>
                    <a:pt x="1160" y="0"/>
                    <a:pt x="910" y="91"/>
                    <a:pt x="682" y="250"/>
                  </a:cubicBezTo>
                  <a:cubicBezTo>
                    <a:pt x="523" y="341"/>
                    <a:pt x="410" y="455"/>
                    <a:pt x="319" y="614"/>
                  </a:cubicBezTo>
                  <a:cubicBezTo>
                    <a:pt x="0" y="1069"/>
                    <a:pt x="0" y="1683"/>
                    <a:pt x="319" y="2138"/>
                  </a:cubicBezTo>
                  <a:cubicBezTo>
                    <a:pt x="410" y="2274"/>
                    <a:pt x="523" y="2410"/>
                    <a:pt x="682" y="2501"/>
                  </a:cubicBezTo>
                  <a:cubicBezTo>
                    <a:pt x="915" y="2664"/>
                    <a:pt x="1177" y="2738"/>
                    <a:pt x="1435" y="2738"/>
                  </a:cubicBezTo>
                  <a:cubicBezTo>
                    <a:pt x="2008" y="2738"/>
                    <a:pt x="2564" y="2370"/>
                    <a:pt x="2752" y="1774"/>
                  </a:cubicBezTo>
                  <a:cubicBezTo>
                    <a:pt x="3002" y="887"/>
                    <a:pt x="2365" y="0"/>
                    <a:pt x="143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11379175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78"/>
                    <a:pt x="273" y="547"/>
                    <a:pt x="228" y="615"/>
                  </a:cubicBezTo>
                  <a:cubicBezTo>
                    <a:pt x="137" y="751"/>
                    <a:pt x="68" y="933"/>
                    <a:pt x="23" y="1092"/>
                  </a:cubicBezTo>
                  <a:cubicBezTo>
                    <a:pt x="0" y="1183"/>
                    <a:pt x="0" y="1297"/>
                    <a:pt x="0" y="1388"/>
                  </a:cubicBezTo>
                  <a:cubicBezTo>
                    <a:pt x="0" y="2138"/>
                    <a:pt x="614" y="2752"/>
                    <a:pt x="1365" y="2752"/>
                  </a:cubicBezTo>
                  <a:cubicBezTo>
                    <a:pt x="2115" y="2752"/>
                    <a:pt x="2729" y="2138"/>
                    <a:pt x="2729" y="1388"/>
                  </a:cubicBezTo>
                  <a:cubicBezTo>
                    <a:pt x="2729" y="1297"/>
                    <a:pt x="2706" y="1183"/>
                    <a:pt x="2706" y="1092"/>
                  </a:cubicBezTo>
                  <a:cubicBezTo>
                    <a:pt x="2661" y="933"/>
                    <a:pt x="2593" y="751"/>
                    <a:pt x="2502" y="615"/>
                  </a:cubicBezTo>
                  <a:cubicBezTo>
                    <a:pt x="2433" y="547"/>
                    <a:pt x="2388" y="478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11535500" y="4060975"/>
              <a:ext cx="70525" cy="68300"/>
            </a:xfrm>
            <a:custGeom>
              <a:avLst/>
              <a:gdLst/>
              <a:ahLst/>
              <a:cxnLst/>
              <a:rect l="l" t="t" r="r" b="b"/>
              <a:pathLst>
                <a:path w="2821" h="2732" extrusionOk="0">
                  <a:moveTo>
                    <a:pt x="1429" y="0"/>
                  </a:moveTo>
                  <a:cubicBezTo>
                    <a:pt x="1416" y="0"/>
                    <a:pt x="1402" y="0"/>
                    <a:pt x="1388" y="1"/>
                  </a:cubicBezTo>
                  <a:cubicBezTo>
                    <a:pt x="1115" y="1"/>
                    <a:pt x="865" y="92"/>
                    <a:pt x="637" y="251"/>
                  </a:cubicBezTo>
                  <a:cubicBezTo>
                    <a:pt x="478" y="342"/>
                    <a:pt x="365" y="455"/>
                    <a:pt x="274" y="615"/>
                  </a:cubicBezTo>
                  <a:cubicBezTo>
                    <a:pt x="205" y="683"/>
                    <a:pt x="183" y="751"/>
                    <a:pt x="137" y="842"/>
                  </a:cubicBezTo>
                  <a:cubicBezTo>
                    <a:pt x="1" y="1183"/>
                    <a:pt x="1" y="1570"/>
                    <a:pt x="137" y="1911"/>
                  </a:cubicBezTo>
                  <a:cubicBezTo>
                    <a:pt x="160" y="1979"/>
                    <a:pt x="205" y="2047"/>
                    <a:pt x="274" y="2138"/>
                  </a:cubicBezTo>
                  <a:cubicBezTo>
                    <a:pt x="365" y="2275"/>
                    <a:pt x="478" y="2411"/>
                    <a:pt x="637" y="2502"/>
                  </a:cubicBezTo>
                  <a:cubicBezTo>
                    <a:pt x="865" y="2661"/>
                    <a:pt x="1115" y="2729"/>
                    <a:pt x="1388" y="2729"/>
                  </a:cubicBezTo>
                  <a:cubicBezTo>
                    <a:pt x="1414" y="2731"/>
                    <a:pt x="1440" y="2732"/>
                    <a:pt x="1466" y="2732"/>
                  </a:cubicBezTo>
                  <a:cubicBezTo>
                    <a:pt x="2205" y="2732"/>
                    <a:pt x="2821" y="2112"/>
                    <a:pt x="2821" y="1365"/>
                  </a:cubicBezTo>
                  <a:cubicBezTo>
                    <a:pt x="2821" y="606"/>
                    <a:pt x="2185" y="0"/>
                    <a:pt x="14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11535500" y="4218450"/>
              <a:ext cx="68825" cy="68250"/>
            </a:xfrm>
            <a:custGeom>
              <a:avLst/>
              <a:gdLst/>
              <a:ahLst/>
              <a:cxnLst/>
              <a:rect l="l" t="t" r="r" b="b"/>
              <a:pathLst>
                <a:path w="2753" h="2730" extrusionOk="0">
                  <a:moveTo>
                    <a:pt x="1388" y="1"/>
                  </a:moveTo>
                  <a:cubicBezTo>
                    <a:pt x="1115" y="1"/>
                    <a:pt x="865" y="69"/>
                    <a:pt x="637" y="228"/>
                  </a:cubicBezTo>
                  <a:cubicBezTo>
                    <a:pt x="478" y="319"/>
                    <a:pt x="365" y="455"/>
                    <a:pt x="274" y="592"/>
                  </a:cubicBezTo>
                  <a:cubicBezTo>
                    <a:pt x="205" y="660"/>
                    <a:pt x="183" y="751"/>
                    <a:pt x="137" y="819"/>
                  </a:cubicBezTo>
                  <a:cubicBezTo>
                    <a:pt x="1" y="1160"/>
                    <a:pt x="1" y="1547"/>
                    <a:pt x="137" y="1888"/>
                  </a:cubicBezTo>
                  <a:cubicBezTo>
                    <a:pt x="160" y="1956"/>
                    <a:pt x="205" y="2047"/>
                    <a:pt x="274" y="2115"/>
                  </a:cubicBezTo>
                  <a:cubicBezTo>
                    <a:pt x="365" y="2252"/>
                    <a:pt x="478" y="2388"/>
                    <a:pt x="637" y="2479"/>
                  </a:cubicBezTo>
                  <a:cubicBezTo>
                    <a:pt x="865" y="2638"/>
                    <a:pt x="1115" y="2729"/>
                    <a:pt x="1388" y="2729"/>
                  </a:cubicBezTo>
                  <a:cubicBezTo>
                    <a:pt x="2138" y="2729"/>
                    <a:pt x="2752" y="2115"/>
                    <a:pt x="2752" y="1365"/>
                  </a:cubicBezTo>
                  <a:cubicBezTo>
                    <a:pt x="2752" y="592"/>
                    <a:pt x="2138" y="1"/>
                    <a:pt x="138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11535500" y="3904025"/>
              <a:ext cx="70525" cy="68300"/>
            </a:xfrm>
            <a:custGeom>
              <a:avLst/>
              <a:gdLst/>
              <a:ahLst/>
              <a:cxnLst/>
              <a:rect l="l" t="t" r="r" b="b"/>
              <a:pathLst>
                <a:path w="2821" h="2732" extrusionOk="0">
                  <a:moveTo>
                    <a:pt x="1466" y="0"/>
                  </a:moveTo>
                  <a:cubicBezTo>
                    <a:pt x="1440" y="0"/>
                    <a:pt x="1414" y="1"/>
                    <a:pt x="1388" y="2"/>
                  </a:cubicBezTo>
                  <a:cubicBezTo>
                    <a:pt x="1115" y="2"/>
                    <a:pt x="865" y="71"/>
                    <a:pt x="637" y="230"/>
                  </a:cubicBezTo>
                  <a:cubicBezTo>
                    <a:pt x="478" y="321"/>
                    <a:pt x="365" y="457"/>
                    <a:pt x="274" y="594"/>
                  </a:cubicBezTo>
                  <a:cubicBezTo>
                    <a:pt x="205" y="662"/>
                    <a:pt x="183" y="753"/>
                    <a:pt x="137" y="844"/>
                  </a:cubicBezTo>
                  <a:cubicBezTo>
                    <a:pt x="1" y="1162"/>
                    <a:pt x="1" y="1549"/>
                    <a:pt x="137" y="1890"/>
                  </a:cubicBezTo>
                  <a:cubicBezTo>
                    <a:pt x="183" y="1981"/>
                    <a:pt x="205" y="2049"/>
                    <a:pt x="274" y="2117"/>
                  </a:cubicBezTo>
                  <a:cubicBezTo>
                    <a:pt x="365" y="2276"/>
                    <a:pt x="478" y="2390"/>
                    <a:pt x="637" y="2504"/>
                  </a:cubicBezTo>
                  <a:cubicBezTo>
                    <a:pt x="865" y="2640"/>
                    <a:pt x="1115" y="2731"/>
                    <a:pt x="1388" y="2731"/>
                  </a:cubicBezTo>
                  <a:cubicBezTo>
                    <a:pt x="1402" y="2732"/>
                    <a:pt x="1416" y="2732"/>
                    <a:pt x="1429" y="2732"/>
                  </a:cubicBezTo>
                  <a:cubicBezTo>
                    <a:pt x="2185" y="2732"/>
                    <a:pt x="2821" y="2126"/>
                    <a:pt x="2821" y="1367"/>
                  </a:cubicBezTo>
                  <a:cubicBezTo>
                    <a:pt x="2821" y="620"/>
                    <a:pt x="2205" y="0"/>
                    <a:pt x="146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11535500" y="3432725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68" y="1"/>
                  </a:moveTo>
                  <a:cubicBezTo>
                    <a:pt x="1442" y="1"/>
                    <a:pt x="1415" y="1"/>
                    <a:pt x="1388" y="3"/>
                  </a:cubicBezTo>
                  <a:cubicBezTo>
                    <a:pt x="1115" y="3"/>
                    <a:pt x="865" y="71"/>
                    <a:pt x="637" y="230"/>
                  </a:cubicBezTo>
                  <a:cubicBezTo>
                    <a:pt x="478" y="321"/>
                    <a:pt x="365" y="458"/>
                    <a:pt x="274" y="594"/>
                  </a:cubicBezTo>
                  <a:cubicBezTo>
                    <a:pt x="205" y="663"/>
                    <a:pt x="183" y="753"/>
                    <a:pt x="137" y="822"/>
                  </a:cubicBezTo>
                  <a:cubicBezTo>
                    <a:pt x="1" y="1163"/>
                    <a:pt x="1" y="1549"/>
                    <a:pt x="137" y="1890"/>
                  </a:cubicBezTo>
                  <a:cubicBezTo>
                    <a:pt x="183" y="1981"/>
                    <a:pt x="205" y="2050"/>
                    <a:pt x="274" y="2118"/>
                  </a:cubicBezTo>
                  <a:cubicBezTo>
                    <a:pt x="365" y="2277"/>
                    <a:pt x="478" y="2391"/>
                    <a:pt x="637" y="2482"/>
                  </a:cubicBezTo>
                  <a:cubicBezTo>
                    <a:pt x="865" y="2641"/>
                    <a:pt x="1115" y="2732"/>
                    <a:pt x="1388" y="2732"/>
                  </a:cubicBezTo>
                  <a:cubicBezTo>
                    <a:pt x="1402" y="2732"/>
                    <a:pt x="1416" y="2732"/>
                    <a:pt x="1429" y="2732"/>
                  </a:cubicBezTo>
                  <a:cubicBezTo>
                    <a:pt x="2185" y="2732"/>
                    <a:pt x="2821" y="2127"/>
                    <a:pt x="2821" y="1367"/>
                  </a:cubicBezTo>
                  <a:cubicBezTo>
                    <a:pt x="2821" y="599"/>
                    <a:pt x="2206" y="1"/>
                    <a:pt x="14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11535500" y="3747075"/>
              <a:ext cx="70525" cy="67825"/>
            </a:xfrm>
            <a:custGeom>
              <a:avLst/>
              <a:gdLst/>
              <a:ahLst/>
              <a:cxnLst/>
              <a:rect l="l" t="t" r="r" b="b"/>
              <a:pathLst>
                <a:path w="2821" h="2713" extrusionOk="0">
                  <a:moveTo>
                    <a:pt x="1305" y="1"/>
                  </a:moveTo>
                  <a:cubicBezTo>
                    <a:pt x="1064" y="1"/>
                    <a:pt x="842" y="89"/>
                    <a:pt x="637" y="232"/>
                  </a:cubicBezTo>
                  <a:cubicBezTo>
                    <a:pt x="478" y="323"/>
                    <a:pt x="365" y="459"/>
                    <a:pt x="274" y="595"/>
                  </a:cubicBezTo>
                  <a:cubicBezTo>
                    <a:pt x="205" y="664"/>
                    <a:pt x="183" y="755"/>
                    <a:pt x="137" y="823"/>
                  </a:cubicBezTo>
                  <a:cubicBezTo>
                    <a:pt x="1" y="1164"/>
                    <a:pt x="1" y="1551"/>
                    <a:pt x="137" y="1892"/>
                  </a:cubicBezTo>
                  <a:cubicBezTo>
                    <a:pt x="183" y="1960"/>
                    <a:pt x="205" y="2051"/>
                    <a:pt x="274" y="2119"/>
                  </a:cubicBezTo>
                  <a:cubicBezTo>
                    <a:pt x="365" y="2255"/>
                    <a:pt x="478" y="2392"/>
                    <a:pt x="637" y="2483"/>
                  </a:cubicBezTo>
                  <a:cubicBezTo>
                    <a:pt x="865" y="2642"/>
                    <a:pt x="1115" y="2710"/>
                    <a:pt x="1388" y="2710"/>
                  </a:cubicBezTo>
                  <a:cubicBezTo>
                    <a:pt x="1415" y="2712"/>
                    <a:pt x="1442" y="2713"/>
                    <a:pt x="1468" y="2713"/>
                  </a:cubicBezTo>
                  <a:cubicBezTo>
                    <a:pt x="2206" y="2713"/>
                    <a:pt x="2821" y="2114"/>
                    <a:pt x="2821" y="1346"/>
                  </a:cubicBezTo>
                  <a:cubicBezTo>
                    <a:pt x="2821" y="600"/>
                    <a:pt x="2206" y="2"/>
                    <a:pt x="1469" y="2"/>
                  </a:cubicBezTo>
                  <a:cubicBezTo>
                    <a:pt x="1442" y="2"/>
                    <a:pt x="1415" y="3"/>
                    <a:pt x="1388" y="4"/>
                  </a:cubicBezTo>
                  <a:cubicBezTo>
                    <a:pt x="1360" y="2"/>
                    <a:pt x="1332" y="1"/>
                    <a:pt x="130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11535500" y="3589675"/>
              <a:ext cx="70525" cy="68325"/>
            </a:xfrm>
            <a:custGeom>
              <a:avLst/>
              <a:gdLst/>
              <a:ahLst/>
              <a:cxnLst/>
              <a:rect l="l" t="t" r="r" b="b"/>
              <a:pathLst>
                <a:path w="2821" h="2733" extrusionOk="0">
                  <a:moveTo>
                    <a:pt x="1429" y="1"/>
                  </a:moveTo>
                  <a:cubicBezTo>
                    <a:pt x="1416" y="1"/>
                    <a:pt x="1402" y="1"/>
                    <a:pt x="1388" y="1"/>
                  </a:cubicBezTo>
                  <a:cubicBezTo>
                    <a:pt x="1115" y="1"/>
                    <a:pt x="865" y="92"/>
                    <a:pt x="637" y="229"/>
                  </a:cubicBezTo>
                  <a:cubicBezTo>
                    <a:pt x="478" y="342"/>
                    <a:pt x="365" y="456"/>
                    <a:pt x="274" y="615"/>
                  </a:cubicBezTo>
                  <a:cubicBezTo>
                    <a:pt x="205" y="683"/>
                    <a:pt x="183" y="752"/>
                    <a:pt x="137" y="843"/>
                  </a:cubicBezTo>
                  <a:cubicBezTo>
                    <a:pt x="1" y="1184"/>
                    <a:pt x="1" y="1548"/>
                    <a:pt x="137" y="1889"/>
                  </a:cubicBezTo>
                  <a:cubicBezTo>
                    <a:pt x="183" y="1980"/>
                    <a:pt x="205" y="2048"/>
                    <a:pt x="274" y="2139"/>
                  </a:cubicBezTo>
                  <a:cubicBezTo>
                    <a:pt x="365" y="2275"/>
                    <a:pt x="478" y="2389"/>
                    <a:pt x="637" y="2503"/>
                  </a:cubicBezTo>
                  <a:cubicBezTo>
                    <a:pt x="865" y="2639"/>
                    <a:pt x="1115" y="2730"/>
                    <a:pt x="1388" y="2730"/>
                  </a:cubicBezTo>
                  <a:cubicBezTo>
                    <a:pt x="1414" y="2732"/>
                    <a:pt x="1440" y="2732"/>
                    <a:pt x="1466" y="2732"/>
                  </a:cubicBezTo>
                  <a:cubicBezTo>
                    <a:pt x="2205" y="2732"/>
                    <a:pt x="2821" y="2113"/>
                    <a:pt x="2821" y="1366"/>
                  </a:cubicBezTo>
                  <a:cubicBezTo>
                    <a:pt x="2821" y="606"/>
                    <a:pt x="2185" y="1"/>
                    <a:pt x="142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12310375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12321750" y="3992200"/>
              <a:ext cx="54600" cy="58975"/>
            </a:xfrm>
            <a:custGeom>
              <a:avLst/>
              <a:gdLst/>
              <a:ahLst/>
              <a:cxnLst/>
              <a:rect l="l" t="t" r="r" b="b"/>
              <a:pathLst>
                <a:path w="2184" h="2359" extrusionOk="0">
                  <a:moveTo>
                    <a:pt x="432" y="0"/>
                  </a:moveTo>
                  <a:cubicBezTo>
                    <a:pt x="159" y="250"/>
                    <a:pt x="0" y="614"/>
                    <a:pt x="0" y="978"/>
                  </a:cubicBezTo>
                  <a:cubicBezTo>
                    <a:pt x="0" y="1799"/>
                    <a:pt x="664" y="2359"/>
                    <a:pt x="1375" y="2359"/>
                  </a:cubicBezTo>
                  <a:cubicBezTo>
                    <a:pt x="1649" y="2359"/>
                    <a:pt x="1930" y="2276"/>
                    <a:pt x="2183" y="2092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12153475" y="4375350"/>
              <a:ext cx="79025" cy="68250"/>
            </a:xfrm>
            <a:custGeom>
              <a:avLst/>
              <a:gdLst/>
              <a:ahLst/>
              <a:cxnLst/>
              <a:rect l="l" t="t" r="r" b="b"/>
              <a:pathLst>
                <a:path w="3161" h="2730" extrusionOk="0">
                  <a:moveTo>
                    <a:pt x="1819" y="1"/>
                  </a:moveTo>
                  <a:cubicBezTo>
                    <a:pt x="0" y="1"/>
                    <a:pt x="0" y="2730"/>
                    <a:pt x="1819" y="2730"/>
                  </a:cubicBezTo>
                  <a:cubicBezTo>
                    <a:pt x="2570" y="2730"/>
                    <a:pt x="3161" y="2116"/>
                    <a:pt x="3161" y="1365"/>
                  </a:cubicBezTo>
                  <a:cubicBezTo>
                    <a:pt x="3161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12321750" y="4139425"/>
              <a:ext cx="68225" cy="68600"/>
            </a:xfrm>
            <a:custGeom>
              <a:avLst/>
              <a:gdLst/>
              <a:ahLst/>
              <a:cxnLst/>
              <a:rect l="l" t="t" r="r" b="b"/>
              <a:pathLst>
                <a:path w="2729" h="2744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78"/>
                    <a:pt x="296" y="547"/>
                    <a:pt x="250" y="615"/>
                  </a:cubicBezTo>
                  <a:cubicBezTo>
                    <a:pt x="137" y="751"/>
                    <a:pt x="68" y="933"/>
                    <a:pt x="23" y="1092"/>
                  </a:cubicBezTo>
                  <a:cubicBezTo>
                    <a:pt x="23" y="1183"/>
                    <a:pt x="0" y="1297"/>
                    <a:pt x="0" y="1388"/>
                  </a:cubicBezTo>
                  <a:cubicBezTo>
                    <a:pt x="0" y="1570"/>
                    <a:pt x="46" y="1752"/>
                    <a:pt x="114" y="1911"/>
                  </a:cubicBezTo>
                  <a:cubicBezTo>
                    <a:pt x="352" y="2483"/>
                    <a:pt x="851" y="2744"/>
                    <a:pt x="1350" y="2744"/>
                  </a:cubicBezTo>
                  <a:cubicBezTo>
                    <a:pt x="2039" y="2744"/>
                    <a:pt x="2729" y="2246"/>
                    <a:pt x="2729" y="1388"/>
                  </a:cubicBezTo>
                  <a:cubicBezTo>
                    <a:pt x="2729" y="1297"/>
                    <a:pt x="2729" y="1183"/>
                    <a:pt x="2706" y="1092"/>
                  </a:cubicBezTo>
                  <a:cubicBezTo>
                    <a:pt x="2661" y="933"/>
                    <a:pt x="2592" y="751"/>
                    <a:pt x="2501" y="615"/>
                  </a:cubicBezTo>
                  <a:cubicBezTo>
                    <a:pt x="2456" y="547"/>
                    <a:pt x="2388" y="478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12153475" y="4218450"/>
              <a:ext cx="79025" cy="68250"/>
            </a:xfrm>
            <a:custGeom>
              <a:avLst/>
              <a:gdLst/>
              <a:ahLst/>
              <a:cxnLst/>
              <a:rect l="l" t="t" r="r" b="b"/>
              <a:pathLst>
                <a:path w="3161" h="2730" extrusionOk="0">
                  <a:moveTo>
                    <a:pt x="1819" y="1"/>
                  </a:moveTo>
                  <a:cubicBezTo>
                    <a:pt x="0" y="1"/>
                    <a:pt x="0" y="2729"/>
                    <a:pt x="1819" y="2729"/>
                  </a:cubicBezTo>
                  <a:cubicBezTo>
                    <a:pt x="2570" y="2729"/>
                    <a:pt x="3161" y="2115"/>
                    <a:pt x="3161" y="1365"/>
                  </a:cubicBezTo>
                  <a:cubicBezTo>
                    <a:pt x="3161" y="592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12153475" y="4532275"/>
              <a:ext cx="79025" cy="68225"/>
            </a:xfrm>
            <a:custGeom>
              <a:avLst/>
              <a:gdLst/>
              <a:ahLst/>
              <a:cxnLst/>
              <a:rect l="l" t="t" r="r" b="b"/>
              <a:pathLst>
                <a:path w="3161" h="2729" extrusionOk="0">
                  <a:moveTo>
                    <a:pt x="1819" y="0"/>
                  </a:moveTo>
                  <a:cubicBezTo>
                    <a:pt x="0" y="0"/>
                    <a:pt x="0" y="2729"/>
                    <a:pt x="1819" y="2729"/>
                  </a:cubicBezTo>
                  <a:cubicBezTo>
                    <a:pt x="2570" y="2729"/>
                    <a:pt x="3161" y="2115"/>
                    <a:pt x="3161" y="1364"/>
                  </a:cubicBezTo>
                  <a:cubicBezTo>
                    <a:pt x="3161" y="614"/>
                    <a:pt x="2570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12321750" y="4453800"/>
              <a:ext cx="68225" cy="67125"/>
            </a:xfrm>
            <a:custGeom>
              <a:avLst/>
              <a:gdLst/>
              <a:ahLst/>
              <a:cxnLst/>
              <a:rect l="l" t="t" r="r" b="b"/>
              <a:pathLst>
                <a:path w="2729" h="2685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56"/>
                    <a:pt x="296" y="524"/>
                    <a:pt x="250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23" y="1183"/>
                    <a:pt x="0" y="1274"/>
                    <a:pt x="0" y="1388"/>
                  </a:cubicBezTo>
                  <a:cubicBezTo>
                    <a:pt x="46" y="2252"/>
                    <a:pt x="711" y="2684"/>
                    <a:pt x="1373" y="2684"/>
                  </a:cubicBezTo>
                  <a:cubicBezTo>
                    <a:pt x="2035" y="2684"/>
                    <a:pt x="2695" y="2252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2" y="751"/>
                    <a:pt x="2501" y="615"/>
                  </a:cubicBezTo>
                  <a:cubicBezTo>
                    <a:pt x="2456" y="524"/>
                    <a:pt x="2388" y="456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12793025" y="4547625"/>
              <a:ext cx="48350" cy="52875"/>
            </a:xfrm>
            <a:custGeom>
              <a:avLst/>
              <a:gdLst/>
              <a:ahLst/>
              <a:cxnLst/>
              <a:rect l="l" t="t" r="r" b="b"/>
              <a:pathLst>
                <a:path w="1934" h="2115" extrusionOk="0">
                  <a:moveTo>
                    <a:pt x="251" y="0"/>
                  </a:moveTo>
                  <a:cubicBezTo>
                    <a:pt x="91" y="227"/>
                    <a:pt x="0" y="478"/>
                    <a:pt x="0" y="750"/>
                  </a:cubicBezTo>
                  <a:cubicBezTo>
                    <a:pt x="0" y="1501"/>
                    <a:pt x="614" y="2115"/>
                    <a:pt x="1365" y="2115"/>
                  </a:cubicBezTo>
                  <a:cubicBezTo>
                    <a:pt x="1570" y="2115"/>
                    <a:pt x="1751" y="2069"/>
                    <a:pt x="1933" y="2001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12636125" y="4453800"/>
              <a:ext cx="68250" cy="68250"/>
            </a:xfrm>
            <a:custGeom>
              <a:avLst/>
              <a:gdLst/>
              <a:ahLst/>
              <a:cxnLst/>
              <a:rect l="l" t="t" r="r" b="b"/>
              <a:pathLst>
                <a:path w="2730" h="2730" extrusionOk="0">
                  <a:moveTo>
                    <a:pt x="1365" y="1"/>
                  </a:moveTo>
                  <a:cubicBezTo>
                    <a:pt x="1018" y="1"/>
                    <a:pt x="671" y="137"/>
                    <a:pt x="410" y="410"/>
                  </a:cubicBezTo>
                  <a:cubicBezTo>
                    <a:pt x="341" y="456"/>
                    <a:pt x="273" y="524"/>
                    <a:pt x="228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5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3" y="751"/>
                    <a:pt x="2502" y="615"/>
                  </a:cubicBezTo>
                  <a:cubicBezTo>
                    <a:pt x="2433" y="524"/>
                    <a:pt x="2388" y="456"/>
                    <a:pt x="2320" y="410"/>
                  </a:cubicBezTo>
                  <a:cubicBezTo>
                    <a:pt x="2058" y="137"/>
                    <a:pt x="1711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12155175" y="406097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793" y="0"/>
                  </a:moveTo>
                  <a:cubicBezTo>
                    <a:pt x="1779" y="0"/>
                    <a:pt x="1765" y="0"/>
                    <a:pt x="1751" y="1"/>
                  </a:cubicBezTo>
                  <a:cubicBezTo>
                    <a:pt x="0" y="92"/>
                    <a:pt x="0" y="2661"/>
                    <a:pt x="1751" y="2729"/>
                  </a:cubicBezTo>
                  <a:cubicBezTo>
                    <a:pt x="1777" y="2731"/>
                    <a:pt x="1803" y="2732"/>
                    <a:pt x="1829" y="2732"/>
                  </a:cubicBezTo>
                  <a:cubicBezTo>
                    <a:pt x="2567" y="2732"/>
                    <a:pt x="3161" y="2112"/>
                    <a:pt x="3161" y="1365"/>
                  </a:cubicBezTo>
                  <a:cubicBezTo>
                    <a:pt x="3161" y="606"/>
                    <a:pt x="2547" y="0"/>
                    <a:pt x="179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12479225" y="4218450"/>
              <a:ext cx="68225" cy="67675"/>
            </a:xfrm>
            <a:custGeom>
              <a:avLst/>
              <a:gdLst/>
              <a:ahLst/>
              <a:cxnLst/>
              <a:rect l="l" t="t" r="r" b="b"/>
              <a:pathLst>
                <a:path w="2729" h="2707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706"/>
                    <a:pt x="136" y="2070"/>
                    <a:pt x="387" y="2320"/>
                  </a:cubicBezTo>
                  <a:cubicBezTo>
                    <a:pt x="523" y="2434"/>
                    <a:pt x="660" y="2547"/>
                    <a:pt x="819" y="2593"/>
                  </a:cubicBezTo>
                  <a:cubicBezTo>
                    <a:pt x="1001" y="2684"/>
                    <a:pt x="1183" y="2707"/>
                    <a:pt x="1364" y="2707"/>
                  </a:cubicBezTo>
                  <a:cubicBezTo>
                    <a:pt x="1546" y="2707"/>
                    <a:pt x="1728" y="2661"/>
                    <a:pt x="1887" y="2593"/>
                  </a:cubicBezTo>
                  <a:cubicBezTo>
                    <a:pt x="2047" y="2547"/>
                    <a:pt x="2206" y="2434"/>
                    <a:pt x="2320" y="2320"/>
                  </a:cubicBezTo>
                  <a:cubicBezTo>
                    <a:pt x="2570" y="2070"/>
                    <a:pt x="2729" y="1706"/>
                    <a:pt x="2729" y="1365"/>
                  </a:cubicBezTo>
                  <a:cubicBezTo>
                    <a:pt x="2706" y="1274"/>
                    <a:pt x="2706" y="1206"/>
                    <a:pt x="2706" y="1160"/>
                  </a:cubicBezTo>
                  <a:lnTo>
                    <a:pt x="1797" y="69"/>
                  </a:lnTo>
                  <a:cubicBezTo>
                    <a:pt x="1660" y="23"/>
                    <a:pt x="1501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12475800" y="4532275"/>
              <a:ext cx="74500" cy="67675"/>
            </a:xfrm>
            <a:custGeom>
              <a:avLst/>
              <a:gdLst/>
              <a:ahLst/>
              <a:cxnLst/>
              <a:rect l="l" t="t" r="r" b="b"/>
              <a:pathLst>
                <a:path w="2980" h="2707" extrusionOk="0">
                  <a:moveTo>
                    <a:pt x="1501" y="0"/>
                  </a:moveTo>
                  <a:cubicBezTo>
                    <a:pt x="1320" y="0"/>
                    <a:pt x="1138" y="46"/>
                    <a:pt x="956" y="114"/>
                  </a:cubicBezTo>
                  <a:cubicBezTo>
                    <a:pt x="797" y="182"/>
                    <a:pt x="660" y="273"/>
                    <a:pt x="524" y="409"/>
                  </a:cubicBezTo>
                  <a:cubicBezTo>
                    <a:pt x="1" y="932"/>
                    <a:pt x="1" y="1796"/>
                    <a:pt x="524" y="2320"/>
                  </a:cubicBezTo>
                  <a:cubicBezTo>
                    <a:pt x="660" y="2456"/>
                    <a:pt x="797" y="2547"/>
                    <a:pt x="956" y="2615"/>
                  </a:cubicBezTo>
                  <a:cubicBezTo>
                    <a:pt x="1138" y="2683"/>
                    <a:pt x="1320" y="2706"/>
                    <a:pt x="1501" y="2706"/>
                  </a:cubicBezTo>
                  <a:cubicBezTo>
                    <a:pt x="1683" y="2706"/>
                    <a:pt x="1865" y="2683"/>
                    <a:pt x="2024" y="2615"/>
                  </a:cubicBezTo>
                  <a:cubicBezTo>
                    <a:pt x="2184" y="2547"/>
                    <a:pt x="2343" y="2456"/>
                    <a:pt x="2457" y="2320"/>
                  </a:cubicBezTo>
                  <a:cubicBezTo>
                    <a:pt x="2980" y="1796"/>
                    <a:pt x="2980" y="932"/>
                    <a:pt x="2457" y="409"/>
                  </a:cubicBezTo>
                  <a:cubicBezTo>
                    <a:pt x="2343" y="273"/>
                    <a:pt x="2184" y="182"/>
                    <a:pt x="2024" y="114"/>
                  </a:cubicBezTo>
                  <a:cubicBezTo>
                    <a:pt x="1865" y="46"/>
                    <a:pt x="1683" y="0"/>
                    <a:pt x="150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12467275" y="4375350"/>
              <a:ext cx="83025" cy="68250"/>
            </a:xfrm>
            <a:custGeom>
              <a:avLst/>
              <a:gdLst/>
              <a:ahLst/>
              <a:cxnLst/>
              <a:rect l="l" t="t" r="r" b="b"/>
              <a:pathLst>
                <a:path w="3321" h="2730" extrusionOk="0">
                  <a:moveTo>
                    <a:pt x="1842" y="1"/>
                  </a:moveTo>
                  <a:cubicBezTo>
                    <a:pt x="614" y="1"/>
                    <a:pt x="1" y="1479"/>
                    <a:pt x="865" y="2343"/>
                  </a:cubicBezTo>
                  <a:cubicBezTo>
                    <a:pt x="1001" y="2457"/>
                    <a:pt x="1138" y="2548"/>
                    <a:pt x="1297" y="2616"/>
                  </a:cubicBezTo>
                  <a:cubicBezTo>
                    <a:pt x="1479" y="2684"/>
                    <a:pt x="1661" y="2730"/>
                    <a:pt x="1842" y="2730"/>
                  </a:cubicBezTo>
                  <a:cubicBezTo>
                    <a:pt x="2024" y="2730"/>
                    <a:pt x="2206" y="2684"/>
                    <a:pt x="2365" y="2616"/>
                  </a:cubicBezTo>
                  <a:cubicBezTo>
                    <a:pt x="2525" y="2548"/>
                    <a:pt x="2684" y="2457"/>
                    <a:pt x="2798" y="2343"/>
                  </a:cubicBezTo>
                  <a:cubicBezTo>
                    <a:pt x="3321" y="1797"/>
                    <a:pt x="3321" y="933"/>
                    <a:pt x="2798" y="410"/>
                  </a:cubicBezTo>
                  <a:cubicBezTo>
                    <a:pt x="2661" y="274"/>
                    <a:pt x="2525" y="183"/>
                    <a:pt x="2365" y="115"/>
                  </a:cubicBezTo>
                  <a:cubicBezTo>
                    <a:pt x="2206" y="46"/>
                    <a:pt x="2024" y="1"/>
                    <a:pt x="18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11379175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4" y="0"/>
                    <a:pt x="0" y="592"/>
                    <a:pt x="0" y="1365"/>
                  </a:cubicBezTo>
                  <a:cubicBezTo>
                    <a:pt x="0" y="1547"/>
                    <a:pt x="46" y="1729"/>
                    <a:pt x="114" y="1888"/>
                  </a:cubicBezTo>
                  <a:cubicBezTo>
                    <a:pt x="341" y="2445"/>
                    <a:pt x="847" y="2723"/>
                    <a:pt x="1356" y="2723"/>
                  </a:cubicBezTo>
                  <a:cubicBezTo>
                    <a:pt x="1865" y="2723"/>
                    <a:pt x="2377" y="2445"/>
                    <a:pt x="2615" y="1888"/>
                  </a:cubicBezTo>
                  <a:cubicBezTo>
                    <a:pt x="2684" y="1729"/>
                    <a:pt x="2729" y="1547"/>
                    <a:pt x="2729" y="1365"/>
                  </a:cubicBezTo>
                  <a:cubicBezTo>
                    <a:pt x="2729" y="592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11996000" y="3982525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92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1839075" y="4375350"/>
              <a:ext cx="79625" cy="68250"/>
            </a:xfrm>
            <a:custGeom>
              <a:avLst/>
              <a:gdLst/>
              <a:ahLst/>
              <a:cxnLst/>
              <a:rect l="l" t="t" r="r" b="b"/>
              <a:pathLst>
                <a:path w="3185" h="2730" extrusionOk="0">
                  <a:moveTo>
                    <a:pt x="1820" y="1"/>
                  </a:moveTo>
                  <a:cubicBezTo>
                    <a:pt x="1" y="1"/>
                    <a:pt x="1" y="2730"/>
                    <a:pt x="1820" y="2730"/>
                  </a:cubicBezTo>
                  <a:cubicBezTo>
                    <a:pt x="2570" y="2730"/>
                    <a:pt x="3184" y="2116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1839075" y="4532275"/>
              <a:ext cx="79625" cy="68225"/>
            </a:xfrm>
            <a:custGeom>
              <a:avLst/>
              <a:gdLst/>
              <a:ahLst/>
              <a:cxnLst/>
              <a:rect l="l" t="t" r="r" b="b"/>
              <a:pathLst>
                <a:path w="3185" h="2729" extrusionOk="0">
                  <a:moveTo>
                    <a:pt x="1820" y="0"/>
                  </a:moveTo>
                  <a:cubicBezTo>
                    <a:pt x="1" y="0"/>
                    <a:pt x="1" y="2729"/>
                    <a:pt x="1820" y="2729"/>
                  </a:cubicBezTo>
                  <a:cubicBezTo>
                    <a:pt x="2570" y="2729"/>
                    <a:pt x="3184" y="2115"/>
                    <a:pt x="3184" y="1364"/>
                  </a:cubicBezTo>
                  <a:cubicBezTo>
                    <a:pt x="3184" y="614"/>
                    <a:pt x="2570" y="0"/>
                    <a:pt x="18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1996000" y="36681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0"/>
                  </a:moveTo>
                  <a:cubicBezTo>
                    <a:pt x="614" y="0"/>
                    <a:pt x="0" y="1478"/>
                    <a:pt x="864" y="2343"/>
                  </a:cubicBezTo>
                  <a:cubicBezTo>
                    <a:pt x="1143" y="2614"/>
                    <a:pt x="1483" y="2736"/>
                    <a:pt x="1816" y="2736"/>
                  </a:cubicBezTo>
                  <a:cubicBezTo>
                    <a:pt x="2516" y="2736"/>
                    <a:pt x="3184" y="2197"/>
                    <a:pt x="3184" y="1365"/>
                  </a:cubicBezTo>
                  <a:cubicBezTo>
                    <a:pt x="3184" y="614"/>
                    <a:pt x="2592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1839075" y="4218450"/>
              <a:ext cx="79625" cy="68250"/>
            </a:xfrm>
            <a:custGeom>
              <a:avLst/>
              <a:gdLst/>
              <a:ahLst/>
              <a:cxnLst/>
              <a:rect l="l" t="t" r="r" b="b"/>
              <a:pathLst>
                <a:path w="3185" h="2730" extrusionOk="0">
                  <a:moveTo>
                    <a:pt x="1820" y="1"/>
                  </a:moveTo>
                  <a:cubicBezTo>
                    <a:pt x="1" y="1"/>
                    <a:pt x="1" y="2729"/>
                    <a:pt x="1820" y="2729"/>
                  </a:cubicBezTo>
                  <a:cubicBezTo>
                    <a:pt x="2570" y="2729"/>
                    <a:pt x="3184" y="2115"/>
                    <a:pt x="3184" y="1365"/>
                  </a:cubicBezTo>
                  <a:cubicBezTo>
                    <a:pt x="3184" y="592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1841350" y="406097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771" y="0"/>
                  </a:moveTo>
                  <a:cubicBezTo>
                    <a:pt x="1757" y="0"/>
                    <a:pt x="1743" y="0"/>
                    <a:pt x="1729" y="1"/>
                  </a:cubicBezTo>
                  <a:cubicBezTo>
                    <a:pt x="1" y="92"/>
                    <a:pt x="1" y="2661"/>
                    <a:pt x="1729" y="2729"/>
                  </a:cubicBezTo>
                  <a:cubicBezTo>
                    <a:pt x="1755" y="2731"/>
                    <a:pt x="1781" y="2732"/>
                    <a:pt x="1807" y="2732"/>
                  </a:cubicBezTo>
                  <a:cubicBezTo>
                    <a:pt x="2546" y="2732"/>
                    <a:pt x="3162" y="2112"/>
                    <a:pt x="3162" y="1365"/>
                  </a:cubicBezTo>
                  <a:cubicBezTo>
                    <a:pt x="3162" y="606"/>
                    <a:pt x="2526" y="0"/>
                    <a:pt x="177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2007350" y="3825625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5" y="0"/>
                    <a:pt x="1" y="614"/>
                    <a:pt x="24" y="1365"/>
                  </a:cubicBezTo>
                  <a:cubicBezTo>
                    <a:pt x="1" y="1547"/>
                    <a:pt x="46" y="1729"/>
                    <a:pt x="115" y="1888"/>
                  </a:cubicBezTo>
                  <a:cubicBezTo>
                    <a:pt x="353" y="2445"/>
                    <a:pt x="865" y="2723"/>
                    <a:pt x="1377" y="2723"/>
                  </a:cubicBezTo>
                  <a:cubicBezTo>
                    <a:pt x="1888" y="2723"/>
                    <a:pt x="2400" y="2445"/>
                    <a:pt x="2639" y="1888"/>
                  </a:cubicBezTo>
                  <a:cubicBezTo>
                    <a:pt x="2707" y="1729"/>
                    <a:pt x="2730" y="1547"/>
                    <a:pt x="2730" y="1365"/>
                  </a:cubicBezTo>
                  <a:cubicBezTo>
                    <a:pt x="2730" y="592"/>
                    <a:pt x="2138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2169950" y="3798900"/>
              <a:ext cx="5700" cy="7425"/>
            </a:xfrm>
            <a:custGeom>
              <a:avLst/>
              <a:gdLst/>
              <a:ahLst/>
              <a:cxnLst/>
              <a:rect l="l" t="t" r="r" b="b"/>
              <a:pathLst>
                <a:path w="228" h="297" extrusionOk="0">
                  <a:moveTo>
                    <a:pt x="1" y="1"/>
                  </a:moveTo>
                  <a:cubicBezTo>
                    <a:pt x="69" y="92"/>
                    <a:pt x="114" y="182"/>
                    <a:pt x="182" y="251"/>
                  </a:cubicBezTo>
                  <a:lnTo>
                    <a:pt x="228" y="2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11996000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92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12155175" y="390402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829" y="0"/>
                  </a:moveTo>
                  <a:cubicBezTo>
                    <a:pt x="1803" y="0"/>
                    <a:pt x="1777" y="1"/>
                    <a:pt x="1751" y="2"/>
                  </a:cubicBezTo>
                  <a:cubicBezTo>
                    <a:pt x="0" y="71"/>
                    <a:pt x="0" y="2640"/>
                    <a:pt x="1751" y="2731"/>
                  </a:cubicBezTo>
                  <a:cubicBezTo>
                    <a:pt x="1765" y="2732"/>
                    <a:pt x="1779" y="2732"/>
                    <a:pt x="1793" y="2732"/>
                  </a:cubicBezTo>
                  <a:cubicBezTo>
                    <a:pt x="2547" y="2732"/>
                    <a:pt x="3161" y="2126"/>
                    <a:pt x="3161" y="1367"/>
                  </a:cubicBezTo>
                  <a:cubicBezTo>
                    <a:pt x="3161" y="620"/>
                    <a:pt x="2567" y="0"/>
                    <a:pt x="182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12007350" y="4139425"/>
              <a:ext cx="68250" cy="68600"/>
            </a:xfrm>
            <a:custGeom>
              <a:avLst/>
              <a:gdLst/>
              <a:ahLst/>
              <a:cxnLst/>
              <a:rect l="l" t="t" r="r" b="b"/>
              <a:pathLst>
                <a:path w="2730" h="2744" extrusionOk="0">
                  <a:moveTo>
                    <a:pt x="1368" y="1"/>
                  </a:moveTo>
                  <a:cubicBezTo>
                    <a:pt x="1019" y="1"/>
                    <a:pt x="672" y="137"/>
                    <a:pt x="410" y="410"/>
                  </a:cubicBezTo>
                  <a:cubicBezTo>
                    <a:pt x="342" y="478"/>
                    <a:pt x="297" y="547"/>
                    <a:pt x="251" y="615"/>
                  </a:cubicBezTo>
                  <a:cubicBezTo>
                    <a:pt x="137" y="751"/>
                    <a:pt x="69" y="933"/>
                    <a:pt x="46" y="1092"/>
                  </a:cubicBezTo>
                  <a:cubicBezTo>
                    <a:pt x="24" y="1183"/>
                    <a:pt x="1" y="1297"/>
                    <a:pt x="24" y="1388"/>
                  </a:cubicBezTo>
                  <a:cubicBezTo>
                    <a:pt x="10" y="2246"/>
                    <a:pt x="694" y="2744"/>
                    <a:pt x="1386" y="2744"/>
                  </a:cubicBezTo>
                  <a:cubicBezTo>
                    <a:pt x="1886" y="2744"/>
                    <a:pt x="2391" y="2483"/>
                    <a:pt x="2639" y="1911"/>
                  </a:cubicBezTo>
                  <a:cubicBezTo>
                    <a:pt x="2707" y="1752"/>
                    <a:pt x="2730" y="1570"/>
                    <a:pt x="2730" y="1388"/>
                  </a:cubicBezTo>
                  <a:cubicBezTo>
                    <a:pt x="2730" y="1297"/>
                    <a:pt x="2730" y="1183"/>
                    <a:pt x="2707" y="1092"/>
                  </a:cubicBezTo>
                  <a:cubicBezTo>
                    <a:pt x="2684" y="933"/>
                    <a:pt x="2616" y="751"/>
                    <a:pt x="2502" y="615"/>
                  </a:cubicBezTo>
                  <a:cubicBezTo>
                    <a:pt x="2457" y="547"/>
                    <a:pt x="2411" y="478"/>
                    <a:pt x="2343" y="410"/>
                  </a:cubicBezTo>
                  <a:cubicBezTo>
                    <a:pt x="2070" y="137"/>
                    <a:pt x="1718" y="1"/>
                    <a:pt x="13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11841350" y="3904025"/>
              <a:ext cx="79050" cy="68300"/>
            </a:xfrm>
            <a:custGeom>
              <a:avLst/>
              <a:gdLst/>
              <a:ahLst/>
              <a:cxnLst/>
              <a:rect l="l" t="t" r="r" b="b"/>
              <a:pathLst>
                <a:path w="3162" h="2732" extrusionOk="0">
                  <a:moveTo>
                    <a:pt x="1807" y="0"/>
                  </a:moveTo>
                  <a:cubicBezTo>
                    <a:pt x="1781" y="0"/>
                    <a:pt x="1755" y="1"/>
                    <a:pt x="1729" y="2"/>
                  </a:cubicBezTo>
                  <a:cubicBezTo>
                    <a:pt x="1" y="71"/>
                    <a:pt x="1" y="2640"/>
                    <a:pt x="1729" y="2731"/>
                  </a:cubicBezTo>
                  <a:cubicBezTo>
                    <a:pt x="1743" y="2732"/>
                    <a:pt x="1757" y="2732"/>
                    <a:pt x="1771" y="2732"/>
                  </a:cubicBezTo>
                  <a:cubicBezTo>
                    <a:pt x="2526" y="2732"/>
                    <a:pt x="3162" y="2126"/>
                    <a:pt x="3162" y="1367"/>
                  </a:cubicBezTo>
                  <a:cubicBezTo>
                    <a:pt x="3162" y="620"/>
                    <a:pt x="2546" y="0"/>
                    <a:pt x="18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12007350" y="4453800"/>
              <a:ext cx="68250" cy="67125"/>
            </a:xfrm>
            <a:custGeom>
              <a:avLst/>
              <a:gdLst/>
              <a:ahLst/>
              <a:cxnLst/>
              <a:rect l="l" t="t" r="r" b="b"/>
              <a:pathLst>
                <a:path w="2730" h="2685" extrusionOk="0">
                  <a:moveTo>
                    <a:pt x="1368" y="1"/>
                  </a:moveTo>
                  <a:cubicBezTo>
                    <a:pt x="1019" y="1"/>
                    <a:pt x="672" y="137"/>
                    <a:pt x="410" y="410"/>
                  </a:cubicBezTo>
                  <a:cubicBezTo>
                    <a:pt x="342" y="456"/>
                    <a:pt x="297" y="524"/>
                    <a:pt x="251" y="615"/>
                  </a:cubicBezTo>
                  <a:cubicBezTo>
                    <a:pt x="137" y="751"/>
                    <a:pt x="69" y="911"/>
                    <a:pt x="46" y="1092"/>
                  </a:cubicBezTo>
                  <a:cubicBezTo>
                    <a:pt x="24" y="1183"/>
                    <a:pt x="1" y="1274"/>
                    <a:pt x="24" y="1388"/>
                  </a:cubicBezTo>
                  <a:cubicBezTo>
                    <a:pt x="58" y="2252"/>
                    <a:pt x="717" y="2684"/>
                    <a:pt x="1377" y="2684"/>
                  </a:cubicBezTo>
                  <a:cubicBezTo>
                    <a:pt x="2036" y="2684"/>
                    <a:pt x="2696" y="2252"/>
                    <a:pt x="2730" y="1388"/>
                  </a:cubicBezTo>
                  <a:cubicBezTo>
                    <a:pt x="2730" y="1274"/>
                    <a:pt x="2730" y="1183"/>
                    <a:pt x="2707" y="1092"/>
                  </a:cubicBezTo>
                  <a:cubicBezTo>
                    <a:pt x="2684" y="911"/>
                    <a:pt x="2616" y="751"/>
                    <a:pt x="2502" y="615"/>
                  </a:cubicBezTo>
                  <a:cubicBezTo>
                    <a:pt x="2457" y="524"/>
                    <a:pt x="2389" y="456"/>
                    <a:pt x="2343" y="410"/>
                  </a:cubicBezTo>
                  <a:cubicBezTo>
                    <a:pt x="2070" y="137"/>
                    <a:pt x="1718" y="1"/>
                    <a:pt x="136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11214875" y="296150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23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10948250" y="421902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10948250" y="390465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3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10948250" y="3276450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1479" y="2366"/>
                    <a:pt x="1479" y="273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10948250" y="3747725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2"/>
                  </a:lnTo>
                  <a:cubicBezTo>
                    <a:pt x="1479" y="2366"/>
                    <a:pt x="1479" y="297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10948250" y="3433350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1479" y="2366"/>
                    <a:pt x="1479" y="27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10948250" y="3590250"/>
              <a:ext cx="36975" cy="67125"/>
            </a:xfrm>
            <a:custGeom>
              <a:avLst/>
              <a:gdLst/>
              <a:ahLst/>
              <a:cxnLst/>
              <a:rect l="l" t="t" r="r" b="b"/>
              <a:pathLst>
                <a:path w="1479" h="2685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9"/>
                    <a:pt x="1479" y="297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10948250" y="406155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11053425" y="2883025"/>
              <a:ext cx="79600" cy="67875"/>
            </a:xfrm>
            <a:custGeom>
              <a:avLst/>
              <a:gdLst/>
              <a:ahLst/>
              <a:cxnLst/>
              <a:rect l="l" t="t" r="r" b="b"/>
              <a:pathLst>
                <a:path w="3184" h="2715" extrusionOk="0">
                  <a:moveTo>
                    <a:pt x="1860" y="1"/>
                  </a:moveTo>
                  <a:cubicBezTo>
                    <a:pt x="1846" y="1"/>
                    <a:pt x="1833" y="1"/>
                    <a:pt x="1819" y="2"/>
                  </a:cubicBezTo>
                  <a:cubicBezTo>
                    <a:pt x="614" y="2"/>
                    <a:pt x="0" y="1457"/>
                    <a:pt x="864" y="2321"/>
                  </a:cubicBezTo>
                  <a:cubicBezTo>
                    <a:pt x="1143" y="2592"/>
                    <a:pt x="1483" y="2715"/>
                    <a:pt x="1816" y="2715"/>
                  </a:cubicBezTo>
                  <a:cubicBezTo>
                    <a:pt x="2516" y="2715"/>
                    <a:pt x="3184" y="2175"/>
                    <a:pt x="3184" y="1343"/>
                  </a:cubicBezTo>
                  <a:cubicBezTo>
                    <a:pt x="3184" y="606"/>
                    <a:pt x="2592" y="1"/>
                    <a:pt x="18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11053425" y="2725575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1"/>
                  </a:moveTo>
                  <a:cubicBezTo>
                    <a:pt x="614" y="1"/>
                    <a:pt x="0" y="1479"/>
                    <a:pt x="864" y="2343"/>
                  </a:cubicBezTo>
                  <a:cubicBezTo>
                    <a:pt x="1136" y="2614"/>
                    <a:pt x="1473" y="2737"/>
                    <a:pt x="1806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11053425" y="303995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44" y="2600"/>
                    <a:pt x="1486" y="2725"/>
                    <a:pt x="1820" y="2725"/>
                  </a:cubicBezTo>
                  <a:cubicBezTo>
                    <a:pt x="251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11061025" y="2568475"/>
              <a:ext cx="72000" cy="68200"/>
            </a:xfrm>
            <a:custGeom>
              <a:avLst/>
              <a:gdLst/>
              <a:ahLst/>
              <a:cxnLst/>
              <a:rect l="l" t="t" r="r" b="b"/>
              <a:pathLst>
                <a:path w="2880" h="2728" extrusionOk="0">
                  <a:moveTo>
                    <a:pt x="1558" y="0"/>
                  </a:moveTo>
                  <a:cubicBezTo>
                    <a:pt x="781" y="0"/>
                    <a:pt x="0" y="650"/>
                    <a:pt x="197" y="1646"/>
                  </a:cubicBezTo>
                  <a:cubicBezTo>
                    <a:pt x="343" y="2380"/>
                    <a:pt x="926" y="2727"/>
                    <a:pt x="1511" y="2727"/>
                  </a:cubicBezTo>
                  <a:cubicBezTo>
                    <a:pt x="2194" y="2727"/>
                    <a:pt x="2880" y="2255"/>
                    <a:pt x="2880" y="1373"/>
                  </a:cubicBezTo>
                  <a:cubicBezTo>
                    <a:pt x="2880" y="1191"/>
                    <a:pt x="2857" y="1009"/>
                    <a:pt x="2766" y="827"/>
                  </a:cubicBezTo>
                  <a:cubicBezTo>
                    <a:pt x="2522" y="252"/>
                    <a:pt x="2041" y="0"/>
                    <a:pt x="155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10948250" y="437592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10948250" y="4533400"/>
              <a:ext cx="27875" cy="66550"/>
            </a:xfrm>
            <a:custGeom>
              <a:avLst/>
              <a:gdLst/>
              <a:ahLst/>
              <a:cxnLst/>
              <a:rect l="l" t="t" r="r" b="b"/>
              <a:pathLst>
                <a:path w="1115" h="2662" extrusionOk="0">
                  <a:moveTo>
                    <a:pt x="0" y="1"/>
                  </a:moveTo>
                  <a:lnTo>
                    <a:pt x="0" y="2661"/>
                  </a:lnTo>
                  <a:cubicBezTo>
                    <a:pt x="637" y="2525"/>
                    <a:pt x="1115" y="1979"/>
                    <a:pt x="1115" y="1319"/>
                  </a:cubicBezTo>
                  <a:cubicBezTo>
                    <a:pt x="1115" y="683"/>
                    <a:pt x="637" y="11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11053425" y="31968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1"/>
                  </a:moveTo>
                  <a:cubicBezTo>
                    <a:pt x="614" y="1"/>
                    <a:pt x="0" y="1479"/>
                    <a:pt x="864" y="2343"/>
                  </a:cubicBezTo>
                  <a:cubicBezTo>
                    <a:pt x="1136" y="2615"/>
                    <a:pt x="1473" y="2737"/>
                    <a:pt x="1806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11693550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23" y="0"/>
                  </a:moveTo>
                  <a:cubicBezTo>
                    <a:pt x="571" y="0"/>
                    <a:pt x="0" y="606"/>
                    <a:pt x="0" y="1365"/>
                  </a:cubicBezTo>
                  <a:cubicBezTo>
                    <a:pt x="0" y="1479"/>
                    <a:pt x="23" y="1615"/>
                    <a:pt x="46" y="1729"/>
                  </a:cubicBezTo>
                  <a:lnTo>
                    <a:pt x="2661" y="1729"/>
                  </a:lnTo>
                  <a:cubicBezTo>
                    <a:pt x="2707" y="1615"/>
                    <a:pt x="2729" y="1479"/>
                    <a:pt x="2729" y="1365"/>
                  </a:cubicBezTo>
                  <a:cubicBezTo>
                    <a:pt x="2729" y="606"/>
                    <a:pt x="2137" y="0"/>
                    <a:pt x="1405" y="0"/>
                  </a:cubicBezTo>
                  <a:cubicBezTo>
                    <a:pt x="1392" y="0"/>
                    <a:pt x="1378" y="0"/>
                    <a:pt x="1365" y="1"/>
                  </a:cubicBezTo>
                  <a:cubicBezTo>
                    <a:pt x="1351" y="0"/>
                    <a:pt x="1337" y="0"/>
                    <a:pt x="132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10948250" y="3118975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1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11064800" y="4611275"/>
              <a:ext cx="68225" cy="43250"/>
            </a:xfrm>
            <a:custGeom>
              <a:avLst/>
              <a:gdLst/>
              <a:ahLst/>
              <a:cxnLst/>
              <a:rect l="l" t="t" r="r" b="b"/>
              <a:pathLst>
                <a:path w="2729" h="1730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12007350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5" y="1"/>
                    <a:pt x="1" y="592"/>
                    <a:pt x="24" y="1365"/>
                  </a:cubicBezTo>
                  <a:cubicBezTo>
                    <a:pt x="24" y="1479"/>
                    <a:pt x="46" y="1615"/>
                    <a:pt x="69" y="1729"/>
                  </a:cubicBezTo>
                  <a:lnTo>
                    <a:pt x="2684" y="1729"/>
                  </a:lnTo>
                  <a:cubicBezTo>
                    <a:pt x="2707" y="1615"/>
                    <a:pt x="2730" y="1479"/>
                    <a:pt x="2730" y="1365"/>
                  </a:cubicBezTo>
                  <a:cubicBezTo>
                    <a:pt x="2730" y="592"/>
                    <a:pt x="2138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12636125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12321750" y="4611275"/>
              <a:ext cx="68225" cy="43250"/>
            </a:xfrm>
            <a:custGeom>
              <a:avLst/>
              <a:gdLst/>
              <a:ahLst/>
              <a:cxnLst/>
              <a:rect l="l" t="t" r="r" b="b"/>
              <a:pathLst>
                <a:path w="2729" h="1730" extrusionOk="0">
                  <a:moveTo>
                    <a:pt x="1364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11379175" y="4611275"/>
              <a:ext cx="68250" cy="43250"/>
            </a:xfrm>
            <a:custGeom>
              <a:avLst/>
              <a:gdLst/>
              <a:ahLst/>
              <a:cxnLst/>
              <a:rect l="l" t="t" r="r" b="b"/>
              <a:pathLst>
                <a:path w="2730" h="1730" extrusionOk="0">
                  <a:moveTo>
                    <a:pt x="1365" y="1"/>
                  </a:moveTo>
                  <a:cubicBezTo>
                    <a:pt x="614" y="1"/>
                    <a:pt x="0" y="592"/>
                    <a:pt x="0" y="1365"/>
                  </a:cubicBezTo>
                  <a:cubicBezTo>
                    <a:pt x="0" y="1479"/>
                    <a:pt x="23" y="1615"/>
                    <a:pt x="68" y="1729"/>
                  </a:cubicBezTo>
                  <a:lnTo>
                    <a:pt x="2661" y="1729"/>
                  </a:lnTo>
                  <a:cubicBezTo>
                    <a:pt x="2706" y="1615"/>
                    <a:pt x="2729" y="1479"/>
                    <a:pt x="2729" y="1365"/>
                  </a:cubicBezTo>
                  <a:cubicBezTo>
                    <a:pt x="2729" y="592"/>
                    <a:pt x="2115" y="1"/>
                    <a:pt x="13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10948250" y="2805175"/>
              <a:ext cx="36975" cy="66525"/>
            </a:xfrm>
            <a:custGeom>
              <a:avLst/>
              <a:gdLst/>
              <a:ahLst/>
              <a:cxnLst/>
              <a:rect l="l" t="t" r="r" b="b"/>
              <a:pathLst>
                <a:path w="1479" h="2661" extrusionOk="0">
                  <a:moveTo>
                    <a:pt x="0" y="0"/>
                  </a:moveTo>
                  <a:lnTo>
                    <a:pt x="0" y="2661"/>
                  </a:lnTo>
                  <a:cubicBezTo>
                    <a:pt x="1479" y="2365"/>
                    <a:pt x="1479" y="273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10948250" y="2345825"/>
              <a:ext cx="26175" cy="54600"/>
            </a:xfrm>
            <a:custGeom>
              <a:avLst/>
              <a:gdLst/>
              <a:ahLst/>
              <a:cxnLst/>
              <a:rect l="l" t="t" r="r" b="b"/>
              <a:pathLst>
                <a:path w="1047" h="2184" extrusionOk="0">
                  <a:moveTo>
                    <a:pt x="0" y="0"/>
                  </a:moveTo>
                  <a:lnTo>
                    <a:pt x="0" y="2183"/>
                  </a:lnTo>
                  <a:cubicBezTo>
                    <a:pt x="501" y="2092"/>
                    <a:pt x="910" y="1706"/>
                    <a:pt x="1046" y="12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10948250" y="2962075"/>
              <a:ext cx="36975" cy="66525"/>
            </a:xfrm>
            <a:custGeom>
              <a:avLst/>
              <a:gdLst/>
              <a:ahLst/>
              <a:cxnLst/>
              <a:rect l="l" t="t" r="r" b="b"/>
              <a:pathLst>
                <a:path w="1479" h="2661" extrusionOk="0">
                  <a:moveTo>
                    <a:pt x="0" y="0"/>
                  </a:moveTo>
                  <a:lnTo>
                    <a:pt x="0" y="2661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10948250" y="2490775"/>
              <a:ext cx="36975" cy="66550"/>
            </a:xfrm>
            <a:custGeom>
              <a:avLst/>
              <a:gdLst/>
              <a:ahLst/>
              <a:cxnLst/>
              <a:rect l="l" t="t" r="r" b="b"/>
              <a:pathLst>
                <a:path w="1479" h="2662" extrusionOk="0">
                  <a:moveTo>
                    <a:pt x="0" y="1"/>
                  </a:moveTo>
                  <a:lnTo>
                    <a:pt x="0" y="2662"/>
                  </a:lnTo>
                  <a:cubicBezTo>
                    <a:pt x="1479" y="2389"/>
                    <a:pt x="1479" y="274"/>
                    <a:pt x="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10948250" y="2647700"/>
              <a:ext cx="36975" cy="67100"/>
            </a:xfrm>
            <a:custGeom>
              <a:avLst/>
              <a:gdLst/>
              <a:ahLst/>
              <a:cxnLst/>
              <a:rect l="l" t="t" r="r" b="b"/>
              <a:pathLst>
                <a:path w="1479" h="2684" extrusionOk="0">
                  <a:moveTo>
                    <a:pt x="0" y="0"/>
                  </a:moveTo>
                  <a:lnTo>
                    <a:pt x="0" y="2684"/>
                  </a:lnTo>
                  <a:cubicBezTo>
                    <a:pt x="1479" y="2388"/>
                    <a:pt x="1479" y="296"/>
                    <a:pt x="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11064800" y="3825625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4" y="0"/>
                  </a:moveTo>
                  <a:cubicBezTo>
                    <a:pt x="614" y="0"/>
                    <a:pt x="0" y="592"/>
                    <a:pt x="0" y="1365"/>
                  </a:cubicBezTo>
                  <a:cubicBezTo>
                    <a:pt x="0" y="1547"/>
                    <a:pt x="46" y="1729"/>
                    <a:pt x="114" y="1888"/>
                  </a:cubicBezTo>
                  <a:cubicBezTo>
                    <a:pt x="353" y="2445"/>
                    <a:pt x="864" y="2723"/>
                    <a:pt x="1373" y="2723"/>
                  </a:cubicBezTo>
                  <a:cubicBezTo>
                    <a:pt x="1882" y="2723"/>
                    <a:pt x="2388" y="2445"/>
                    <a:pt x="2615" y="1888"/>
                  </a:cubicBezTo>
                  <a:cubicBezTo>
                    <a:pt x="2683" y="1729"/>
                    <a:pt x="2729" y="1547"/>
                    <a:pt x="2729" y="1365"/>
                  </a:cubicBezTo>
                  <a:cubicBezTo>
                    <a:pt x="2729" y="614"/>
                    <a:pt x="2115" y="0"/>
                    <a:pt x="136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11214875" y="437535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5"/>
                  </a:cubicBezTo>
                  <a:cubicBezTo>
                    <a:pt x="0" y="592"/>
                    <a:pt x="0" y="2161"/>
                    <a:pt x="1115" y="2639"/>
                  </a:cubicBezTo>
                  <a:cubicBezTo>
                    <a:pt x="1297" y="2707"/>
                    <a:pt x="1456" y="2730"/>
                    <a:pt x="1660" y="2730"/>
                  </a:cubicBezTo>
                  <a:cubicBezTo>
                    <a:pt x="3139" y="2730"/>
                    <a:pt x="3548" y="683"/>
                    <a:pt x="2183" y="115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11214875" y="4060975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4"/>
                  </a:cubicBezTo>
                  <a:cubicBezTo>
                    <a:pt x="0" y="592"/>
                    <a:pt x="0" y="2161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11214875" y="4532275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91"/>
                    <a:pt x="0" y="2160"/>
                    <a:pt x="1115" y="2615"/>
                  </a:cubicBezTo>
                  <a:cubicBezTo>
                    <a:pt x="1297" y="2706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11214875" y="421845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23"/>
                    <a:pt x="1115" y="92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07"/>
                    <a:pt x="1660" y="2729"/>
                  </a:cubicBezTo>
                  <a:cubicBezTo>
                    <a:pt x="3139" y="2707"/>
                    <a:pt x="3548" y="683"/>
                    <a:pt x="2183" y="92"/>
                  </a:cubicBezTo>
                  <a:cubicBezTo>
                    <a:pt x="2002" y="23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11214875" y="3589700"/>
              <a:ext cx="82450" cy="68250"/>
            </a:xfrm>
            <a:custGeom>
              <a:avLst/>
              <a:gdLst/>
              <a:ahLst/>
              <a:cxnLst/>
              <a:rect l="l" t="t" r="r" b="b"/>
              <a:pathLst>
                <a:path w="3298" h="2730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69"/>
                    <a:pt x="0" y="2161"/>
                    <a:pt x="1115" y="2615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1820" y="2729"/>
                    <a:pt x="2002" y="2684"/>
                    <a:pt x="2183" y="2615"/>
                  </a:cubicBezTo>
                  <a:cubicBezTo>
                    <a:pt x="3298" y="2161"/>
                    <a:pt x="3298" y="569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11214875" y="3904075"/>
              <a:ext cx="82450" cy="68250"/>
            </a:xfrm>
            <a:custGeom>
              <a:avLst/>
              <a:gdLst/>
              <a:ahLst/>
              <a:cxnLst/>
              <a:rect l="l" t="t" r="r" b="b"/>
              <a:pathLst>
                <a:path w="3298" h="2730" extrusionOk="0">
                  <a:moveTo>
                    <a:pt x="1660" y="0"/>
                  </a:moveTo>
                  <a:cubicBezTo>
                    <a:pt x="1456" y="0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6"/>
                  </a:cubicBezTo>
                  <a:cubicBezTo>
                    <a:pt x="1297" y="2684"/>
                    <a:pt x="1456" y="2729"/>
                    <a:pt x="1660" y="2729"/>
                  </a:cubicBezTo>
                  <a:cubicBezTo>
                    <a:pt x="1820" y="2729"/>
                    <a:pt x="2002" y="2684"/>
                    <a:pt x="2183" y="2616"/>
                  </a:cubicBezTo>
                  <a:cubicBezTo>
                    <a:pt x="3298" y="2161"/>
                    <a:pt x="3298" y="569"/>
                    <a:pt x="2183" y="114"/>
                  </a:cubicBezTo>
                  <a:cubicBezTo>
                    <a:pt x="2002" y="23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11214875" y="3747025"/>
              <a:ext cx="82450" cy="67825"/>
            </a:xfrm>
            <a:custGeom>
              <a:avLst/>
              <a:gdLst/>
              <a:ahLst/>
              <a:cxnLst/>
              <a:rect l="l" t="t" r="r" b="b"/>
              <a:pathLst>
                <a:path w="3298" h="2713" extrusionOk="0">
                  <a:moveTo>
                    <a:pt x="1556" y="0"/>
                  </a:moveTo>
                  <a:cubicBezTo>
                    <a:pt x="1399" y="0"/>
                    <a:pt x="1264" y="41"/>
                    <a:pt x="1115" y="97"/>
                  </a:cubicBezTo>
                  <a:cubicBezTo>
                    <a:pt x="0" y="575"/>
                    <a:pt x="0" y="2144"/>
                    <a:pt x="1115" y="2621"/>
                  </a:cubicBezTo>
                  <a:cubicBezTo>
                    <a:pt x="1297" y="2690"/>
                    <a:pt x="1456" y="2712"/>
                    <a:pt x="1660" y="2712"/>
                  </a:cubicBezTo>
                  <a:cubicBezTo>
                    <a:pt x="1820" y="2712"/>
                    <a:pt x="2002" y="2690"/>
                    <a:pt x="2183" y="2621"/>
                  </a:cubicBezTo>
                  <a:cubicBezTo>
                    <a:pt x="3298" y="2144"/>
                    <a:pt x="3298" y="575"/>
                    <a:pt x="2183" y="97"/>
                  </a:cubicBezTo>
                  <a:cubicBezTo>
                    <a:pt x="2034" y="41"/>
                    <a:pt x="1884" y="0"/>
                    <a:pt x="1747" y="0"/>
                  </a:cubicBezTo>
                  <a:cubicBezTo>
                    <a:pt x="1718" y="0"/>
                    <a:pt x="1689" y="2"/>
                    <a:pt x="1660" y="6"/>
                  </a:cubicBezTo>
                  <a:cubicBezTo>
                    <a:pt x="1624" y="2"/>
                    <a:pt x="1589" y="0"/>
                    <a:pt x="155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11367950" y="3354325"/>
              <a:ext cx="79475" cy="68125"/>
            </a:xfrm>
            <a:custGeom>
              <a:avLst/>
              <a:gdLst/>
              <a:ahLst/>
              <a:cxnLst/>
              <a:rect l="l" t="t" r="r" b="b"/>
              <a:pathLst>
                <a:path w="3179" h="2725" extrusionOk="0">
                  <a:moveTo>
                    <a:pt x="1786" y="1"/>
                  </a:moveTo>
                  <a:cubicBezTo>
                    <a:pt x="577" y="1"/>
                    <a:pt x="1" y="1463"/>
                    <a:pt x="836" y="2320"/>
                  </a:cubicBezTo>
                  <a:cubicBezTo>
                    <a:pt x="1116" y="2600"/>
                    <a:pt x="1460" y="2725"/>
                    <a:pt x="1797" y="2725"/>
                  </a:cubicBezTo>
                  <a:cubicBezTo>
                    <a:pt x="2502" y="2725"/>
                    <a:pt x="3178" y="2180"/>
                    <a:pt x="3178" y="1365"/>
                  </a:cubicBezTo>
                  <a:cubicBezTo>
                    <a:pt x="3178" y="592"/>
                    <a:pt x="2564" y="1"/>
                    <a:pt x="1814" y="1"/>
                  </a:cubicBezTo>
                  <a:cubicBezTo>
                    <a:pt x="1804" y="1"/>
                    <a:pt x="1795" y="1"/>
                    <a:pt x="178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11378825" y="2884750"/>
              <a:ext cx="64050" cy="66750"/>
            </a:xfrm>
            <a:custGeom>
              <a:avLst/>
              <a:gdLst/>
              <a:ahLst/>
              <a:cxnLst/>
              <a:rect l="l" t="t" r="r" b="b"/>
              <a:pathLst>
                <a:path w="2562" h="2670" extrusionOk="0">
                  <a:moveTo>
                    <a:pt x="924" y="1"/>
                  </a:moveTo>
                  <a:cubicBezTo>
                    <a:pt x="378" y="205"/>
                    <a:pt x="14" y="706"/>
                    <a:pt x="14" y="1274"/>
                  </a:cubicBezTo>
                  <a:cubicBezTo>
                    <a:pt x="0" y="2143"/>
                    <a:pt x="690" y="2669"/>
                    <a:pt x="1386" y="2669"/>
                  </a:cubicBezTo>
                  <a:cubicBezTo>
                    <a:pt x="1838" y="2669"/>
                    <a:pt x="2293" y="2448"/>
                    <a:pt x="2561" y="1956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11379175" y="3511250"/>
              <a:ext cx="68250" cy="68100"/>
            </a:xfrm>
            <a:custGeom>
              <a:avLst/>
              <a:gdLst/>
              <a:ahLst/>
              <a:cxnLst/>
              <a:rect l="l" t="t" r="r" b="b"/>
              <a:pathLst>
                <a:path w="2730" h="2724" extrusionOk="0">
                  <a:moveTo>
                    <a:pt x="1365" y="0"/>
                  </a:moveTo>
                  <a:cubicBezTo>
                    <a:pt x="614" y="0"/>
                    <a:pt x="0" y="614"/>
                    <a:pt x="0" y="1365"/>
                  </a:cubicBezTo>
                  <a:cubicBezTo>
                    <a:pt x="0" y="1546"/>
                    <a:pt x="46" y="1728"/>
                    <a:pt x="114" y="1888"/>
                  </a:cubicBezTo>
                  <a:cubicBezTo>
                    <a:pt x="341" y="2445"/>
                    <a:pt x="847" y="2723"/>
                    <a:pt x="1356" y="2723"/>
                  </a:cubicBezTo>
                  <a:cubicBezTo>
                    <a:pt x="1865" y="2723"/>
                    <a:pt x="2377" y="2445"/>
                    <a:pt x="2615" y="1888"/>
                  </a:cubicBezTo>
                  <a:cubicBezTo>
                    <a:pt x="2684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11367800" y="3196850"/>
              <a:ext cx="79625" cy="68425"/>
            </a:xfrm>
            <a:custGeom>
              <a:avLst/>
              <a:gdLst/>
              <a:ahLst/>
              <a:cxnLst/>
              <a:rect l="l" t="t" r="r" b="b"/>
              <a:pathLst>
                <a:path w="3185" h="2737" extrusionOk="0">
                  <a:moveTo>
                    <a:pt x="1820" y="1"/>
                  </a:moveTo>
                  <a:cubicBezTo>
                    <a:pt x="592" y="1"/>
                    <a:pt x="0" y="1479"/>
                    <a:pt x="842" y="2343"/>
                  </a:cubicBezTo>
                  <a:cubicBezTo>
                    <a:pt x="1121" y="2615"/>
                    <a:pt x="1463" y="2737"/>
                    <a:pt x="1799" y="2737"/>
                  </a:cubicBezTo>
                  <a:cubicBezTo>
                    <a:pt x="2506" y="2737"/>
                    <a:pt x="3184" y="2197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11367800" y="3039950"/>
              <a:ext cx="79625" cy="68125"/>
            </a:xfrm>
            <a:custGeom>
              <a:avLst/>
              <a:gdLst/>
              <a:ahLst/>
              <a:cxnLst/>
              <a:rect l="l" t="t" r="r" b="b"/>
              <a:pathLst>
                <a:path w="3185" h="2725" extrusionOk="0">
                  <a:moveTo>
                    <a:pt x="1820" y="1"/>
                  </a:moveTo>
                  <a:cubicBezTo>
                    <a:pt x="592" y="1"/>
                    <a:pt x="0" y="1479"/>
                    <a:pt x="842" y="2320"/>
                  </a:cubicBezTo>
                  <a:cubicBezTo>
                    <a:pt x="1122" y="2600"/>
                    <a:pt x="1466" y="2725"/>
                    <a:pt x="1803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2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11064800" y="4453800"/>
              <a:ext cx="68225" cy="68250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7" y="1"/>
                  </a:moveTo>
                  <a:cubicBezTo>
                    <a:pt x="1018" y="1"/>
                    <a:pt x="671" y="137"/>
                    <a:pt x="409" y="410"/>
                  </a:cubicBezTo>
                  <a:cubicBezTo>
                    <a:pt x="341" y="456"/>
                    <a:pt x="296" y="524"/>
                    <a:pt x="227" y="615"/>
                  </a:cubicBezTo>
                  <a:cubicBezTo>
                    <a:pt x="137" y="751"/>
                    <a:pt x="68" y="911"/>
                    <a:pt x="23" y="1092"/>
                  </a:cubicBezTo>
                  <a:cubicBezTo>
                    <a:pt x="0" y="1183"/>
                    <a:pt x="0" y="1274"/>
                    <a:pt x="0" y="1388"/>
                  </a:cubicBezTo>
                  <a:cubicBezTo>
                    <a:pt x="0" y="2138"/>
                    <a:pt x="614" y="2730"/>
                    <a:pt x="1364" y="2730"/>
                  </a:cubicBezTo>
                  <a:cubicBezTo>
                    <a:pt x="2115" y="2730"/>
                    <a:pt x="2729" y="2138"/>
                    <a:pt x="2729" y="1388"/>
                  </a:cubicBezTo>
                  <a:cubicBezTo>
                    <a:pt x="2729" y="1274"/>
                    <a:pt x="2729" y="1183"/>
                    <a:pt x="2706" y="1092"/>
                  </a:cubicBezTo>
                  <a:cubicBezTo>
                    <a:pt x="2661" y="911"/>
                    <a:pt x="2592" y="751"/>
                    <a:pt x="2501" y="615"/>
                  </a:cubicBezTo>
                  <a:cubicBezTo>
                    <a:pt x="2456" y="524"/>
                    <a:pt x="2388" y="456"/>
                    <a:pt x="2342" y="410"/>
                  </a:cubicBezTo>
                  <a:cubicBezTo>
                    <a:pt x="2069" y="137"/>
                    <a:pt x="1717" y="1"/>
                    <a:pt x="136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11053425" y="3982525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79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11065350" y="4139425"/>
              <a:ext cx="68250" cy="68825"/>
            </a:xfrm>
            <a:custGeom>
              <a:avLst/>
              <a:gdLst/>
              <a:ahLst/>
              <a:cxnLst/>
              <a:rect l="l" t="t" r="r" b="b"/>
              <a:pathLst>
                <a:path w="2730" h="2753" extrusionOk="0">
                  <a:moveTo>
                    <a:pt x="1362" y="1"/>
                  </a:moveTo>
                  <a:cubicBezTo>
                    <a:pt x="1013" y="1"/>
                    <a:pt x="660" y="137"/>
                    <a:pt x="387" y="410"/>
                  </a:cubicBezTo>
                  <a:cubicBezTo>
                    <a:pt x="342" y="478"/>
                    <a:pt x="274" y="547"/>
                    <a:pt x="228" y="615"/>
                  </a:cubicBezTo>
                  <a:cubicBezTo>
                    <a:pt x="137" y="751"/>
                    <a:pt x="69" y="933"/>
                    <a:pt x="24" y="1092"/>
                  </a:cubicBezTo>
                  <a:cubicBezTo>
                    <a:pt x="1" y="1183"/>
                    <a:pt x="1" y="1297"/>
                    <a:pt x="1" y="1388"/>
                  </a:cubicBezTo>
                  <a:cubicBezTo>
                    <a:pt x="1" y="2138"/>
                    <a:pt x="615" y="2752"/>
                    <a:pt x="1365" y="2752"/>
                  </a:cubicBezTo>
                  <a:cubicBezTo>
                    <a:pt x="2116" y="2752"/>
                    <a:pt x="2730" y="2138"/>
                    <a:pt x="2730" y="1388"/>
                  </a:cubicBezTo>
                  <a:cubicBezTo>
                    <a:pt x="2730" y="1297"/>
                    <a:pt x="2707" y="1183"/>
                    <a:pt x="2707" y="1092"/>
                  </a:cubicBezTo>
                  <a:cubicBezTo>
                    <a:pt x="2661" y="933"/>
                    <a:pt x="2593" y="751"/>
                    <a:pt x="2479" y="615"/>
                  </a:cubicBezTo>
                  <a:cubicBezTo>
                    <a:pt x="2434" y="547"/>
                    <a:pt x="2389" y="478"/>
                    <a:pt x="2320" y="410"/>
                  </a:cubicBezTo>
                  <a:cubicBezTo>
                    <a:pt x="2059" y="137"/>
                    <a:pt x="1712" y="1"/>
                    <a:pt x="136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1367800" y="3668150"/>
              <a:ext cx="79625" cy="68425"/>
            </a:xfrm>
            <a:custGeom>
              <a:avLst/>
              <a:gdLst/>
              <a:ahLst/>
              <a:cxnLst/>
              <a:rect l="l" t="t" r="r" b="b"/>
              <a:pathLst>
                <a:path w="3185" h="2737" extrusionOk="0">
                  <a:moveTo>
                    <a:pt x="1820" y="0"/>
                  </a:moveTo>
                  <a:cubicBezTo>
                    <a:pt x="592" y="0"/>
                    <a:pt x="0" y="1478"/>
                    <a:pt x="842" y="2343"/>
                  </a:cubicBezTo>
                  <a:cubicBezTo>
                    <a:pt x="1121" y="2614"/>
                    <a:pt x="1463" y="2736"/>
                    <a:pt x="1799" y="2736"/>
                  </a:cubicBezTo>
                  <a:cubicBezTo>
                    <a:pt x="2506" y="2736"/>
                    <a:pt x="3184" y="2197"/>
                    <a:pt x="3184" y="1365"/>
                  </a:cubicBezTo>
                  <a:cubicBezTo>
                    <a:pt x="3184" y="614"/>
                    <a:pt x="2570" y="0"/>
                    <a:pt x="18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1064800" y="3511250"/>
              <a:ext cx="68225" cy="68100"/>
            </a:xfrm>
            <a:custGeom>
              <a:avLst/>
              <a:gdLst/>
              <a:ahLst/>
              <a:cxnLst/>
              <a:rect l="l" t="t" r="r" b="b"/>
              <a:pathLst>
                <a:path w="2729" h="2724" extrusionOk="0">
                  <a:moveTo>
                    <a:pt x="1364" y="0"/>
                  </a:moveTo>
                  <a:cubicBezTo>
                    <a:pt x="614" y="0"/>
                    <a:pt x="0" y="614"/>
                    <a:pt x="0" y="1365"/>
                  </a:cubicBezTo>
                  <a:cubicBezTo>
                    <a:pt x="0" y="1546"/>
                    <a:pt x="46" y="1728"/>
                    <a:pt x="114" y="1888"/>
                  </a:cubicBezTo>
                  <a:cubicBezTo>
                    <a:pt x="353" y="2445"/>
                    <a:pt x="864" y="2723"/>
                    <a:pt x="1373" y="2723"/>
                  </a:cubicBezTo>
                  <a:cubicBezTo>
                    <a:pt x="1882" y="2723"/>
                    <a:pt x="2388" y="2445"/>
                    <a:pt x="2615" y="1888"/>
                  </a:cubicBezTo>
                  <a:cubicBezTo>
                    <a:pt x="2683" y="1728"/>
                    <a:pt x="2729" y="1546"/>
                    <a:pt x="2729" y="1365"/>
                  </a:cubicBezTo>
                  <a:cubicBezTo>
                    <a:pt x="2729" y="614"/>
                    <a:pt x="2115" y="0"/>
                    <a:pt x="136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1053425" y="3668150"/>
              <a:ext cx="79600" cy="68425"/>
            </a:xfrm>
            <a:custGeom>
              <a:avLst/>
              <a:gdLst/>
              <a:ahLst/>
              <a:cxnLst/>
              <a:rect l="l" t="t" r="r" b="b"/>
              <a:pathLst>
                <a:path w="3184" h="2737" extrusionOk="0">
                  <a:moveTo>
                    <a:pt x="1819" y="0"/>
                  </a:moveTo>
                  <a:cubicBezTo>
                    <a:pt x="614" y="0"/>
                    <a:pt x="0" y="1478"/>
                    <a:pt x="864" y="2343"/>
                  </a:cubicBezTo>
                  <a:cubicBezTo>
                    <a:pt x="1136" y="2614"/>
                    <a:pt x="1473" y="2736"/>
                    <a:pt x="1806" y="2736"/>
                  </a:cubicBezTo>
                  <a:cubicBezTo>
                    <a:pt x="2506" y="2736"/>
                    <a:pt x="3184" y="2197"/>
                    <a:pt x="3184" y="1365"/>
                  </a:cubicBezTo>
                  <a:cubicBezTo>
                    <a:pt x="3184" y="614"/>
                    <a:pt x="2570" y="0"/>
                    <a:pt x="18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1214875" y="3432800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23"/>
                    <a:pt x="1115" y="114"/>
                  </a:cubicBezTo>
                  <a:cubicBezTo>
                    <a:pt x="0" y="569"/>
                    <a:pt x="0" y="2138"/>
                    <a:pt x="1115" y="2615"/>
                  </a:cubicBezTo>
                  <a:cubicBezTo>
                    <a:pt x="1297" y="2683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23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1053575" y="3354325"/>
              <a:ext cx="79450" cy="68125"/>
            </a:xfrm>
            <a:custGeom>
              <a:avLst/>
              <a:gdLst/>
              <a:ahLst/>
              <a:cxnLst/>
              <a:rect l="l" t="t" r="r" b="b"/>
              <a:pathLst>
                <a:path w="3178" h="2725" extrusionOk="0">
                  <a:moveTo>
                    <a:pt x="1786" y="1"/>
                  </a:moveTo>
                  <a:cubicBezTo>
                    <a:pt x="599" y="1"/>
                    <a:pt x="1" y="1463"/>
                    <a:pt x="858" y="2320"/>
                  </a:cubicBezTo>
                  <a:cubicBezTo>
                    <a:pt x="1131" y="2600"/>
                    <a:pt x="1470" y="2725"/>
                    <a:pt x="1804" y="2725"/>
                  </a:cubicBezTo>
                  <a:cubicBezTo>
                    <a:pt x="2502" y="2725"/>
                    <a:pt x="3178" y="2180"/>
                    <a:pt x="3178" y="1365"/>
                  </a:cubicBezTo>
                  <a:cubicBezTo>
                    <a:pt x="3178" y="592"/>
                    <a:pt x="2564" y="1"/>
                    <a:pt x="1813" y="1"/>
                  </a:cubicBezTo>
                  <a:cubicBezTo>
                    <a:pt x="1804" y="1"/>
                    <a:pt x="1795" y="1"/>
                    <a:pt x="178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1214875" y="3118400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5"/>
                  </a:cubicBezTo>
                  <a:cubicBezTo>
                    <a:pt x="0" y="569"/>
                    <a:pt x="0" y="2161"/>
                    <a:pt x="1115" y="2616"/>
                  </a:cubicBezTo>
                  <a:cubicBezTo>
                    <a:pt x="1297" y="2684"/>
                    <a:pt x="1456" y="2730"/>
                    <a:pt x="1660" y="2730"/>
                  </a:cubicBezTo>
                  <a:cubicBezTo>
                    <a:pt x="3139" y="2730"/>
                    <a:pt x="3548" y="683"/>
                    <a:pt x="2183" y="115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1214875" y="3275325"/>
              <a:ext cx="88700" cy="68225"/>
            </a:xfrm>
            <a:custGeom>
              <a:avLst/>
              <a:gdLst/>
              <a:ahLst/>
              <a:cxnLst/>
              <a:rect l="l" t="t" r="r" b="b"/>
              <a:pathLst>
                <a:path w="3548" h="2729" extrusionOk="0">
                  <a:moveTo>
                    <a:pt x="1660" y="0"/>
                  </a:moveTo>
                  <a:cubicBezTo>
                    <a:pt x="1456" y="0"/>
                    <a:pt x="1297" y="46"/>
                    <a:pt x="1115" y="114"/>
                  </a:cubicBezTo>
                  <a:cubicBezTo>
                    <a:pt x="0" y="591"/>
                    <a:pt x="0" y="2160"/>
                    <a:pt x="1115" y="2638"/>
                  </a:cubicBezTo>
                  <a:cubicBezTo>
                    <a:pt x="1297" y="2706"/>
                    <a:pt x="1456" y="2729"/>
                    <a:pt x="1660" y="2729"/>
                  </a:cubicBezTo>
                  <a:cubicBezTo>
                    <a:pt x="3139" y="2729"/>
                    <a:pt x="3548" y="682"/>
                    <a:pt x="2183" y="114"/>
                  </a:cubicBezTo>
                  <a:cubicBezTo>
                    <a:pt x="2002" y="46"/>
                    <a:pt x="1820" y="0"/>
                    <a:pt x="16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1214875" y="2804025"/>
              <a:ext cx="88700" cy="68250"/>
            </a:xfrm>
            <a:custGeom>
              <a:avLst/>
              <a:gdLst/>
              <a:ahLst/>
              <a:cxnLst/>
              <a:rect l="l" t="t" r="r" b="b"/>
              <a:pathLst>
                <a:path w="3548" h="2730" extrusionOk="0">
                  <a:moveTo>
                    <a:pt x="1660" y="1"/>
                  </a:moveTo>
                  <a:cubicBezTo>
                    <a:pt x="1456" y="1"/>
                    <a:pt x="1297" y="46"/>
                    <a:pt x="1115" y="114"/>
                  </a:cubicBezTo>
                  <a:cubicBezTo>
                    <a:pt x="0" y="592"/>
                    <a:pt x="0" y="2161"/>
                    <a:pt x="1115" y="2639"/>
                  </a:cubicBezTo>
                  <a:cubicBezTo>
                    <a:pt x="1297" y="2707"/>
                    <a:pt x="1456" y="2729"/>
                    <a:pt x="1660" y="2729"/>
                  </a:cubicBezTo>
                  <a:cubicBezTo>
                    <a:pt x="3139" y="2729"/>
                    <a:pt x="3548" y="683"/>
                    <a:pt x="2183" y="114"/>
                  </a:cubicBezTo>
                  <a:cubicBezTo>
                    <a:pt x="2002" y="46"/>
                    <a:pt x="1820" y="1"/>
                    <a:pt x="16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11222275" y="2672700"/>
              <a:ext cx="36400" cy="42675"/>
            </a:xfrm>
            <a:custGeom>
              <a:avLst/>
              <a:gdLst/>
              <a:ahLst/>
              <a:cxnLst/>
              <a:rect l="l" t="t" r="r" b="b"/>
              <a:pathLst>
                <a:path w="1456" h="1707" extrusionOk="0">
                  <a:moveTo>
                    <a:pt x="46" y="1"/>
                  </a:moveTo>
                  <a:cubicBezTo>
                    <a:pt x="23" y="114"/>
                    <a:pt x="0" y="228"/>
                    <a:pt x="0" y="342"/>
                  </a:cubicBezTo>
                  <a:cubicBezTo>
                    <a:pt x="0" y="888"/>
                    <a:pt x="318" y="1388"/>
                    <a:pt x="819" y="1593"/>
                  </a:cubicBezTo>
                  <a:cubicBezTo>
                    <a:pt x="1001" y="1661"/>
                    <a:pt x="1160" y="1706"/>
                    <a:pt x="1364" y="1706"/>
                  </a:cubicBezTo>
                  <a:lnTo>
                    <a:pt x="1455" y="170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11053425" y="4296900"/>
              <a:ext cx="79600" cy="68125"/>
            </a:xfrm>
            <a:custGeom>
              <a:avLst/>
              <a:gdLst/>
              <a:ahLst/>
              <a:cxnLst/>
              <a:rect l="l" t="t" r="r" b="b"/>
              <a:pathLst>
                <a:path w="3184" h="2725" extrusionOk="0">
                  <a:moveTo>
                    <a:pt x="1819" y="1"/>
                  </a:moveTo>
                  <a:cubicBezTo>
                    <a:pt x="614" y="1"/>
                    <a:pt x="0" y="1456"/>
                    <a:pt x="864" y="2320"/>
                  </a:cubicBezTo>
                  <a:cubicBezTo>
                    <a:pt x="1137" y="2600"/>
                    <a:pt x="1476" y="2725"/>
                    <a:pt x="1810" y="2725"/>
                  </a:cubicBezTo>
                  <a:cubicBezTo>
                    <a:pt x="2508" y="2725"/>
                    <a:pt x="3184" y="2180"/>
                    <a:pt x="3184" y="1365"/>
                  </a:cubicBezTo>
                  <a:cubicBezTo>
                    <a:pt x="3184" y="615"/>
                    <a:pt x="2570" y="1"/>
                    <a:pt x="181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5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5011301" y="3036550"/>
            <a:ext cx="2330700" cy="7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5011301" y="2666050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subTitle" idx="3"/>
          </p:nvPr>
        </p:nvSpPr>
        <p:spPr>
          <a:xfrm>
            <a:off x="1802001" y="3036550"/>
            <a:ext cx="2330700" cy="7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subTitle" idx="4"/>
          </p:nvPr>
        </p:nvSpPr>
        <p:spPr>
          <a:xfrm>
            <a:off x="1802001" y="2666050"/>
            <a:ext cx="23307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55" name="Google Shape;755;p5"/>
          <p:cNvGrpSpPr/>
          <p:nvPr/>
        </p:nvGrpSpPr>
        <p:grpSpPr>
          <a:xfrm rot="10800000" flipH="1">
            <a:off x="-444914" y="4074209"/>
            <a:ext cx="2769010" cy="1091342"/>
            <a:chOff x="264700" y="482825"/>
            <a:chExt cx="2234875" cy="880825"/>
          </a:xfrm>
        </p:grpSpPr>
        <p:sp>
          <p:nvSpPr>
            <p:cNvPr id="756" name="Google Shape;756;p5"/>
            <p:cNvSpPr/>
            <p:nvPr/>
          </p:nvSpPr>
          <p:spPr>
            <a:xfrm>
              <a:off x="264700" y="482825"/>
              <a:ext cx="2234875" cy="880825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8703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9258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925825" y="1001100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992975" y="841425"/>
              <a:ext cx="70600" cy="97475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1040125" y="707425"/>
              <a:ext cx="94650" cy="50675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1086925" y="810125"/>
              <a:ext cx="72200" cy="5485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1228250" y="482825"/>
              <a:ext cx="47150" cy="37825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849800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906025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80272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1856200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18202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1993475" y="590725"/>
              <a:ext cx="92725" cy="91075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1510925" y="58387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103220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544350" y="586925"/>
              <a:ext cx="92725" cy="91575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1023075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567150" y="1058825"/>
              <a:ext cx="91975" cy="91075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8756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7525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566400" y="482825"/>
              <a:ext cx="41075" cy="12000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2227500" y="592025"/>
              <a:ext cx="115550" cy="61800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182675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1707750" y="715225"/>
              <a:ext cx="82100" cy="63975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21781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29515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350625" y="526175"/>
              <a:ext cx="99550" cy="5470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21029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277650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381275" y="693200"/>
              <a:ext cx="105375" cy="1176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1400750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123280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1515050" y="707425"/>
              <a:ext cx="95400" cy="50675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1627950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20413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7024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9899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345275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611975" y="1285050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518025" y="841425"/>
              <a:ext cx="70625" cy="97475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678100" y="108542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678100" y="610475"/>
              <a:ext cx="72200" cy="105650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450875" y="1001100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616550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282950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278375" y="911775"/>
              <a:ext cx="47150" cy="8380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31100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277625" y="482825"/>
              <a:ext cx="47900" cy="37825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26275" y="1273375"/>
              <a:ext cx="116275" cy="58275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282950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2777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1570975" y="810250"/>
              <a:ext cx="40300" cy="7700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1155300" y="108542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1228250" y="911775"/>
              <a:ext cx="47150" cy="8400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2039050" y="810125"/>
              <a:ext cx="62350" cy="26825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1749450" y="801075"/>
              <a:ext cx="113350" cy="36650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701650" y="1347725"/>
              <a:ext cx="39525" cy="128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264700" y="1149250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264700" y="674325"/>
              <a:ext cx="10675" cy="36500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530675" y="1316350"/>
              <a:ext cx="57975" cy="45775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800925" y="1270450"/>
              <a:ext cx="108925" cy="5967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64700" y="879475"/>
              <a:ext cx="9150" cy="35750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1153025" y="610475"/>
              <a:ext cx="72225" cy="105650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565175" y="1182375"/>
              <a:ext cx="94675" cy="50650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753325" y="482825"/>
              <a:ext cx="47125" cy="37825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1091475" y="482825"/>
              <a:ext cx="41050" cy="12000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1042075" y="1181925"/>
              <a:ext cx="52450" cy="41050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50875" y="526175"/>
              <a:ext cx="99575" cy="5470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757875" y="715350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753325" y="911775"/>
              <a:ext cx="47125" cy="8380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906025" y="1168125"/>
              <a:ext cx="105675" cy="118000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757875" y="1190275"/>
              <a:ext cx="82100" cy="63850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802725" y="1066950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1151500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327775" y="592025"/>
              <a:ext cx="115525" cy="61800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326225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75480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1254050" y="801125"/>
              <a:ext cx="116325" cy="55575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31100" y="693200"/>
              <a:ext cx="105675" cy="1176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374875" y="913750"/>
              <a:ext cx="97825" cy="60250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588450" y="905125"/>
              <a:ext cx="76200" cy="6445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1077800" y="905100"/>
              <a:ext cx="68150" cy="64475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676575" y="872050"/>
              <a:ext cx="77900" cy="77225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611975" y="810125"/>
              <a:ext cx="80325" cy="55200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>
              <a:off x="565175" y="707425"/>
              <a:ext cx="94675" cy="50675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>
              <a:off x="395400" y="482825"/>
              <a:ext cx="65375" cy="15950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5"/>
          <p:cNvGrpSpPr/>
          <p:nvPr/>
        </p:nvGrpSpPr>
        <p:grpSpPr>
          <a:xfrm>
            <a:off x="6990836" y="4286138"/>
            <a:ext cx="699614" cy="502518"/>
            <a:chOff x="790675" y="1570875"/>
            <a:chExt cx="502524" cy="360952"/>
          </a:xfrm>
        </p:grpSpPr>
        <p:sp>
          <p:nvSpPr>
            <p:cNvPr id="844" name="Google Shape;844;p5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5"/>
          <p:cNvGrpSpPr/>
          <p:nvPr/>
        </p:nvGrpSpPr>
        <p:grpSpPr>
          <a:xfrm>
            <a:off x="-444892" y="673342"/>
            <a:ext cx="1747353" cy="1683519"/>
            <a:chOff x="-970379" y="-582770"/>
            <a:chExt cx="1747353" cy="1683519"/>
          </a:xfrm>
        </p:grpSpPr>
        <p:sp>
          <p:nvSpPr>
            <p:cNvPr id="849" name="Google Shape;849;p5"/>
            <p:cNvSpPr/>
            <p:nvPr/>
          </p:nvSpPr>
          <p:spPr>
            <a:xfrm rot="5028624">
              <a:off x="-905760" y="-461432"/>
              <a:ext cx="1498913" cy="1475139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 rot="5028624">
              <a:off x="-757711" y="-470461"/>
              <a:ext cx="1442242" cy="1424495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 rot="5028624">
              <a:off x="-786426" y="-495610"/>
              <a:ext cx="1498913" cy="1474873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 rot="5028624">
              <a:off x="565811" y="708367"/>
              <a:ext cx="169047" cy="170079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 rot="5028624">
              <a:off x="519693" y="664548"/>
              <a:ext cx="257083" cy="220523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5"/>
          <p:cNvGrpSpPr/>
          <p:nvPr/>
        </p:nvGrpSpPr>
        <p:grpSpPr>
          <a:xfrm>
            <a:off x="-1266464" y="591426"/>
            <a:ext cx="1747353" cy="1683519"/>
            <a:chOff x="-888914" y="420176"/>
            <a:chExt cx="1747353" cy="1683519"/>
          </a:xfrm>
        </p:grpSpPr>
        <p:sp>
          <p:nvSpPr>
            <p:cNvPr id="855" name="Google Shape;855;p5"/>
            <p:cNvSpPr/>
            <p:nvPr/>
          </p:nvSpPr>
          <p:spPr>
            <a:xfrm rot="5028624">
              <a:off x="-824295" y="541514"/>
              <a:ext cx="1498913" cy="1475139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 rot="5028624">
              <a:off x="-676246" y="532486"/>
              <a:ext cx="1442242" cy="1424495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 rot="5028624">
              <a:off x="-704961" y="507337"/>
              <a:ext cx="1498913" cy="1474873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 rot="5028624">
              <a:off x="647276" y="1711314"/>
              <a:ext cx="169047" cy="170079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 rot="5028624">
              <a:off x="601158" y="1667494"/>
              <a:ext cx="257083" cy="220523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5"/>
          <p:cNvGrpSpPr/>
          <p:nvPr/>
        </p:nvGrpSpPr>
        <p:grpSpPr>
          <a:xfrm>
            <a:off x="8662850" y="427338"/>
            <a:ext cx="1064625" cy="930275"/>
            <a:chOff x="3739700" y="4218425"/>
            <a:chExt cx="1064625" cy="930275"/>
          </a:xfrm>
        </p:grpSpPr>
        <p:sp>
          <p:nvSpPr>
            <p:cNvPr id="861" name="Google Shape;861;p5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5"/>
          <p:cNvGrpSpPr/>
          <p:nvPr/>
        </p:nvGrpSpPr>
        <p:grpSpPr>
          <a:xfrm>
            <a:off x="8114817" y="2148746"/>
            <a:ext cx="606164" cy="663654"/>
            <a:chOff x="5661051" y="3946631"/>
            <a:chExt cx="658301" cy="720736"/>
          </a:xfrm>
        </p:grpSpPr>
        <p:sp>
          <p:nvSpPr>
            <p:cNvPr id="882" name="Google Shape;882;p5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5"/>
          <p:cNvGrpSpPr/>
          <p:nvPr/>
        </p:nvGrpSpPr>
        <p:grpSpPr>
          <a:xfrm>
            <a:off x="3245213" y="4573963"/>
            <a:ext cx="1169679" cy="337564"/>
            <a:chOff x="4541338" y="271625"/>
            <a:chExt cx="1169679" cy="337564"/>
          </a:xfrm>
        </p:grpSpPr>
        <p:sp>
          <p:nvSpPr>
            <p:cNvPr id="886" name="Google Shape;886;p5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5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6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47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"/>
          <p:cNvSpPr/>
          <p:nvPr/>
        </p:nvSpPr>
        <p:spPr>
          <a:xfrm>
            <a:off x="399958" y="4368337"/>
            <a:ext cx="776250" cy="191375"/>
          </a:xfrm>
          <a:custGeom>
            <a:avLst/>
            <a:gdLst/>
            <a:ahLst/>
            <a:cxnLst/>
            <a:rect l="l" t="t" r="r" b="b"/>
            <a:pathLst>
              <a:path w="31050" h="7655" extrusionOk="0">
                <a:moveTo>
                  <a:pt x="1913" y="1"/>
                </a:moveTo>
                <a:cubicBezTo>
                  <a:pt x="864" y="1"/>
                  <a:pt x="0" y="1404"/>
                  <a:pt x="1019" y="2328"/>
                </a:cubicBezTo>
                <a:lnTo>
                  <a:pt x="6490" y="7313"/>
                </a:lnTo>
                <a:cubicBezTo>
                  <a:pt x="6748" y="7541"/>
                  <a:pt x="7067" y="7655"/>
                  <a:pt x="7386" y="7655"/>
                </a:cubicBezTo>
                <a:cubicBezTo>
                  <a:pt x="7706" y="7655"/>
                  <a:pt x="8025" y="7541"/>
                  <a:pt x="8283" y="7313"/>
                </a:cubicBezTo>
                <a:lnTo>
                  <a:pt x="12843" y="3148"/>
                </a:lnTo>
                <a:lnTo>
                  <a:pt x="17432" y="7313"/>
                </a:lnTo>
                <a:cubicBezTo>
                  <a:pt x="17675" y="7541"/>
                  <a:pt x="17995" y="7655"/>
                  <a:pt x="18314" y="7655"/>
                </a:cubicBezTo>
                <a:cubicBezTo>
                  <a:pt x="18633" y="7655"/>
                  <a:pt x="18952" y="7541"/>
                  <a:pt x="19195" y="7313"/>
                </a:cubicBezTo>
                <a:lnTo>
                  <a:pt x="23785" y="3148"/>
                </a:lnTo>
                <a:lnTo>
                  <a:pt x="28344" y="7313"/>
                </a:lnTo>
                <a:cubicBezTo>
                  <a:pt x="28587" y="7525"/>
                  <a:pt x="28922" y="7647"/>
                  <a:pt x="29226" y="7647"/>
                </a:cubicBezTo>
                <a:lnTo>
                  <a:pt x="29256" y="7647"/>
                </a:lnTo>
                <a:cubicBezTo>
                  <a:pt x="30472" y="7647"/>
                  <a:pt x="31050" y="6158"/>
                  <a:pt x="30138" y="5337"/>
                </a:cubicBezTo>
                <a:lnTo>
                  <a:pt x="24666" y="382"/>
                </a:lnTo>
                <a:cubicBezTo>
                  <a:pt x="24408" y="139"/>
                  <a:pt x="24089" y="18"/>
                  <a:pt x="23770" y="18"/>
                </a:cubicBezTo>
                <a:cubicBezTo>
                  <a:pt x="23451" y="18"/>
                  <a:pt x="23131" y="139"/>
                  <a:pt x="22873" y="382"/>
                </a:cubicBezTo>
                <a:lnTo>
                  <a:pt x="18314" y="4547"/>
                </a:lnTo>
                <a:lnTo>
                  <a:pt x="13754" y="382"/>
                </a:lnTo>
                <a:cubicBezTo>
                  <a:pt x="13496" y="139"/>
                  <a:pt x="13169" y="18"/>
                  <a:pt x="12846" y="18"/>
                </a:cubicBezTo>
                <a:cubicBezTo>
                  <a:pt x="12523" y="18"/>
                  <a:pt x="12204" y="139"/>
                  <a:pt x="11961" y="382"/>
                </a:cubicBezTo>
                <a:lnTo>
                  <a:pt x="7371" y="4547"/>
                </a:lnTo>
                <a:lnTo>
                  <a:pt x="2812" y="382"/>
                </a:lnTo>
                <a:cubicBezTo>
                  <a:pt x="2523" y="114"/>
                  <a:pt x="2211" y="1"/>
                  <a:pt x="1913" y="1"/>
                </a:cubicBezTo>
                <a:close/>
              </a:path>
            </a:pathLst>
          </a:custGeom>
          <a:solidFill>
            <a:srgbClr val="37C1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0" name="Google Shape;890;p6"/>
          <p:cNvGrpSpPr/>
          <p:nvPr/>
        </p:nvGrpSpPr>
        <p:grpSpPr>
          <a:xfrm>
            <a:off x="157889" y="679475"/>
            <a:ext cx="568218" cy="553772"/>
            <a:chOff x="8110564" y="649075"/>
            <a:chExt cx="568218" cy="553772"/>
          </a:xfrm>
        </p:grpSpPr>
        <p:grpSp>
          <p:nvGrpSpPr>
            <p:cNvPr id="891" name="Google Shape;891;p6"/>
            <p:cNvGrpSpPr/>
            <p:nvPr/>
          </p:nvGrpSpPr>
          <p:grpSpPr>
            <a:xfrm>
              <a:off x="8110564" y="695535"/>
              <a:ext cx="521758" cy="507312"/>
              <a:chOff x="8027813" y="807154"/>
              <a:chExt cx="363949" cy="353848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8027813" y="935182"/>
                <a:ext cx="363949" cy="9779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206" extrusionOk="0">
                    <a:moveTo>
                      <a:pt x="1387" y="0"/>
                    </a:moveTo>
                    <a:cubicBezTo>
                      <a:pt x="0" y="68"/>
                      <a:pt x="0" y="2138"/>
                      <a:pt x="1387" y="2206"/>
                    </a:cubicBezTo>
                    <a:lnTo>
                      <a:pt x="6822" y="2206"/>
                    </a:lnTo>
                    <a:cubicBezTo>
                      <a:pt x="8209" y="2138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8159873" y="807154"/>
                <a:ext cx="116943" cy="99299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240" extrusionOk="0">
                    <a:moveTo>
                      <a:pt x="1137" y="0"/>
                    </a:moveTo>
                    <a:cubicBezTo>
                      <a:pt x="523" y="0"/>
                      <a:pt x="0" y="501"/>
                      <a:pt x="23" y="1114"/>
                    </a:cubicBezTo>
                    <a:cubicBezTo>
                      <a:pt x="7" y="1792"/>
                      <a:pt x="555" y="2240"/>
                      <a:pt x="1136" y="2240"/>
                    </a:cubicBezTo>
                    <a:cubicBezTo>
                      <a:pt x="1413" y="2240"/>
                      <a:pt x="1698" y="2138"/>
                      <a:pt x="1933" y="1910"/>
                    </a:cubicBezTo>
                    <a:cubicBezTo>
                      <a:pt x="2638" y="1205"/>
                      <a:pt x="2138" y="0"/>
                      <a:pt x="1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>
                <a:off x="8165901" y="1062190"/>
                <a:ext cx="99831" cy="98812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29" extrusionOk="0">
                    <a:moveTo>
                      <a:pt x="1115" y="0"/>
                    </a:moveTo>
                    <a:cubicBezTo>
                      <a:pt x="501" y="0"/>
                      <a:pt x="1" y="501"/>
                      <a:pt x="1" y="1115"/>
                    </a:cubicBezTo>
                    <a:cubicBezTo>
                      <a:pt x="1" y="1729"/>
                      <a:pt x="501" y="2229"/>
                      <a:pt x="1115" y="2229"/>
                    </a:cubicBezTo>
                    <a:cubicBezTo>
                      <a:pt x="1752" y="2229"/>
                      <a:pt x="2252" y="1729"/>
                      <a:pt x="2252" y="1115"/>
                    </a:cubicBezTo>
                    <a:cubicBezTo>
                      <a:pt x="2252" y="501"/>
                      <a:pt x="1752" y="0"/>
                      <a:pt x="11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5" name="Google Shape;895;p6"/>
            <p:cNvGrpSpPr/>
            <p:nvPr/>
          </p:nvGrpSpPr>
          <p:grpSpPr>
            <a:xfrm>
              <a:off x="8157024" y="649075"/>
              <a:ext cx="521758" cy="507312"/>
              <a:chOff x="8090225" y="802525"/>
              <a:chExt cx="363949" cy="353848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8090225" y="930553"/>
                <a:ext cx="363949" cy="9779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206" extrusionOk="0">
                    <a:moveTo>
                      <a:pt x="1387" y="0"/>
                    </a:moveTo>
                    <a:cubicBezTo>
                      <a:pt x="0" y="68"/>
                      <a:pt x="0" y="2138"/>
                      <a:pt x="1387" y="2206"/>
                    </a:cubicBezTo>
                    <a:lnTo>
                      <a:pt x="6822" y="2206"/>
                    </a:lnTo>
                    <a:cubicBezTo>
                      <a:pt x="8209" y="2138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8222284" y="802525"/>
                <a:ext cx="116943" cy="99299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240" extrusionOk="0">
                    <a:moveTo>
                      <a:pt x="1137" y="0"/>
                    </a:moveTo>
                    <a:cubicBezTo>
                      <a:pt x="523" y="0"/>
                      <a:pt x="0" y="501"/>
                      <a:pt x="23" y="1114"/>
                    </a:cubicBezTo>
                    <a:cubicBezTo>
                      <a:pt x="7" y="1792"/>
                      <a:pt x="555" y="2240"/>
                      <a:pt x="1136" y="2240"/>
                    </a:cubicBezTo>
                    <a:cubicBezTo>
                      <a:pt x="1413" y="2240"/>
                      <a:pt x="1698" y="2138"/>
                      <a:pt x="1933" y="1910"/>
                    </a:cubicBezTo>
                    <a:cubicBezTo>
                      <a:pt x="2638" y="1205"/>
                      <a:pt x="2138" y="0"/>
                      <a:pt x="11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8228313" y="1057561"/>
                <a:ext cx="99831" cy="98812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29" extrusionOk="0">
                    <a:moveTo>
                      <a:pt x="1115" y="0"/>
                    </a:moveTo>
                    <a:cubicBezTo>
                      <a:pt x="501" y="0"/>
                      <a:pt x="1" y="501"/>
                      <a:pt x="1" y="1115"/>
                    </a:cubicBezTo>
                    <a:cubicBezTo>
                      <a:pt x="1" y="1729"/>
                      <a:pt x="501" y="2229"/>
                      <a:pt x="1115" y="2229"/>
                    </a:cubicBezTo>
                    <a:cubicBezTo>
                      <a:pt x="1752" y="2229"/>
                      <a:pt x="2252" y="1729"/>
                      <a:pt x="2252" y="1115"/>
                    </a:cubicBezTo>
                    <a:cubicBezTo>
                      <a:pt x="2252" y="501"/>
                      <a:pt x="1752" y="0"/>
                      <a:pt x="1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6"/>
          <p:cNvGrpSpPr/>
          <p:nvPr/>
        </p:nvGrpSpPr>
        <p:grpSpPr>
          <a:xfrm>
            <a:off x="751525" y="-406662"/>
            <a:ext cx="1064625" cy="930275"/>
            <a:chOff x="3739700" y="4218425"/>
            <a:chExt cx="1064625" cy="930275"/>
          </a:xfrm>
        </p:grpSpPr>
        <p:sp>
          <p:nvSpPr>
            <p:cNvPr id="900" name="Google Shape;900;p6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Google Shape;920;p6"/>
          <p:cNvGrpSpPr/>
          <p:nvPr/>
        </p:nvGrpSpPr>
        <p:grpSpPr>
          <a:xfrm rot="5400000" flipH="1">
            <a:off x="7323164" y="-931933"/>
            <a:ext cx="1290690" cy="3113200"/>
            <a:chOff x="5692625" y="470675"/>
            <a:chExt cx="1669500" cy="4027425"/>
          </a:xfrm>
        </p:grpSpPr>
        <p:sp>
          <p:nvSpPr>
            <p:cNvPr id="921" name="Google Shape;921;p6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6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" name="Google Shape;1085;p6"/>
          <p:cNvSpPr/>
          <p:nvPr/>
        </p:nvSpPr>
        <p:spPr>
          <a:xfrm>
            <a:off x="392340" y="4579862"/>
            <a:ext cx="776250" cy="191950"/>
          </a:xfrm>
          <a:custGeom>
            <a:avLst/>
            <a:gdLst/>
            <a:ahLst/>
            <a:cxnLst/>
            <a:rect l="l" t="t" r="r" b="b"/>
            <a:pathLst>
              <a:path w="31050" h="7678" extrusionOk="0">
                <a:moveTo>
                  <a:pt x="1913" y="1"/>
                </a:moveTo>
                <a:cubicBezTo>
                  <a:pt x="864" y="1"/>
                  <a:pt x="0" y="1404"/>
                  <a:pt x="1018" y="2327"/>
                </a:cubicBezTo>
                <a:lnTo>
                  <a:pt x="6490" y="7312"/>
                </a:lnTo>
                <a:cubicBezTo>
                  <a:pt x="6748" y="7540"/>
                  <a:pt x="7075" y="7654"/>
                  <a:pt x="7398" y="7654"/>
                </a:cubicBezTo>
                <a:cubicBezTo>
                  <a:pt x="7721" y="7654"/>
                  <a:pt x="8040" y="7540"/>
                  <a:pt x="8283" y="7312"/>
                </a:cubicBezTo>
                <a:lnTo>
                  <a:pt x="12842" y="3148"/>
                </a:lnTo>
                <a:lnTo>
                  <a:pt x="17432" y="7312"/>
                </a:lnTo>
                <a:cubicBezTo>
                  <a:pt x="17690" y="7540"/>
                  <a:pt x="18009" y="7654"/>
                  <a:pt x="18329" y="7654"/>
                </a:cubicBezTo>
                <a:cubicBezTo>
                  <a:pt x="18648" y="7654"/>
                  <a:pt x="18967" y="7540"/>
                  <a:pt x="19225" y="7312"/>
                </a:cubicBezTo>
                <a:lnTo>
                  <a:pt x="23815" y="3148"/>
                </a:lnTo>
                <a:lnTo>
                  <a:pt x="28374" y="7312"/>
                </a:lnTo>
                <a:cubicBezTo>
                  <a:pt x="28618" y="7525"/>
                  <a:pt x="28952" y="7677"/>
                  <a:pt x="29256" y="7677"/>
                </a:cubicBezTo>
                <a:lnTo>
                  <a:pt x="29256" y="7647"/>
                </a:lnTo>
                <a:cubicBezTo>
                  <a:pt x="30472" y="7647"/>
                  <a:pt x="31049" y="6157"/>
                  <a:pt x="30137" y="5337"/>
                </a:cubicBezTo>
                <a:lnTo>
                  <a:pt x="24666" y="382"/>
                </a:lnTo>
                <a:cubicBezTo>
                  <a:pt x="24423" y="154"/>
                  <a:pt x="24104" y="40"/>
                  <a:pt x="23785" y="40"/>
                </a:cubicBezTo>
                <a:cubicBezTo>
                  <a:pt x="23466" y="40"/>
                  <a:pt x="23146" y="154"/>
                  <a:pt x="22903" y="382"/>
                </a:cubicBezTo>
                <a:lnTo>
                  <a:pt x="18313" y="4546"/>
                </a:lnTo>
                <a:lnTo>
                  <a:pt x="13754" y="382"/>
                </a:lnTo>
                <a:cubicBezTo>
                  <a:pt x="13496" y="154"/>
                  <a:pt x="13177" y="40"/>
                  <a:pt x="12857" y="40"/>
                </a:cubicBezTo>
                <a:cubicBezTo>
                  <a:pt x="12538" y="40"/>
                  <a:pt x="12219" y="154"/>
                  <a:pt x="11961" y="382"/>
                </a:cubicBezTo>
                <a:lnTo>
                  <a:pt x="7371" y="4546"/>
                </a:lnTo>
                <a:lnTo>
                  <a:pt x="2812" y="382"/>
                </a:lnTo>
                <a:cubicBezTo>
                  <a:pt x="2523" y="114"/>
                  <a:pt x="2210" y="1"/>
                  <a:pt x="1913" y="1"/>
                </a:cubicBezTo>
                <a:close/>
              </a:path>
            </a:pathLst>
          </a:custGeom>
          <a:solidFill>
            <a:srgbClr val="452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6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7" name="Google Shape;1297;p8"/>
          <p:cNvGrpSpPr/>
          <p:nvPr/>
        </p:nvGrpSpPr>
        <p:grpSpPr>
          <a:xfrm>
            <a:off x="6685597" y="3126752"/>
            <a:ext cx="2566510" cy="2144201"/>
            <a:chOff x="7311391" y="3561726"/>
            <a:chExt cx="1990160" cy="1662687"/>
          </a:xfrm>
        </p:grpSpPr>
        <p:sp>
          <p:nvSpPr>
            <p:cNvPr id="1298" name="Google Shape;1298;p8"/>
            <p:cNvSpPr/>
            <p:nvPr/>
          </p:nvSpPr>
          <p:spPr>
            <a:xfrm rot="-5400000">
              <a:off x="7481315" y="3404177"/>
              <a:ext cx="1662687" cy="1977785"/>
            </a:xfrm>
            <a:custGeom>
              <a:avLst/>
              <a:gdLst/>
              <a:ahLst/>
              <a:cxnLst/>
              <a:rect l="l" t="t" r="r" b="b"/>
              <a:pathLst>
                <a:path w="103772" h="123438" extrusionOk="0">
                  <a:moveTo>
                    <a:pt x="0" y="1"/>
                  </a:moveTo>
                  <a:lnTo>
                    <a:pt x="0" y="123437"/>
                  </a:lnTo>
                  <a:lnTo>
                    <a:pt x="103771" y="1234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 rot="-5400000">
              <a:off x="7506929" y="3435979"/>
              <a:ext cx="1586708" cy="1977785"/>
            </a:xfrm>
            <a:custGeom>
              <a:avLst/>
              <a:gdLst/>
              <a:ahLst/>
              <a:cxnLst/>
              <a:rect l="l" t="t" r="r" b="b"/>
              <a:pathLst>
                <a:path w="99030" h="123438" extrusionOk="0">
                  <a:moveTo>
                    <a:pt x="8876" y="13101"/>
                  </a:moveTo>
                  <a:lnTo>
                    <a:pt x="8876" y="21186"/>
                  </a:lnTo>
                  <a:lnTo>
                    <a:pt x="851" y="21186"/>
                  </a:lnTo>
                  <a:lnTo>
                    <a:pt x="851" y="13101"/>
                  </a:lnTo>
                  <a:close/>
                  <a:moveTo>
                    <a:pt x="8876" y="22706"/>
                  </a:moveTo>
                  <a:lnTo>
                    <a:pt x="8876" y="30700"/>
                  </a:lnTo>
                  <a:lnTo>
                    <a:pt x="851" y="30700"/>
                  </a:lnTo>
                  <a:lnTo>
                    <a:pt x="851" y="22706"/>
                  </a:lnTo>
                  <a:close/>
                  <a:moveTo>
                    <a:pt x="18420" y="22706"/>
                  </a:moveTo>
                  <a:lnTo>
                    <a:pt x="18420" y="30700"/>
                  </a:lnTo>
                  <a:lnTo>
                    <a:pt x="10395" y="30700"/>
                  </a:lnTo>
                  <a:lnTo>
                    <a:pt x="10395" y="22706"/>
                  </a:lnTo>
                  <a:close/>
                  <a:moveTo>
                    <a:pt x="8876" y="32129"/>
                  </a:moveTo>
                  <a:lnTo>
                    <a:pt x="8876" y="40214"/>
                  </a:lnTo>
                  <a:lnTo>
                    <a:pt x="851" y="40214"/>
                  </a:lnTo>
                  <a:lnTo>
                    <a:pt x="851" y="32129"/>
                  </a:lnTo>
                  <a:close/>
                  <a:moveTo>
                    <a:pt x="18420" y="32129"/>
                  </a:moveTo>
                  <a:lnTo>
                    <a:pt x="18420" y="40214"/>
                  </a:lnTo>
                  <a:lnTo>
                    <a:pt x="10395" y="40214"/>
                  </a:lnTo>
                  <a:lnTo>
                    <a:pt x="10395" y="32129"/>
                  </a:lnTo>
                  <a:close/>
                  <a:moveTo>
                    <a:pt x="8876" y="41673"/>
                  </a:moveTo>
                  <a:lnTo>
                    <a:pt x="8876" y="49728"/>
                  </a:lnTo>
                  <a:lnTo>
                    <a:pt x="851" y="49728"/>
                  </a:lnTo>
                  <a:lnTo>
                    <a:pt x="851" y="41673"/>
                  </a:lnTo>
                  <a:close/>
                  <a:moveTo>
                    <a:pt x="18420" y="41673"/>
                  </a:moveTo>
                  <a:lnTo>
                    <a:pt x="18420" y="49728"/>
                  </a:lnTo>
                  <a:lnTo>
                    <a:pt x="10395" y="49728"/>
                  </a:lnTo>
                  <a:lnTo>
                    <a:pt x="10395" y="41673"/>
                  </a:lnTo>
                  <a:close/>
                  <a:moveTo>
                    <a:pt x="27934" y="41673"/>
                  </a:moveTo>
                  <a:lnTo>
                    <a:pt x="27934" y="49728"/>
                  </a:lnTo>
                  <a:lnTo>
                    <a:pt x="19940" y="49728"/>
                  </a:lnTo>
                  <a:lnTo>
                    <a:pt x="19940" y="41673"/>
                  </a:lnTo>
                  <a:close/>
                  <a:moveTo>
                    <a:pt x="8876" y="51187"/>
                  </a:moveTo>
                  <a:lnTo>
                    <a:pt x="8876" y="59242"/>
                  </a:lnTo>
                  <a:lnTo>
                    <a:pt x="851" y="59242"/>
                  </a:lnTo>
                  <a:lnTo>
                    <a:pt x="851" y="51187"/>
                  </a:lnTo>
                  <a:close/>
                  <a:moveTo>
                    <a:pt x="18420" y="51187"/>
                  </a:moveTo>
                  <a:lnTo>
                    <a:pt x="18420" y="59242"/>
                  </a:lnTo>
                  <a:lnTo>
                    <a:pt x="10395" y="59242"/>
                  </a:lnTo>
                  <a:lnTo>
                    <a:pt x="10395" y="51187"/>
                  </a:lnTo>
                  <a:close/>
                  <a:moveTo>
                    <a:pt x="27934" y="51187"/>
                  </a:moveTo>
                  <a:lnTo>
                    <a:pt x="27934" y="59242"/>
                  </a:lnTo>
                  <a:lnTo>
                    <a:pt x="19940" y="59242"/>
                  </a:lnTo>
                  <a:lnTo>
                    <a:pt x="19940" y="51187"/>
                  </a:lnTo>
                  <a:close/>
                  <a:moveTo>
                    <a:pt x="37478" y="51187"/>
                  </a:moveTo>
                  <a:lnTo>
                    <a:pt x="37478" y="59242"/>
                  </a:lnTo>
                  <a:lnTo>
                    <a:pt x="29454" y="59242"/>
                  </a:lnTo>
                  <a:lnTo>
                    <a:pt x="29454" y="51187"/>
                  </a:lnTo>
                  <a:close/>
                  <a:moveTo>
                    <a:pt x="8876" y="60761"/>
                  </a:moveTo>
                  <a:lnTo>
                    <a:pt x="8876" y="68755"/>
                  </a:lnTo>
                  <a:lnTo>
                    <a:pt x="851" y="68755"/>
                  </a:lnTo>
                  <a:lnTo>
                    <a:pt x="851" y="60761"/>
                  </a:lnTo>
                  <a:close/>
                  <a:moveTo>
                    <a:pt x="18420" y="60761"/>
                  </a:moveTo>
                  <a:lnTo>
                    <a:pt x="18420" y="68755"/>
                  </a:lnTo>
                  <a:lnTo>
                    <a:pt x="10395" y="68755"/>
                  </a:lnTo>
                  <a:lnTo>
                    <a:pt x="10395" y="60761"/>
                  </a:lnTo>
                  <a:close/>
                  <a:moveTo>
                    <a:pt x="27934" y="60761"/>
                  </a:moveTo>
                  <a:lnTo>
                    <a:pt x="27934" y="68755"/>
                  </a:lnTo>
                  <a:lnTo>
                    <a:pt x="19940" y="68755"/>
                  </a:lnTo>
                  <a:lnTo>
                    <a:pt x="19940" y="60761"/>
                  </a:lnTo>
                  <a:close/>
                  <a:moveTo>
                    <a:pt x="37478" y="60761"/>
                  </a:moveTo>
                  <a:lnTo>
                    <a:pt x="37478" y="68755"/>
                  </a:lnTo>
                  <a:lnTo>
                    <a:pt x="29454" y="68755"/>
                  </a:lnTo>
                  <a:lnTo>
                    <a:pt x="29454" y="60761"/>
                  </a:lnTo>
                  <a:close/>
                  <a:moveTo>
                    <a:pt x="46992" y="60822"/>
                  </a:moveTo>
                  <a:lnTo>
                    <a:pt x="46992" y="68816"/>
                  </a:lnTo>
                  <a:lnTo>
                    <a:pt x="38998" y="68816"/>
                  </a:lnTo>
                  <a:lnTo>
                    <a:pt x="38998" y="60822"/>
                  </a:lnTo>
                  <a:close/>
                  <a:moveTo>
                    <a:pt x="8876" y="70275"/>
                  </a:moveTo>
                  <a:lnTo>
                    <a:pt x="8876" y="78239"/>
                  </a:lnTo>
                  <a:lnTo>
                    <a:pt x="851" y="78239"/>
                  </a:lnTo>
                  <a:lnTo>
                    <a:pt x="851" y="70275"/>
                  </a:lnTo>
                  <a:close/>
                  <a:moveTo>
                    <a:pt x="18420" y="70275"/>
                  </a:moveTo>
                  <a:lnTo>
                    <a:pt x="18420" y="78239"/>
                  </a:lnTo>
                  <a:lnTo>
                    <a:pt x="10395" y="78239"/>
                  </a:lnTo>
                  <a:lnTo>
                    <a:pt x="10395" y="70275"/>
                  </a:lnTo>
                  <a:close/>
                  <a:moveTo>
                    <a:pt x="27934" y="70275"/>
                  </a:moveTo>
                  <a:lnTo>
                    <a:pt x="27934" y="78239"/>
                  </a:lnTo>
                  <a:lnTo>
                    <a:pt x="19940" y="78239"/>
                  </a:lnTo>
                  <a:lnTo>
                    <a:pt x="19940" y="70275"/>
                  </a:lnTo>
                  <a:close/>
                  <a:moveTo>
                    <a:pt x="37478" y="70275"/>
                  </a:moveTo>
                  <a:lnTo>
                    <a:pt x="37478" y="78239"/>
                  </a:lnTo>
                  <a:lnTo>
                    <a:pt x="29454" y="78239"/>
                  </a:lnTo>
                  <a:lnTo>
                    <a:pt x="29454" y="70275"/>
                  </a:lnTo>
                  <a:close/>
                  <a:moveTo>
                    <a:pt x="46992" y="70336"/>
                  </a:moveTo>
                  <a:lnTo>
                    <a:pt x="46992" y="78300"/>
                  </a:lnTo>
                  <a:lnTo>
                    <a:pt x="38998" y="78300"/>
                  </a:lnTo>
                  <a:lnTo>
                    <a:pt x="38998" y="70336"/>
                  </a:lnTo>
                  <a:close/>
                  <a:moveTo>
                    <a:pt x="56536" y="70397"/>
                  </a:moveTo>
                  <a:lnTo>
                    <a:pt x="56536" y="78360"/>
                  </a:lnTo>
                  <a:lnTo>
                    <a:pt x="48512" y="78360"/>
                  </a:lnTo>
                  <a:lnTo>
                    <a:pt x="48512" y="70397"/>
                  </a:lnTo>
                  <a:close/>
                  <a:moveTo>
                    <a:pt x="8876" y="79728"/>
                  </a:moveTo>
                  <a:lnTo>
                    <a:pt x="8876" y="87753"/>
                  </a:lnTo>
                  <a:lnTo>
                    <a:pt x="851" y="87753"/>
                  </a:lnTo>
                  <a:lnTo>
                    <a:pt x="851" y="79728"/>
                  </a:lnTo>
                  <a:close/>
                  <a:moveTo>
                    <a:pt x="18420" y="79728"/>
                  </a:moveTo>
                  <a:lnTo>
                    <a:pt x="18420" y="87753"/>
                  </a:lnTo>
                  <a:lnTo>
                    <a:pt x="10395" y="87753"/>
                  </a:lnTo>
                  <a:lnTo>
                    <a:pt x="10395" y="79728"/>
                  </a:lnTo>
                  <a:close/>
                  <a:moveTo>
                    <a:pt x="27934" y="79728"/>
                  </a:moveTo>
                  <a:lnTo>
                    <a:pt x="27934" y="87753"/>
                  </a:lnTo>
                  <a:lnTo>
                    <a:pt x="19940" y="87753"/>
                  </a:lnTo>
                  <a:lnTo>
                    <a:pt x="19940" y="79728"/>
                  </a:lnTo>
                  <a:close/>
                  <a:moveTo>
                    <a:pt x="37478" y="79728"/>
                  </a:moveTo>
                  <a:lnTo>
                    <a:pt x="37478" y="87753"/>
                  </a:lnTo>
                  <a:lnTo>
                    <a:pt x="29454" y="87753"/>
                  </a:lnTo>
                  <a:lnTo>
                    <a:pt x="29454" y="79728"/>
                  </a:lnTo>
                  <a:close/>
                  <a:moveTo>
                    <a:pt x="66050" y="79728"/>
                  </a:moveTo>
                  <a:lnTo>
                    <a:pt x="66050" y="87753"/>
                  </a:lnTo>
                  <a:lnTo>
                    <a:pt x="58056" y="87753"/>
                  </a:lnTo>
                  <a:lnTo>
                    <a:pt x="58056" y="79728"/>
                  </a:lnTo>
                  <a:close/>
                  <a:moveTo>
                    <a:pt x="46992" y="79728"/>
                  </a:moveTo>
                  <a:lnTo>
                    <a:pt x="46992" y="87844"/>
                  </a:lnTo>
                  <a:lnTo>
                    <a:pt x="38998" y="87844"/>
                  </a:lnTo>
                  <a:lnTo>
                    <a:pt x="38998" y="79728"/>
                  </a:lnTo>
                  <a:close/>
                  <a:moveTo>
                    <a:pt x="56536" y="79728"/>
                  </a:moveTo>
                  <a:lnTo>
                    <a:pt x="56536" y="87874"/>
                  </a:lnTo>
                  <a:lnTo>
                    <a:pt x="48512" y="87874"/>
                  </a:lnTo>
                  <a:lnTo>
                    <a:pt x="48512" y="79728"/>
                  </a:lnTo>
                  <a:close/>
                  <a:moveTo>
                    <a:pt x="8876" y="89272"/>
                  </a:moveTo>
                  <a:lnTo>
                    <a:pt x="8876" y="97267"/>
                  </a:lnTo>
                  <a:lnTo>
                    <a:pt x="851" y="97267"/>
                  </a:lnTo>
                  <a:lnTo>
                    <a:pt x="851" y="89272"/>
                  </a:lnTo>
                  <a:close/>
                  <a:moveTo>
                    <a:pt x="18420" y="89272"/>
                  </a:moveTo>
                  <a:lnTo>
                    <a:pt x="18420" y="97267"/>
                  </a:lnTo>
                  <a:lnTo>
                    <a:pt x="10395" y="97267"/>
                  </a:lnTo>
                  <a:lnTo>
                    <a:pt x="10395" y="89272"/>
                  </a:lnTo>
                  <a:close/>
                  <a:moveTo>
                    <a:pt x="27934" y="89272"/>
                  </a:moveTo>
                  <a:lnTo>
                    <a:pt x="27934" y="97267"/>
                  </a:lnTo>
                  <a:lnTo>
                    <a:pt x="19940" y="97267"/>
                  </a:lnTo>
                  <a:lnTo>
                    <a:pt x="19940" y="89272"/>
                  </a:lnTo>
                  <a:close/>
                  <a:moveTo>
                    <a:pt x="37478" y="89272"/>
                  </a:moveTo>
                  <a:lnTo>
                    <a:pt x="37478" y="97267"/>
                  </a:lnTo>
                  <a:lnTo>
                    <a:pt x="29454" y="97267"/>
                  </a:lnTo>
                  <a:lnTo>
                    <a:pt x="29454" y="89272"/>
                  </a:lnTo>
                  <a:close/>
                  <a:moveTo>
                    <a:pt x="66050" y="89272"/>
                  </a:moveTo>
                  <a:lnTo>
                    <a:pt x="66050" y="97267"/>
                  </a:lnTo>
                  <a:lnTo>
                    <a:pt x="58056" y="97267"/>
                  </a:lnTo>
                  <a:lnTo>
                    <a:pt x="58056" y="89272"/>
                  </a:lnTo>
                  <a:close/>
                  <a:moveTo>
                    <a:pt x="46992" y="89364"/>
                  </a:moveTo>
                  <a:lnTo>
                    <a:pt x="46992" y="97327"/>
                  </a:lnTo>
                  <a:lnTo>
                    <a:pt x="38998" y="97327"/>
                  </a:lnTo>
                  <a:lnTo>
                    <a:pt x="38998" y="89364"/>
                  </a:lnTo>
                  <a:close/>
                  <a:moveTo>
                    <a:pt x="56536" y="89394"/>
                  </a:moveTo>
                  <a:lnTo>
                    <a:pt x="56536" y="97388"/>
                  </a:lnTo>
                  <a:lnTo>
                    <a:pt x="48512" y="97388"/>
                  </a:lnTo>
                  <a:lnTo>
                    <a:pt x="48512" y="89394"/>
                  </a:lnTo>
                  <a:close/>
                  <a:moveTo>
                    <a:pt x="8876" y="98756"/>
                  </a:moveTo>
                  <a:lnTo>
                    <a:pt x="8876" y="106780"/>
                  </a:lnTo>
                  <a:lnTo>
                    <a:pt x="851" y="106780"/>
                  </a:lnTo>
                  <a:lnTo>
                    <a:pt x="851" y="98756"/>
                  </a:lnTo>
                  <a:close/>
                  <a:moveTo>
                    <a:pt x="18420" y="98756"/>
                  </a:moveTo>
                  <a:lnTo>
                    <a:pt x="18420" y="106780"/>
                  </a:lnTo>
                  <a:lnTo>
                    <a:pt x="10395" y="106780"/>
                  </a:lnTo>
                  <a:lnTo>
                    <a:pt x="10395" y="98756"/>
                  </a:lnTo>
                  <a:close/>
                  <a:moveTo>
                    <a:pt x="27934" y="98756"/>
                  </a:moveTo>
                  <a:lnTo>
                    <a:pt x="27934" y="106780"/>
                  </a:lnTo>
                  <a:lnTo>
                    <a:pt x="19940" y="106780"/>
                  </a:lnTo>
                  <a:lnTo>
                    <a:pt x="19940" y="98756"/>
                  </a:lnTo>
                  <a:close/>
                  <a:moveTo>
                    <a:pt x="37478" y="98756"/>
                  </a:moveTo>
                  <a:lnTo>
                    <a:pt x="37478" y="106780"/>
                  </a:lnTo>
                  <a:lnTo>
                    <a:pt x="29454" y="106780"/>
                  </a:lnTo>
                  <a:lnTo>
                    <a:pt x="29454" y="98756"/>
                  </a:lnTo>
                  <a:close/>
                  <a:moveTo>
                    <a:pt x="66050" y="98756"/>
                  </a:moveTo>
                  <a:lnTo>
                    <a:pt x="66050" y="106780"/>
                  </a:lnTo>
                  <a:lnTo>
                    <a:pt x="58056" y="106780"/>
                  </a:lnTo>
                  <a:lnTo>
                    <a:pt x="58056" y="98756"/>
                  </a:lnTo>
                  <a:close/>
                  <a:moveTo>
                    <a:pt x="75594" y="98756"/>
                  </a:moveTo>
                  <a:lnTo>
                    <a:pt x="75594" y="106780"/>
                  </a:lnTo>
                  <a:lnTo>
                    <a:pt x="67570" y="106780"/>
                  </a:lnTo>
                  <a:lnTo>
                    <a:pt x="67570" y="98756"/>
                  </a:lnTo>
                  <a:close/>
                  <a:moveTo>
                    <a:pt x="46992" y="98756"/>
                  </a:moveTo>
                  <a:lnTo>
                    <a:pt x="46992" y="106841"/>
                  </a:lnTo>
                  <a:lnTo>
                    <a:pt x="38998" y="106841"/>
                  </a:lnTo>
                  <a:lnTo>
                    <a:pt x="38998" y="98756"/>
                  </a:lnTo>
                  <a:close/>
                  <a:moveTo>
                    <a:pt x="56536" y="98756"/>
                  </a:moveTo>
                  <a:lnTo>
                    <a:pt x="56536" y="106902"/>
                  </a:lnTo>
                  <a:lnTo>
                    <a:pt x="48512" y="106902"/>
                  </a:lnTo>
                  <a:lnTo>
                    <a:pt x="48512" y="98756"/>
                  </a:lnTo>
                  <a:close/>
                  <a:moveTo>
                    <a:pt x="8876" y="108300"/>
                  </a:moveTo>
                  <a:lnTo>
                    <a:pt x="8876" y="116264"/>
                  </a:lnTo>
                  <a:lnTo>
                    <a:pt x="851" y="116264"/>
                  </a:lnTo>
                  <a:lnTo>
                    <a:pt x="851" y="108300"/>
                  </a:lnTo>
                  <a:close/>
                  <a:moveTo>
                    <a:pt x="18420" y="108300"/>
                  </a:moveTo>
                  <a:lnTo>
                    <a:pt x="18420" y="116264"/>
                  </a:lnTo>
                  <a:lnTo>
                    <a:pt x="10395" y="116264"/>
                  </a:lnTo>
                  <a:lnTo>
                    <a:pt x="10395" y="108300"/>
                  </a:lnTo>
                  <a:close/>
                  <a:moveTo>
                    <a:pt x="27934" y="108300"/>
                  </a:moveTo>
                  <a:lnTo>
                    <a:pt x="27934" y="116264"/>
                  </a:lnTo>
                  <a:lnTo>
                    <a:pt x="19940" y="116264"/>
                  </a:lnTo>
                  <a:lnTo>
                    <a:pt x="19940" y="108300"/>
                  </a:lnTo>
                  <a:close/>
                  <a:moveTo>
                    <a:pt x="37478" y="108300"/>
                  </a:moveTo>
                  <a:lnTo>
                    <a:pt x="37478" y="116264"/>
                  </a:lnTo>
                  <a:lnTo>
                    <a:pt x="29454" y="116264"/>
                  </a:lnTo>
                  <a:lnTo>
                    <a:pt x="29454" y="108300"/>
                  </a:lnTo>
                  <a:close/>
                  <a:moveTo>
                    <a:pt x="66050" y="108300"/>
                  </a:moveTo>
                  <a:lnTo>
                    <a:pt x="66050" y="116264"/>
                  </a:lnTo>
                  <a:lnTo>
                    <a:pt x="58056" y="116264"/>
                  </a:lnTo>
                  <a:lnTo>
                    <a:pt x="58056" y="108300"/>
                  </a:lnTo>
                  <a:close/>
                  <a:moveTo>
                    <a:pt x="75594" y="108300"/>
                  </a:moveTo>
                  <a:lnTo>
                    <a:pt x="75594" y="116264"/>
                  </a:lnTo>
                  <a:lnTo>
                    <a:pt x="67570" y="116264"/>
                  </a:lnTo>
                  <a:lnTo>
                    <a:pt x="67570" y="108300"/>
                  </a:lnTo>
                  <a:close/>
                  <a:moveTo>
                    <a:pt x="85139" y="108300"/>
                  </a:moveTo>
                  <a:lnTo>
                    <a:pt x="85139" y="116264"/>
                  </a:lnTo>
                  <a:lnTo>
                    <a:pt x="77114" y="116264"/>
                  </a:lnTo>
                  <a:lnTo>
                    <a:pt x="77114" y="108300"/>
                  </a:lnTo>
                  <a:close/>
                  <a:moveTo>
                    <a:pt x="46992" y="108361"/>
                  </a:moveTo>
                  <a:lnTo>
                    <a:pt x="46992" y="116355"/>
                  </a:lnTo>
                  <a:lnTo>
                    <a:pt x="38998" y="116355"/>
                  </a:lnTo>
                  <a:lnTo>
                    <a:pt x="38998" y="108361"/>
                  </a:lnTo>
                  <a:close/>
                  <a:moveTo>
                    <a:pt x="56536" y="108422"/>
                  </a:moveTo>
                  <a:lnTo>
                    <a:pt x="56536" y="116385"/>
                  </a:lnTo>
                  <a:lnTo>
                    <a:pt x="48512" y="116385"/>
                  </a:lnTo>
                  <a:lnTo>
                    <a:pt x="48512" y="108422"/>
                  </a:lnTo>
                  <a:close/>
                  <a:moveTo>
                    <a:pt x="0" y="1"/>
                  </a:moveTo>
                  <a:lnTo>
                    <a:pt x="0" y="123437"/>
                  </a:lnTo>
                  <a:lnTo>
                    <a:pt x="851" y="123437"/>
                  </a:lnTo>
                  <a:lnTo>
                    <a:pt x="851" y="117784"/>
                  </a:lnTo>
                  <a:lnTo>
                    <a:pt x="8876" y="117784"/>
                  </a:lnTo>
                  <a:lnTo>
                    <a:pt x="8876" y="123437"/>
                  </a:lnTo>
                  <a:lnTo>
                    <a:pt x="10395" y="123437"/>
                  </a:lnTo>
                  <a:lnTo>
                    <a:pt x="10395" y="117784"/>
                  </a:lnTo>
                  <a:lnTo>
                    <a:pt x="18420" y="117784"/>
                  </a:lnTo>
                  <a:lnTo>
                    <a:pt x="18420" y="123437"/>
                  </a:lnTo>
                  <a:lnTo>
                    <a:pt x="19940" y="123437"/>
                  </a:lnTo>
                  <a:lnTo>
                    <a:pt x="19940" y="117784"/>
                  </a:lnTo>
                  <a:lnTo>
                    <a:pt x="27934" y="117784"/>
                  </a:lnTo>
                  <a:lnTo>
                    <a:pt x="27934" y="123437"/>
                  </a:lnTo>
                  <a:lnTo>
                    <a:pt x="29454" y="123437"/>
                  </a:lnTo>
                  <a:lnTo>
                    <a:pt x="29454" y="117784"/>
                  </a:lnTo>
                  <a:lnTo>
                    <a:pt x="37478" y="117784"/>
                  </a:lnTo>
                  <a:lnTo>
                    <a:pt x="37478" y="123437"/>
                  </a:lnTo>
                  <a:lnTo>
                    <a:pt x="38998" y="123437"/>
                  </a:lnTo>
                  <a:lnTo>
                    <a:pt x="38998" y="117784"/>
                  </a:lnTo>
                  <a:lnTo>
                    <a:pt x="46992" y="117784"/>
                  </a:lnTo>
                  <a:lnTo>
                    <a:pt x="46992" y="123437"/>
                  </a:lnTo>
                  <a:lnTo>
                    <a:pt x="48512" y="123437"/>
                  </a:lnTo>
                  <a:lnTo>
                    <a:pt x="48512" y="117784"/>
                  </a:lnTo>
                  <a:lnTo>
                    <a:pt x="56536" y="117784"/>
                  </a:lnTo>
                  <a:lnTo>
                    <a:pt x="56536" y="123437"/>
                  </a:lnTo>
                  <a:lnTo>
                    <a:pt x="58056" y="123437"/>
                  </a:lnTo>
                  <a:lnTo>
                    <a:pt x="58056" y="117784"/>
                  </a:lnTo>
                  <a:lnTo>
                    <a:pt x="66050" y="117784"/>
                  </a:lnTo>
                  <a:lnTo>
                    <a:pt x="66050" y="123437"/>
                  </a:lnTo>
                  <a:lnTo>
                    <a:pt x="67570" y="123437"/>
                  </a:lnTo>
                  <a:lnTo>
                    <a:pt x="67570" y="117784"/>
                  </a:lnTo>
                  <a:lnTo>
                    <a:pt x="75594" y="117784"/>
                  </a:lnTo>
                  <a:lnTo>
                    <a:pt x="75594" y="123437"/>
                  </a:lnTo>
                  <a:lnTo>
                    <a:pt x="77114" y="123437"/>
                  </a:lnTo>
                  <a:lnTo>
                    <a:pt x="77114" y="117784"/>
                  </a:lnTo>
                  <a:lnTo>
                    <a:pt x="85139" y="117784"/>
                  </a:lnTo>
                  <a:lnTo>
                    <a:pt x="85139" y="123437"/>
                  </a:lnTo>
                  <a:lnTo>
                    <a:pt x="86658" y="123437"/>
                  </a:lnTo>
                  <a:lnTo>
                    <a:pt x="86658" y="117784"/>
                  </a:lnTo>
                  <a:lnTo>
                    <a:pt x="94652" y="117784"/>
                  </a:lnTo>
                  <a:lnTo>
                    <a:pt x="94652" y="123437"/>
                  </a:lnTo>
                  <a:lnTo>
                    <a:pt x="96172" y="123437"/>
                  </a:lnTo>
                  <a:lnTo>
                    <a:pt x="96172" y="117784"/>
                  </a:lnTo>
                  <a:lnTo>
                    <a:pt x="99029" y="117784"/>
                  </a:lnTo>
                  <a:lnTo>
                    <a:pt x="97753" y="116264"/>
                  </a:lnTo>
                  <a:lnTo>
                    <a:pt x="96172" y="116264"/>
                  </a:lnTo>
                  <a:lnTo>
                    <a:pt x="96172" y="114379"/>
                  </a:lnTo>
                  <a:lnTo>
                    <a:pt x="94652" y="112586"/>
                  </a:lnTo>
                  <a:lnTo>
                    <a:pt x="94652" y="116294"/>
                  </a:lnTo>
                  <a:lnTo>
                    <a:pt x="86628" y="116294"/>
                  </a:lnTo>
                  <a:lnTo>
                    <a:pt x="86628" y="108300"/>
                  </a:lnTo>
                  <a:lnTo>
                    <a:pt x="91035" y="108300"/>
                  </a:lnTo>
                  <a:lnTo>
                    <a:pt x="89759" y="106780"/>
                  </a:lnTo>
                  <a:lnTo>
                    <a:pt x="86628" y="106780"/>
                  </a:lnTo>
                  <a:lnTo>
                    <a:pt x="86628" y="103042"/>
                  </a:lnTo>
                  <a:lnTo>
                    <a:pt x="85108" y="101248"/>
                  </a:lnTo>
                  <a:lnTo>
                    <a:pt x="85108" y="106750"/>
                  </a:lnTo>
                  <a:lnTo>
                    <a:pt x="77114" y="106750"/>
                  </a:lnTo>
                  <a:lnTo>
                    <a:pt x="77114" y="98756"/>
                  </a:lnTo>
                  <a:lnTo>
                    <a:pt x="83041" y="98756"/>
                  </a:lnTo>
                  <a:lnTo>
                    <a:pt x="81765" y="97236"/>
                  </a:lnTo>
                  <a:lnTo>
                    <a:pt x="77114" y="97236"/>
                  </a:lnTo>
                  <a:lnTo>
                    <a:pt x="77114" y="91704"/>
                  </a:lnTo>
                  <a:lnTo>
                    <a:pt x="75594" y="89911"/>
                  </a:lnTo>
                  <a:lnTo>
                    <a:pt x="75594" y="97236"/>
                  </a:lnTo>
                  <a:lnTo>
                    <a:pt x="67570" y="97236"/>
                  </a:lnTo>
                  <a:lnTo>
                    <a:pt x="67570" y="89272"/>
                  </a:lnTo>
                  <a:lnTo>
                    <a:pt x="75047" y="89272"/>
                  </a:lnTo>
                  <a:lnTo>
                    <a:pt x="73771" y="87753"/>
                  </a:lnTo>
                  <a:lnTo>
                    <a:pt x="67570" y="87753"/>
                  </a:lnTo>
                  <a:lnTo>
                    <a:pt x="67570" y="80367"/>
                  </a:lnTo>
                  <a:lnTo>
                    <a:pt x="65746" y="78209"/>
                  </a:lnTo>
                  <a:lnTo>
                    <a:pt x="58056" y="78209"/>
                  </a:lnTo>
                  <a:lnTo>
                    <a:pt x="58056" y="70245"/>
                  </a:lnTo>
                  <a:lnTo>
                    <a:pt x="59029" y="70245"/>
                  </a:lnTo>
                  <a:lnTo>
                    <a:pt x="56536" y="67236"/>
                  </a:lnTo>
                  <a:lnTo>
                    <a:pt x="56536" y="68725"/>
                  </a:lnTo>
                  <a:lnTo>
                    <a:pt x="48512" y="68725"/>
                  </a:lnTo>
                  <a:lnTo>
                    <a:pt x="48512" y="60731"/>
                  </a:lnTo>
                  <a:lnTo>
                    <a:pt x="51035" y="60731"/>
                  </a:lnTo>
                  <a:lnTo>
                    <a:pt x="49758" y="59211"/>
                  </a:lnTo>
                  <a:lnTo>
                    <a:pt x="48512" y="59211"/>
                  </a:lnTo>
                  <a:lnTo>
                    <a:pt x="48512" y="57722"/>
                  </a:lnTo>
                  <a:lnTo>
                    <a:pt x="46992" y="55929"/>
                  </a:lnTo>
                  <a:lnTo>
                    <a:pt x="46992" y="59211"/>
                  </a:lnTo>
                  <a:lnTo>
                    <a:pt x="38998" y="59211"/>
                  </a:lnTo>
                  <a:lnTo>
                    <a:pt x="38998" y="51187"/>
                  </a:lnTo>
                  <a:lnTo>
                    <a:pt x="43040" y="51187"/>
                  </a:lnTo>
                  <a:lnTo>
                    <a:pt x="41764" y="49667"/>
                  </a:lnTo>
                  <a:lnTo>
                    <a:pt x="38998" y="49667"/>
                  </a:lnTo>
                  <a:lnTo>
                    <a:pt x="38998" y="46354"/>
                  </a:lnTo>
                  <a:lnTo>
                    <a:pt x="37478" y="44561"/>
                  </a:lnTo>
                  <a:lnTo>
                    <a:pt x="37478" y="49667"/>
                  </a:lnTo>
                  <a:lnTo>
                    <a:pt x="29454" y="49667"/>
                  </a:lnTo>
                  <a:lnTo>
                    <a:pt x="29454" y="41673"/>
                  </a:lnTo>
                  <a:lnTo>
                    <a:pt x="35046" y="41673"/>
                  </a:lnTo>
                  <a:lnTo>
                    <a:pt x="33770" y="40153"/>
                  </a:lnTo>
                  <a:lnTo>
                    <a:pt x="29454" y="40153"/>
                  </a:lnTo>
                  <a:lnTo>
                    <a:pt x="29454" y="35016"/>
                  </a:lnTo>
                  <a:lnTo>
                    <a:pt x="27934" y="33223"/>
                  </a:lnTo>
                  <a:lnTo>
                    <a:pt x="27934" y="40153"/>
                  </a:lnTo>
                  <a:lnTo>
                    <a:pt x="19940" y="40153"/>
                  </a:lnTo>
                  <a:lnTo>
                    <a:pt x="19940" y="32129"/>
                  </a:lnTo>
                  <a:lnTo>
                    <a:pt x="27052" y="32129"/>
                  </a:lnTo>
                  <a:lnTo>
                    <a:pt x="25776" y="30609"/>
                  </a:lnTo>
                  <a:lnTo>
                    <a:pt x="19940" y="30609"/>
                  </a:lnTo>
                  <a:lnTo>
                    <a:pt x="19940" y="23679"/>
                  </a:lnTo>
                  <a:lnTo>
                    <a:pt x="17782" y="21126"/>
                  </a:lnTo>
                  <a:lnTo>
                    <a:pt x="10395" y="21126"/>
                  </a:lnTo>
                  <a:lnTo>
                    <a:pt x="10395" y="13101"/>
                  </a:lnTo>
                  <a:lnTo>
                    <a:pt x="11034" y="13101"/>
                  </a:lnTo>
                  <a:lnTo>
                    <a:pt x="8876" y="10518"/>
                  </a:lnTo>
                  <a:lnTo>
                    <a:pt x="8876" y="11581"/>
                  </a:lnTo>
                  <a:lnTo>
                    <a:pt x="851" y="11581"/>
                  </a:lnTo>
                  <a:lnTo>
                    <a:pt x="851" y="3587"/>
                  </a:lnTo>
                  <a:lnTo>
                    <a:pt x="3040" y="3587"/>
                  </a:lnTo>
                  <a:lnTo>
                    <a:pt x="1763" y="2068"/>
                  </a:lnTo>
                  <a:lnTo>
                    <a:pt x="851" y="2068"/>
                  </a:lnTo>
                  <a:lnTo>
                    <a:pt x="851" y="1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8"/>
          <p:cNvGrpSpPr/>
          <p:nvPr/>
        </p:nvGrpSpPr>
        <p:grpSpPr>
          <a:xfrm rot="-5400000">
            <a:off x="779665" y="-1168003"/>
            <a:ext cx="1437773" cy="3468016"/>
            <a:chOff x="5692625" y="470675"/>
            <a:chExt cx="1669500" cy="4027425"/>
          </a:xfrm>
        </p:grpSpPr>
        <p:sp>
          <p:nvSpPr>
            <p:cNvPr id="1301" name="Google Shape;1301;p8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8"/>
          <p:cNvGrpSpPr/>
          <p:nvPr/>
        </p:nvGrpSpPr>
        <p:grpSpPr>
          <a:xfrm flipH="1">
            <a:off x="-24272" y="4164519"/>
            <a:ext cx="2550646" cy="1024784"/>
            <a:chOff x="6548059" y="4082448"/>
            <a:chExt cx="2675597" cy="1074985"/>
          </a:xfrm>
        </p:grpSpPr>
        <p:sp>
          <p:nvSpPr>
            <p:cNvPr id="1466" name="Google Shape;1466;p8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8"/>
          <p:cNvGrpSpPr/>
          <p:nvPr/>
        </p:nvGrpSpPr>
        <p:grpSpPr>
          <a:xfrm rot="10800000">
            <a:off x="279300" y="-626704"/>
            <a:ext cx="1766132" cy="1629623"/>
            <a:chOff x="6181969" y="2722905"/>
            <a:chExt cx="1726425" cy="1592985"/>
          </a:xfrm>
        </p:grpSpPr>
        <p:sp>
          <p:nvSpPr>
            <p:cNvPr id="1514" name="Google Shape;1514;p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8"/>
          <p:cNvGrpSpPr/>
          <p:nvPr/>
        </p:nvGrpSpPr>
        <p:grpSpPr>
          <a:xfrm rot="10800000">
            <a:off x="-731125" y="-790504"/>
            <a:ext cx="1766132" cy="1629623"/>
            <a:chOff x="6181969" y="2722905"/>
            <a:chExt cx="1726425" cy="1592985"/>
          </a:xfrm>
        </p:grpSpPr>
        <p:sp>
          <p:nvSpPr>
            <p:cNvPr id="1520" name="Google Shape;1520;p8"/>
            <p:cNvSpPr/>
            <p:nvPr/>
          </p:nvSpPr>
          <p:spPr>
            <a:xfrm flipH="1">
              <a:off x="6308264" y="2722905"/>
              <a:ext cx="1600129" cy="1574750"/>
            </a:xfrm>
            <a:custGeom>
              <a:avLst/>
              <a:gdLst/>
              <a:ahLst/>
              <a:cxnLst/>
              <a:rect l="l" t="t" r="r" b="b"/>
              <a:pathLst>
                <a:path w="45017" h="44303" extrusionOk="0">
                  <a:moveTo>
                    <a:pt x="41046" y="1"/>
                  </a:moveTo>
                  <a:cubicBezTo>
                    <a:pt x="40123" y="1"/>
                    <a:pt x="39196" y="350"/>
                    <a:pt x="38481" y="1049"/>
                  </a:cubicBezTo>
                  <a:lnTo>
                    <a:pt x="1429" y="38132"/>
                  </a:lnTo>
                  <a:cubicBezTo>
                    <a:pt x="1" y="39530"/>
                    <a:pt x="1" y="41810"/>
                    <a:pt x="1429" y="43238"/>
                  </a:cubicBezTo>
                  <a:cubicBezTo>
                    <a:pt x="2098" y="43907"/>
                    <a:pt x="3010" y="44302"/>
                    <a:pt x="3982" y="44302"/>
                  </a:cubicBezTo>
                  <a:cubicBezTo>
                    <a:pt x="4925" y="44302"/>
                    <a:pt x="5836" y="43907"/>
                    <a:pt x="6505" y="43238"/>
                  </a:cubicBezTo>
                  <a:lnTo>
                    <a:pt x="43588" y="6156"/>
                  </a:lnTo>
                  <a:cubicBezTo>
                    <a:pt x="45017" y="4757"/>
                    <a:pt x="45017" y="2478"/>
                    <a:pt x="43588" y="1049"/>
                  </a:cubicBezTo>
                  <a:cubicBezTo>
                    <a:pt x="42889" y="350"/>
                    <a:pt x="41969" y="1"/>
                    <a:pt x="4104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 flipH="1">
              <a:off x="6212217" y="2767906"/>
              <a:ext cx="1539632" cy="1520686"/>
            </a:xfrm>
            <a:custGeom>
              <a:avLst/>
              <a:gdLst/>
              <a:ahLst/>
              <a:cxnLst/>
              <a:rect l="l" t="t" r="r" b="b"/>
              <a:pathLst>
                <a:path w="43315" h="42782" extrusionOk="0">
                  <a:moveTo>
                    <a:pt x="40199" y="0"/>
                  </a:moveTo>
                  <a:cubicBezTo>
                    <a:pt x="39469" y="0"/>
                    <a:pt x="38740" y="281"/>
                    <a:pt x="38177" y="843"/>
                  </a:cubicBezTo>
                  <a:lnTo>
                    <a:pt x="1095" y="37926"/>
                  </a:lnTo>
                  <a:cubicBezTo>
                    <a:pt x="0" y="39020"/>
                    <a:pt x="0" y="40844"/>
                    <a:pt x="1095" y="41938"/>
                  </a:cubicBezTo>
                  <a:cubicBezTo>
                    <a:pt x="1657" y="42501"/>
                    <a:pt x="2386" y="42782"/>
                    <a:pt x="3116" y="42782"/>
                  </a:cubicBezTo>
                  <a:cubicBezTo>
                    <a:pt x="3845" y="42782"/>
                    <a:pt x="4575" y="42501"/>
                    <a:pt x="5137" y="41938"/>
                  </a:cubicBezTo>
                  <a:lnTo>
                    <a:pt x="42220" y="4886"/>
                  </a:lnTo>
                  <a:cubicBezTo>
                    <a:pt x="43314" y="3761"/>
                    <a:pt x="43314" y="1968"/>
                    <a:pt x="42220" y="843"/>
                  </a:cubicBezTo>
                  <a:cubicBezTo>
                    <a:pt x="41658" y="281"/>
                    <a:pt x="40928" y="0"/>
                    <a:pt x="40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 flipH="1">
              <a:off x="6181969" y="2741424"/>
              <a:ext cx="1600129" cy="1574466"/>
            </a:xfrm>
            <a:custGeom>
              <a:avLst/>
              <a:gdLst/>
              <a:ahLst/>
              <a:cxnLst/>
              <a:rect l="l" t="t" r="r" b="b"/>
              <a:pathLst>
                <a:path w="45017" h="44295" extrusionOk="0">
                  <a:moveTo>
                    <a:pt x="41034" y="1528"/>
                  </a:moveTo>
                  <a:cubicBezTo>
                    <a:pt x="42919" y="1528"/>
                    <a:pt x="43831" y="3777"/>
                    <a:pt x="42524" y="5084"/>
                  </a:cubicBezTo>
                  <a:lnTo>
                    <a:pt x="5441" y="42167"/>
                  </a:lnTo>
                  <a:cubicBezTo>
                    <a:pt x="5031" y="42562"/>
                    <a:pt x="4499" y="42759"/>
                    <a:pt x="3967" y="42759"/>
                  </a:cubicBezTo>
                  <a:cubicBezTo>
                    <a:pt x="3435" y="42759"/>
                    <a:pt x="2903" y="42562"/>
                    <a:pt x="2493" y="42167"/>
                  </a:cubicBezTo>
                  <a:cubicBezTo>
                    <a:pt x="1672" y="41346"/>
                    <a:pt x="1672" y="40008"/>
                    <a:pt x="2493" y="39218"/>
                  </a:cubicBezTo>
                  <a:lnTo>
                    <a:pt x="39575" y="2136"/>
                  </a:lnTo>
                  <a:cubicBezTo>
                    <a:pt x="39971" y="1740"/>
                    <a:pt x="40487" y="1528"/>
                    <a:pt x="41034" y="1528"/>
                  </a:cubicBezTo>
                  <a:close/>
                  <a:moveTo>
                    <a:pt x="41046" y="0"/>
                  </a:moveTo>
                  <a:cubicBezTo>
                    <a:pt x="40123" y="0"/>
                    <a:pt x="39195" y="357"/>
                    <a:pt x="38481" y="1072"/>
                  </a:cubicBezTo>
                  <a:lnTo>
                    <a:pt x="1429" y="38124"/>
                  </a:lnTo>
                  <a:cubicBezTo>
                    <a:pt x="0" y="39522"/>
                    <a:pt x="0" y="41832"/>
                    <a:pt x="1429" y="43230"/>
                  </a:cubicBezTo>
                  <a:cubicBezTo>
                    <a:pt x="2098" y="43899"/>
                    <a:pt x="3009" y="44294"/>
                    <a:pt x="3982" y="44294"/>
                  </a:cubicBezTo>
                  <a:cubicBezTo>
                    <a:pt x="4924" y="44294"/>
                    <a:pt x="5836" y="43899"/>
                    <a:pt x="6535" y="43230"/>
                  </a:cubicBezTo>
                  <a:lnTo>
                    <a:pt x="43588" y="6178"/>
                  </a:lnTo>
                  <a:cubicBezTo>
                    <a:pt x="45016" y="4750"/>
                    <a:pt x="45016" y="2470"/>
                    <a:pt x="43588" y="1072"/>
                  </a:cubicBezTo>
                  <a:cubicBezTo>
                    <a:pt x="42889" y="357"/>
                    <a:pt x="41969" y="0"/>
                    <a:pt x="4104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 flipH="1">
              <a:off x="6227323" y="2771922"/>
              <a:ext cx="180462" cy="181564"/>
            </a:xfrm>
            <a:custGeom>
              <a:avLst/>
              <a:gdLst/>
              <a:ahLst/>
              <a:cxnLst/>
              <a:rect l="l" t="t" r="r" b="b"/>
              <a:pathLst>
                <a:path w="5077" h="5108" extrusionOk="0">
                  <a:moveTo>
                    <a:pt x="2523" y="1"/>
                  </a:moveTo>
                  <a:cubicBezTo>
                    <a:pt x="1125" y="1"/>
                    <a:pt x="1" y="1156"/>
                    <a:pt x="1" y="2554"/>
                  </a:cubicBezTo>
                  <a:cubicBezTo>
                    <a:pt x="1" y="3952"/>
                    <a:pt x="1125" y="5107"/>
                    <a:pt x="2523" y="5107"/>
                  </a:cubicBezTo>
                  <a:cubicBezTo>
                    <a:pt x="3952" y="5107"/>
                    <a:pt x="5077" y="3952"/>
                    <a:pt x="5077" y="2554"/>
                  </a:cubicBezTo>
                  <a:cubicBezTo>
                    <a:pt x="5077" y="1156"/>
                    <a:pt x="3952" y="1"/>
                    <a:pt x="252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 flipH="1">
              <a:off x="6200311" y="2745085"/>
              <a:ext cx="274443" cy="235415"/>
            </a:xfrm>
            <a:custGeom>
              <a:avLst/>
              <a:gdLst/>
              <a:ahLst/>
              <a:cxnLst/>
              <a:rect l="l" t="t" r="r" b="b"/>
              <a:pathLst>
                <a:path w="7721" h="6623" extrusionOk="0">
                  <a:moveTo>
                    <a:pt x="4407" y="1516"/>
                  </a:moveTo>
                  <a:cubicBezTo>
                    <a:pt x="5410" y="1516"/>
                    <a:pt x="6201" y="2306"/>
                    <a:pt x="6201" y="3309"/>
                  </a:cubicBezTo>
                  <a:cubicBezTo>
                    <a:pt x="6201" y="4377"/>
                    <a:pt x="5327" y="5084"/>
                    <a:pt x="4414" y="5084"/>
                  </a:cubicBezTo>
                  <a:cubicBezTo>
                    <a:pt x="3975" y="5084"/>
                    <a:pt x="3526" y="4920"/>
                    <a:pt x="3161" y="4555"/>
                  </a:cubicBezTo>
                  <a:cubicBezTo>
                    <a:pt x="2037" y="3431"/>
                    <a:pt x="2827" y="1516"/>
                    <a:pt x="4407" y="1516"/>
                  </a:cubicBezTo>
                  <a:close/>
                  <a:moveTo>
                    <a:pt x="4398" y="1"/>
                  </a:moveTo>
                  <a:cubicBezTo>
                    <a:pt x="3589" y="1"/>
                    <a:pt x="2766" y="301"/>
                    <a:pt x="2097" y="969"/>
                  </a:cubicBezTo>
                  <a:cubicBezTo>
                    <a:pt x="0" y="3036"/>
                    <a:pt x="1489" y="6622"/>
                    <a:pt x="4407" y="6622"/>
                  </a:cubicBezTo>
                  <a:cubicBezTo>
                    <a:pt x="6231" y="6592"/>
                    <a:pt x="7721" y="5133"/>
                    <a:pt x="7721" y="3309"/>
                  </a:cubicBezTo>
                  <a:cubicBezTo>
                    <a:pt x="7721" y="1314"/>
                    <a:pt x="6092" y="1"/>
                    <a:pt x="439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8"/>
          <p:cNvGrpSpPr/>
          <p:nvPr/>
        </p:nvGrpSpPr>
        <p:grpSpPr>
          <a:xfrm rot="5824369">
            <a:off x="5455218" y="-99805"/>
            <a:ext cx="1017503" cy="973422"/>
            <a:chOff x="6868941" y="265923"/>
            <a:chExt cx="1037994" cy="993025"/>
          </a:xfrm>
        </p:grpSpPr>
        <p:sp>
          <p:nvSpPr>
            <p:cNvPr id="1526" name="Google Shape;1526;p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8"/>
          <p:cNvGrpSpPr/>
          <p:nvPr/>
        </p:nvGrpSpPr>
        <p:grpSpPr>
          <a:xfrm rot="5824369">
            <a:off x="5403805" y="-253894"/>
            <a:ext cx="1017503" cy="973422"/>
            <a:chOff x="6868941" y="265923"/>
            <a:chExt cx="1037994" cy="993025"/>
          </a:xfrm>
        </p:grpSpPr>
        <p:sp>
          <p:nvSpPr>
            <p:cNvPr id="1533" name="Google Shape;1533;p8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8"/>
          <p:cNvGrpSpPr/>
          <p:nvPr/>
        </p:nvGrpSpPr>
        <p:grpSpPr>
          <a:xfrm>
            <a:off x="7309624" y="3507235"/>
            <a:ext cx="1169711" cy="1118887"/>
            <a:chOff x="7937600" y="2632763"/>
            <a:chExt cx="960591" cy="918928"/>
          </a:xfrm>
        </p:grpSpPr>
        <p:grpSp>
          <p:nvGrpSpPr>
            <p:cNvPr id="1540" name="Google Shape;1540;p8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1541" name="Google Shape;1541;p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3" name="Google Shape;1543;p8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1544" name="Google Shape;1544;p8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8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6" name="Google Shape;1546;p8"/>
          <p:cNvGrpSpPr/>
          <p:nvPr/>
        </p:nvGrpSpPr>
        <p:grpSpPr>
          <a:xfrm>
            <a:off x="279301" y="3079426"/>
            <a:ext cx="1064642" cy="307217"/>
            <a:chOff x="4541338" y="271625"/>
            <a:chExt cx="1169679" cy="337564"/>
          </a:xfrm>
        </p:grpSpPr>
        <p:sp>
          <p:nvSpPr>
            <p:cNvPr id="1547" name="Google Shape;1547;p8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8"/>
          <p:cNvGrpSpPr/>
          <p:nvPr/>
        </p:nvGrpSpPr>
        <p:grpSpPr>
          <a:xfrm>
            <a:off x="8357141" y="1452431"/>
            <a:ext cx="636526" cy="626463"/>
            <a:chOff x="817900" y="1853650"/>
            <a:chExt cx="528150" cy="519800"/>
          </a:xfrm>
        </p:grpSpPr>
        <p:sp>
          <p:nvSpPr>
            <p:cNvPr id="1550" name="Google Shape;1550;p8"/>
            <p:cNvSpPr/>
            <p:nvPr/>
          </p:nvSpPr>
          <p:spPr>
            <a:xfrm>
              <a:off x="822475" y="1853650"/>
              <a:ext cx="519775" cy="519800"/>
            </a:xfrm>
            <a:custGeom>
              <a:avLst/>
              <a:gdLst/>
              <a:ahLst/>
              <a:cxnLst/>
              <a:rect l="l" t="t" r="r" b="b"/>
              <a:pathLst>
                <a:path w="20791" h="20792" extrusionOk="0">
                  <a:moveTo>
                    <a:pt x="19271" y="1521"/>
                  </a:moveTo>
                  <a:lnTo>
                    <a:pt x="19271" y="19272"/>
                  </a:lnTo>
                  <a:lnTo>
                    <a:pt x="1520" y="19272"/>
                  </a:lnTo>
                  <a:lnTo>
                    <a:pt x="1520" y="1521"/>
                  </a:lnTo>
                  <a:close/>
                  <a:moveTo>
                    <a:pt x="760" y="1"/>
                  </a:moveTo>
                  <a:cubicBezTo>
                    <a:pt x="335" y="1"/>
                    <a:pt x="0" y="366"/>
                    <a:pt x="0" y="761"/>
                  </a:cubicBezTo>
                  <a:lnTo>
                    <a:pt x="0" y="20032"/>
                  </a:lnTo>
                  <a:cubicBezTo>
                    <a:pt x="0" y="20457"/>
                    <a:pt x="335" y="20792"/>
                    <a:pt x="760" y="20792"/>
                  </a:cubicBezTo>
                  <a:lnTo>
                    <a:pt x="20031" y="20792"/>
                  </a:lnTo>
                  <a:cubicBezTo>
                    <a:pt x="20426" y="20792"/>
                    <a:pt x="20791" y="20457"/>
                    <a:pt x="20791" y="20032"/>
                  </a:cubicBezTo>
                  <a:lnTo>
                    <a:pt x="20791" y="761"/>
                  </a:lnTo>
                  <a:cubicBezTo>
                    <a:pt x="20791" y="366"/>
                    <a:pt x="20426" y="1"/>
                    <a:pt x="2003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1063350" y="1855550"/>
              <a:ext cx="38025" cy="516375"/>
            </a:xfrm>
            <a:custGeom>
              <a:avLst/>
              <a:gdLst/>
              <a:ahLst/>
              <a:cxnLst/>
              <a:rect l="l" t="t" r="r" b="b"/>
              <a:pathLst>
                <a:path w="1521" h="20655" extrusionOk="0">
                  <a:moveTo>
                    <a:pt x="761" y="1"/>
                  </a:moveTo>
                  <a:cubicBezTo>
                    <a:pt x="381" y="1"/>
                    <a:pt x="1" y="259"/>
                    <a:pt x="1" y="776"/>
                  </a:cubicBezTo>
                  <a:lnTo>
                    <a:pt x="1" y="19895"/>
                  </a:lnTo>
                  <a:cubicBezTo>
                    <a:pt x="1" y="20320"/>
                    <a:pt x="335" y="20655"/>
                    <a:pt x="761" y="20655"/>
                  </a:cubicBezTo>
                  <a:cubicBezTo>
                    <a:pt x="1186" y="20655"/>
                    <a:pt x="1521" y="20320"/>
                    <a:pt x="1521" y="19895"/>
                  </a:cubicBezTo>
                  <a:lnTo>
                    <a:pt x="1521" y="776"/>
                  </a:lnTo>
                  <a:cubicBezTo>
                    <a:pt x="1521" y="259"/>
                    <a:pt x="1141" y="1"/>
                    <a:pt x="76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817900" y="2095300"/>
              <a:ext cx="528150" cy="38025"/>
            </a:xfrm>
            <a:custGeom>
              <a:avLst/>
              <a:gdLst/>
              <a:ahLst/>
              <a:cxnLst/>
              <a:rect l="l" t="t" r="r" b="b"/>
              <a:pathLst>
                <a:path w="21126" h="1521" extrusionOk="0">
                  <a:moveTo>
                    <a:pt x="1004" y="1"/>
                  </a:moveTo>
                  <a:cubicBezTo>
                    <a:pt x="1" y="1"/>
                    <a:pt x="1" y="1521"/>
                    <a:pt x="1004" y="1521"/>
                  </a:cubicBezTo>
                  <a:lnTo>
                    <a:pt x="20123" y="1521"/>
                  </a:lnTo>
                  <a:cubicBezTo>
                    <a:pt x="21126" y="1521"/>
                    <a:pt x="21126" y="1"/>
                    <a:pt x="201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8"/>
          <p:cNvGrpSpPr/>
          <p:nvPr/>
        </p:nvGrpSpPr>
        <p:grpSpPr>
          <a:xfrm>
            <a:off x="4686408" y="4430460"/>
            <a:ext cx="385224" cy="378820"/>
            <a:chOff x="471070" y="534409"/>
            <a:chExt cx="517984" cy="509372"/>
          </a:xfrm>
        </p:grpSpPr>
        <p:sp>
          <p:nvSpPr>
            <p:cNvPr id="1554" name="Google Shape;1554;p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8"/>
          <p:cNvGrpSpPr/>
          <p:nvPr/>
        </p:nvGrpSpPr>
        <p:grpSpPr>
          <a:xfrm>
            <a:off x="7836550" y="595700"/>
            <a:ext cx="581350" cy="153450"/>
            <a:chOff x="5156900" y="4578450"/>
            <a:chExt cx="581350" cy="153450"/>
          </a:xfrm>
        </p:grpSpPr>
        <p:sp>
          <p:nvSpPr>
            <p:cNvPr id="1557" name="Google Shape;1557;p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8"/>
          <p:cNvGrpSpPr/>
          <p:nvPr/>
        </p:nvGrpSpPr>
        <p:grpSpPr>
          <a:xfrm>
            <a:off x="3170650" y="4277975"/>
            <a:ext cx="581350" cy="153450"/>
            <a:chOff x="5156900" y="4578450"/>
            <a:chExt cx="581350" cy="153450"/>
          </a:xfrm>
        </p:grpSpPr>
        <p:sp>
          <p:nvSpPr>
            <p:cNvPr id="1561" name="Google Shape;1561;p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4" name="Google Shape;1564;p8"/>
          <p:cNvSpPr txBox="1">
            <a:spLocks noGrp="1"/>
          </p:cNvSpPr>
          <p:nvPr>
            <p:ph type="title"/>
          </p:nvPr>
        </p:nvSpPr>
        <p:spPr>
          <a:xfrm>
            <a:off x="1168200" y="1376213"/>
            <a:ext cx="6807600" cy="11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566;p9"/>
          <p:cNvGrpSpPr/>
          <p:nvPr/>
        </p:nvGrpSpPr>
        <p:grpSpPr>
          <a:xfrm rot="8189369">
            <a:off x="1228237" y="3845472"/>
            <a:ext cx="1146412" cy="1096746"/>
            <a:chOff x="6868941" y="265923"/>
            <a:chExt cx="1037994" cy="993025"/>
          </a:xfrm>
        </p:grpSpPr>
        <p:sp>
          <p:nvSpPr>
            <p:cNvPr id="1567" name="Google Shape;1567;p9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9"/>
          <p:cNvGrpSpPr/>
          <p:nvPr/>
        </p:nvGrpSpPr>
        <p:grpSpPr>
          <a:xfrm>
            <a:off x="5743450" y="3810482"/>
            <a:ext cx="3663962" cy="1472085"/>
            <a:chOff x="6548059" y="4082448"/>
            <a:chExt cx="2675597" cy="1074985"/>
          </a:xfrm>
        </p:grpSpPr>
        <p:sp>
          <p:nvSpPr>
            <p:cNvPr id="1574" name="Google Shape;1574;p9"/>
            <p:cNvSpPr/>
            <p:nvPr/>
          </p:nvSpPr>
          <p:spPr>
            <a:xfrm rot="10800000">
              <a:off x="8515305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52" y="524"/>
                    <a:pt x="2206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 rot="10800000">
              <a:off x="8515305" y="4591037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0"/>
                  </a:moveTo>
                  <a:cubicBezTo>
                    <a:pt x="524" y="0"/>
                    <a:pt x="1" y="1251"/>
                    <a:pt x="751" y="2002"/>
                  </a:cubicBezTo>
                  <a:cubicBezTo>
                    <a:pt x="985" y="2236"/>
                    <a:pt x="1276" y="2341"/>
                    <a:pt x="1563" y="2341"/>
                  </a:cubicBezTo>
                  <a:cubicBezTo>
                    <a:pt x="2167" y="2341"/>
                    <a:pt x="2752" y="1877"/>
                    <a:pt x="2752" y="1183"/>
                  </a:cubicBezTo>
                  <a:cubicBezTo>
                    <a:pt x="2752" y="524"/>
                    <a:pt x="220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 rot="10800000">
              <a:off x="8717436" y="4480636"/>
              <a:ext cx="132576" cy="95967"/>
            </a:xfrm>
            <a:custGeom>
              <a:avLst/>
              <a:gdLst/>
              <a:ahLst/>
              <a:cxnLst/>
              <a:rect l="l" t="t" r="r" b="b"/>
              <a:pathLst>
                <a:path w="3252" h="2354" extrusionOk="0">
                  <a:moveTo>
                    <a:pt x="1626" y="0"/>
                  </a:moveTo>
                  <a:cubicBezTo>
                    <a:pt x="1467" y="0"/>
                    <a:pt x="1308" y="34"/>
                    <a:pt x="1160" y="103"/>
                  </a:cubicBezTo>
                  <a:cubicBezTo>
                    <a:pt x="0" y="603"/>
                    <a:pt x="341" y="2354"/>
                    <a:pt x="1615" y="2354"/>
                  </a:cubicBezTo>
                  <a:cubicBezTo>
                    <a:pt x="2911" y="2354"/>
                    <a:pt x="3252" y="603"/>
                    <a:pt x="2092" y="103"/>
                  </a:cubicBezTo>
                  <a:cubicBezTo>
                    <a:pt x="1944" y="34"/>
                    <a:pt x="1785" y="0"/>
                    <a:pt x="1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 rot="10800000">
              <a:off x="8955687" y="4591037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0"/>
                  </a:moveTo>
                  <a:cubicBezTo>
                    <a:pt x="524" y="0"/>
                    <a:pt x="1" y="1251"/>
                    <a:pt x="729" y="2002"/>
                  </a:cubicBezTo>
                  <a:cubicBezTo>
                    <a:pt x="970" y="2236"/>
                    <a:pt x="1264" y="2341"/>
                    <a:pt x="1551" y="2341"/>
                  </a:cubicBezTo>
                  <a:cubicBezTo>
                    <a:pt x="2155" y="2341"/>
                    <a:pt x="2730" y="1877"/>
                    <a:pt x="2730" y="1183"/>
                  </a:cubicBezTo>
                  <a:cubicBezTo>
                    <a:pt x="2730" y="524"/>
                    <a:pt x="2207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 rot="10800000">
              <a:off x="8515305" y="4150981"/>
              <a:ext cx="112233" cy="95151"/>
            </a:xfrm>
            <a:custGeom>
              <a:avLst/>
              <a:gdLst/>
              <a:ahLst/>
              <a:cxnLst/>
              <a:rect l="l" t="t" r="r" b="b"/>
              <a:pathLst>
                <a:path w="2753" h="2334" extrusionOk="0">
                  <a:moveTo>
                    <a:pt x="1610" y="0"/>
                  </a:moveTo>
                  <a:cubicBezTo>
                    <a:pt x="1596" y="0"/>
                    <a:pt x="1583" y="0"/>
                    <a:pt x="1570" y="1"/>
                  </a:cubicBezTo>
                  <a:cubicBezTo>
                    <a:pt x="524" y="1"/>
                    <a:pt x="1" y="1252"/>
                    <a:pt x="751" y="1979"/>
                  </a:cubicBezTo>
                  <a:cubicBezTo>
                    <a:pt x="988" y="2224"/>
                    <a:pt x="1283" y="2333"/>
                    <a:pt x="1574" y="2333"/>
                  </a:cubicBezTo>
                  <a:cubicBezTo>
                    <a:pt x="2174" y="2333"/>
                    <a:pt x="2752" y="1866"/>
                    <a:pt x="2752" y="1161"/>
                  </a:cubicBezTo>
                  <a:cubicBezTo>
                    <a:pt x="2752" y="515"/>
                    <a:pt x="2229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 rot="10800000">
              <a:off x="8515304" y="4811147"/>
              <a:ext cx="95559" cy="95029"/>
            </a:xfrm>
            <a:custGeom>
              <a:avLst/>
              <a:gdLst/>
              <a:ahLst/>
              <a:cxnLst/>
              <a:rect l="l" t="t" r="r" b="b"/>
              <a:pathLst>
                <a:path w="2344" h="2331" extrusionOk="0">
                  <a:moveTo>
                    <a:pt x="1164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74" y="387"/>
                    <a:pt x="228" y="455"/>
                    <a:pt x="183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85" y="2092"/>
                    <a:pt x="723" y="2331"/>
                    <a:pt x="1164" y="2331"/>
                  </a:cubicBezTo>
                  <a:cubicBezTo>
                    <a:pt x="1604" y="2331"/>
                    <a:pt x="2048" y="2092"/>
                    <a:pt x="2252" y="1615"/>
                  </a:cubicBezTo>
                  <a:cubicBezTo>
                    <a:pt x="2298" y="1478"/>
                    <a:pt x="2343" y="1319"/>
                    <a:pt x="2343" y="1160"/>
                  </a:cubicBezTo>
                  <a:cubicBezTo>
                    <a:pt x="2320" y="1092"/>
                    <a:pt x="2320" y="1001"/>
                    <a:pt x="2320" y="932"/>
                  </a:cubicBezTo>
                  <a:cubicBezTo>
                    <a:pt x="2275" y="773"/>
                    <a:pt x="2229" y="637"/>
                    <a:pt x="2139" y="523"/>
                  </a:cubicBezTo>
                  <a:cubicBezTo>
                    <a:pt x="2093" y="455"/>
                    <a:pt x="2048" y="387"/>
                    <a:pt x="2002" y="341"/>
                  </a:cubicBezTo>
                  <a:cubicBezTo>
                    <a:pt x="1763" y="114"/>
                    <a:pt x="1462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 rot="10800000">
              <a:off x="8955686" y="4370561"/>
              <a:ext cx="95518" cy="95274"/>
            </a:xfrm>
            <a:custGeom>
              <a:avLst/>
              <a:gdLst/>
              <a:ahLst/>
              <a:cxnLst/>
              <a:rect l="l" t="t" r="r" b="b"/>
              <a:pathLst>
                <a:path w="2343" h="2337" extrusionOk="0">
                  <a:moveTo>
                    <a:pt x="1172" y="1"/>
                  </a:moveTo>
                  <a:cubicBezTo>
                    <a:pt x="870" y="1"/>
                    <a:pt x="569" y="114"/>
                    <a:pt x="342" y="342"/>
                  </a:cubicBezTo>
                  <a:cubicBezTo>
                    <a:pt x="296" y="387"/>
                    <a:pt x="251" y="455"/>
                    <a:pt x="205" y="524"/>
                  </a:cubicBezTo>
                  <a:cubicBezTo>
                    <a:pt x="114" y="637"/>
                    <a:pt x="69" y="774"/>
                    <a:pt x="23" y="933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887"/>
                    <a:pt x="589" y="2337"/>
                    <a:pt x="1186" y="2337"/>
                  </a:cubicBezTo>
                  <a:cubicBezTo>
                    <a:pt x="1542" y="2337"/>
                    <a:pt x="1900" y="2177"/>
                    <a:pt x="2138" y="1820"/>
                  </a:cubicBezTo>
                  <a:cubicBezTo>
                    <a:pt x="2274" y="1638"/>
                    <a:pt x="2343" y="1410"/>
                    <a:pt x="2343" y="1160"/>
                  </a:cubicBezTo>
                  <a:cubicBezTo>
                    <a:pt x="2343" y="1092"/>
                    <a:pt x="2343" y="1001"/>
                    <a:pt x="2320" y="933"/>
                  </a:cubicBezTo>
                  <a:cubicBezTo>
                    <a:pt x="2297" y="774"/>
                    <a:pt x="2229" y="637"/>
                    <a:pt x="2138" y="524"/>
                  </a:cubicBezTo>
                  <a:cubicBezTo>
                    <a:pt x="2093" y="455"/>
                    <a:pt x="2047" y="387"/>
                    <a:pt x="2002" y="342"/>
                  </a:cubicBezTo>
                  <a:cubicBezTo>
                    <a:pt x="1774" y="114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 rot="10800000">
              <a:off x="8955687" y="4150981"/>
              <a:ext cx="111295" cy="95151"/>
            </a:xfrm>
            <a:custGeom>
              <a:avLst/>
              <a:gdLst/>
              <a:ahLst/>
              <a:cxnLst/>
              <a:rect l="l" t="t" r="r" b="b"/>
              <a:pathLst>
                <a:path w="2730" h="2334" extrusionOk="0">
                  <a:moveTo>
                    <a:pt x="1610" y="0"/>
                  </a:moveTo>
                  <a:cubicBezTo>
                    <a:pt x="1597" y="0"/>
                    <a:pt x="1583" y="0"/>
                    <a:pt x="1570" y="1"/>
                  </a:cubicBezTo>
                  <a:cubicBezTo>
                    <a:pt x="524" y="1"/>
                    <a:pt x="1" y="1252"/>
                    <a:pt x="729" y="1979"/>
                  </a:cubicBezTo>
                  <a:cubicBezTo>
                    <a:pt x="973" y="2224"/>
                    <a:pt x="1271" y="2333"/>
                    <a:pt x="1561" y="2333"/>
                  </a:cubicBezTo>
                  <a:cubicBezTo>
                    <a:pt x="2161" y="2333"/>
                    <a:pt x="2730" y="1866"/>
                    <a:pt x="2730" y="1161"/>
                  </a:cubicBezTo>
                  <a:cubicBezTo>
                    <a:pt x="2730" y="515"/>
                    <a:pt x="2228" y="0"/>
                    <a:pt x="1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 rot="10800000">
              <a:off x="874707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114" y="137"/>
                    <a:pt x="251" y="251"/>
                    <a:pt x="433" y="319"/>
                  </a:cubicBezTo>
                  <a:cubicBezTo>
                    <a:pt x="569" y="387"/>
                    <a:pt x="728" y="410"/>
                    <a:pt x="887" y="410"/>
                  </a:cubicBezTo>
                  <a:cubicBezTo>
                    <a:pt x="1047" y="410"/>
                    <a:pt x="1183" y="364"/>
                    <a:pt x="1342" y="319"/>
                  </a:cubicBezTo>
                  <a:cubicBezTo>
                    <a:pt x="1501" y="251"/>
                    <a:pt x="1661" y="137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 rot="10800000">
              <a:off x="8726690" y="4921222"/>
              <a:ext cx="127480" cy="95763"/>
            </a:xfrm>
            <a:custGeom>
              <a:avLst/>
              <a:gdLst/>
              <a:ahLst/>
              <a:cxnLst/>
              <a:rect l="l" t="t" r="r" b="b"/>
              <a:pathLst>
                <a:path w="3127" h="2349" extrusionOk="0">
                  <a:moveTo>
                    <a:pt x="1699" y="1"/>
                  </a:moveTo>
                  <a:cubicBezTo>
                    <a:pt x="555" y="1"/>
                    <a:pt x="0" y="1723"/>
                    <a:pt x="1262" y="2263"/>
                  </a:cubicBezTo>
                  <a:cubicBezTo>
                    <a:pt x="1410" y="2320"/>
                    <a:pt x="1569" y="2349"/>
                    <a:pt x="1728" y="2349"/>
                  </a:cubicBezTo>
                  <a:cubicBezTo>
                    <a:pt x="1887" y="2349"/>
                    <a:pt x="2046" y="2320"/>
                    <a:pt x="2194" y="2263"/>
                  </a:cubicBezTo>
                  <a:cubicBezTo>
                    <a:pt x="3126" y="1854"/>
                    <a:pt x="3126" y="512"/>
                    <a:pt x="2194" y="103"/>
                  </a:cubicBezTo>
                  <a:cubicBezTo>
                    <a:pt x="2020" y="32"/>
                    <a:pt x="1854" y="1"/>
                    <a:pt x="1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 rot="10800000">
              <a:off x="8726690" y="4700868"/>
              <a:ext cx="104813" cy="95396"/>
            </a:xfrm>
            <a:custGeom>
              <a:avLst/>
              <a:gdLst/>
              <a:ahLst/>
              <a:cxnLst/>
              <a:rect l="l" t="t" r="r" b="b"/>
              <a:pathLst>
                <a:path w="2571" h="2340" extrusionOk="0">
                  <a:moveTo>
                    <a:pt x="1167" y="1"/>
                  </a:moveTo>
                  <a:cubicBezTo>
                    <a:pt x="551" y="1"/>
                    <a:pt x="1" y="498"/>
                    <a:pt x="1" y="1170"/>
                  </a:cubicBezTo>
                  <a:cubicBezTo>
                    <a:pt x="1" y="1842"/>
                    <a:pt x="551" y="2339"/>
                    <a:pt x="1167" y="2339"/>
                  </a:cubicBezTo>
                  <a:cubicBezTo>
                    <a:pt x="1322" y="2339"/>
                    <a:pt x="1482" y="2308"/>
                    <a:pt x="1638" y="2239"/>
                  </a:cubicBezTo>
                  <a:cubicBezTo>
                    <a:pt x="2570" y="1829"/>
                    <a:pt x="2570" y="488"/>
                    <a:pt x="1638" y="101"/>
                  </a:cubicBezTo>
                  <a:cubicBezTo>
                    <a:pt x="1482" y="32"/>
                    <a:pt x="1322" y="1"/>
                    <a:pt x="1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 rot="10800000">
              <a:off x="8735944" y="4261178"/>
              <a:ext cx="110195" cy="95600"/>
            </a:xfrm>
            <a:custGeom>
              <a:avLst/>
              <a:gdLst/>
              <a:ahLst/>
              <a:cxnLst/>
              <a:rect l="l" t="t" r="r" b="b"/>
              <a:pathLst>
                <a:path w="2703" h="2345" extrusionOk="0">
                  <a:moveTo>
                    <a:pt x="1526" y="1"/>
                  </a:moveTo>
                  <a:cubicBezTo>
                    <a:pt x="659" y="1"/>
                    <a:pt x="0" y="997"/>
                    <a:pt x="542" y="1828"/>
                  </a:cubicBezTo>
                  <a:cubicBezTo>
                    <a:pt x="788" y="2185"/>
                    <a:pt x="1152" y="2345"/>
                    <a:pt x="1511" y="2345"/>
                  </a:cubicBezTo>
                  <a:cubicBezTo>
                    <a:pt x="2113" y="2345"/>
                    <a:pt x="2702" y="1895"/>
                    <a:pt x="2702" y="1169"/>
                  </a:cubicBezTo>
                  <a:cubicBezTo>
                    <a:pt x="2702" y="714"/>
                    <a:pt x="2429" y="282"/>
                    <a:pt x="1997" y="100"/>
                  </a:cubicBezTo>
                  <a:cubicBezTo>
                    <a:pt x="1837" y="32"/>
                    <a:pt x="1678" y="1"/>
                    <a:pt x="1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 rot="10800000">
              <a:off x="8081445" y="4374026"/>
              <a:ext cx="89974" cy="92746"/>
            </a:xfrm>
            <a:custGeom>
              <a:avLst/>
              <a:gdLst/>
              <a:ahLst/>
              <a:cxnLst/>
              <a:rect l="l" t="t" r="r" b="b"/>
              <a:pathLst>
                <a:path w="2207" h="2275" extrusionOk="0">
                  <a:moveTo>
                    <a:pt x="1172" y="1"/>
                  </a:moveTo>
                  <a:cubicBezTo>
                    <a:pt x="871" y="1"/>
                    <a:pt x="569" y="115"/>
                    <a:pt x="342" y="342"/>
                  </a:cubicBezTo>
                  <a:cubicBezTo>
                    <a:pt x="296" y="410"/>
                    <a:pt x="251" y="456"/>
                    <a:pt x="205" y="524"/>
                  </a:cubicBezTo>
                  <a:cubicBezTo>
                    <a:pt x="114" y="638"/>
                    <a:pt x="46" y="797"/>
                    <a:pt x="23" y="933"/>
                  </a:cubicBezTo>
                  <a:cubicBezTo>
                    <a:pt x="1" y="1024"/>
                    <a:pt x="1" y="1092"/>
                    <a:pt x="1" y="1183"/>
                  </a:cubicBezTo>
                  <a:cubicBezTo>
                    <a:pt x="1" y="1661"/>
                    <a:pt x="319" y="2116"/>
                    <a:pt x="774" y="2275"/>
                  </a:cubicBezTo>
                  <a:cubicBezTo>
                    <a:pt x="1251" y="1752"/>
                    <a:pt x="1729" y="1206"/>
                    <a:pt x="2206" y="638"/>
                  </a:cubicBezTo>
                  <a:cubicBezTo>
                    <a:pt x="2184" y="592"/>
                    <a:pt x="2161" y="569"/>
                    <a:pt x="2138" y="524"/>
                  </a:cubicBezTo>
                  <a:cubicBezTo>
                    <a:pt x="2093" y="456"/>
                    <a:pt x="2047" y="410"/>
                    <a:pt x="2002" y="342"/>
                  </a:cubicBezTo>
                  <a:cubicBezTo>
                    <a:pt x="1774" y="115"/>
                    <a:pt x="1473" y="1"/>
                    <a:pt x="1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 rot="10800000">
              <a:off x="7415818" y="4738333"/>
              <a:ext cx="95518" cy="58461"/>
            </a:xfrm>
            <a:custGeom>
              <a:avLst/>
              <a:gdLst/>
              <a:ahLst/>
              <a:cxnLst/>
              <a:rect l="l" t="t" r="r" b="b"/>
              <a:pathLst>
                <a:path w="2343" h="1434" extrusionOk="0">
                  <a:moveTo>
                    <a:pt x="1160" y="0"/>
                  </a:moveTo>
                  <a:cubicBezTo>
                    <a:pt x="524" y="0"/>
                    <a:pt x="1" y="523"/>
                    <a:pt x="1" y="1183"/>
                  </a:cubicBezTo>
                  <a:lnTo>
                    <a:pt x="1" y="1228"/>
                  </a:lnTo>
                  <a:cubicBezTo>
                    <a:pt x="751" y="1297"/>
                    <a:pt x="1524" y="1365"/>
                    <a:pt x="2297" y="1433"/>
                  </a:cubicBezTo>
                  <a:cubicBezTo>
                    <a:pt x="2320" y="1342"/>
                    <a:pt x="2320" y="1274"/>
                    <a:pt x="2343" y="1183"/>
                  </a:cubicBezTo>
                  <a:cubicBezTo>
                    <a:pt x="2320" y="546"/>
                    <a:pt x="1820" y="23"/>
                    <a:pt x="1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 rot="10800000">
              <a:off x="6976374" y="4724432"/>
              <a:ext cx="95518" cy="72362"/>
            </a:xfrm>
            <a:custGeom>
              <a:avLst/>
              <a:gdLst/>
              <a:ahLst/>
              <a:cxnLst/>
              <a:rect l="l" t="t" r="r" b="b"/>
              <a:pathLst>
                <a:path w="2343" h="1775" extrusionOk="0">
                  <a:moveTo>
                    <a:pt x="1183" y="0"/>
                  </a:moveTo>
                  <a:cubicBezTo>
                    <a:pt x="1024" y="0"/>
                    <a:pt x="864" y="46"/>
                    <a:pt x="728" y="91"/>
                  </a:cubicBezTo>
                  <a:cubicBezTo>
                    <a:pt x="591" y="160"/>
                    <a:pt x="455" y="251"/>
                    <a:pt x="341" y="364"/>
                  </a:cubicBezTo>
                  <a:cubicBezTo>
                    <a:pt x="137" y="569"/>
                    <a:pt x="0" y="865"/>
                    <a:pt x="0" y="1183"/>
                  </a:cubicBezTo>
                  <a:cubicBezTo>
                    <a:pt x="0" y="1388"/>
                    <a:pt x="68" y="1592"/>
                    <a:pt x="182" y="1774"/>
                  </a:cubicBezTo>
                  <a:cubicBezTo>
                    <a:pt x="887" y="1706"/>
                    <a:pt x="1615" y="1592"/>
                    <a:pt x="2320" y="1433"/>
                  </a:cubicBezTo>
                  <a:cubicBezTo>
                    <a:pt x="2342" y="1342"/>
                    <a:pt x="2342" y="1274"/>
                    <a:pt x="2342" y="1183"/>
                  </a:cubicBezTo>
                  <a:cubicBezTo>
                    <a:pt x="2342" y="865"/>
                    <a:pt x="2229" y="569"/>
                    <a:pt x="2001" y="364"/>
                  </a:cubicBezTo>
                  <a:cubicBezTo>
                    <a:pt x="1888" y="251"/>
                    <a:pt x="1774" y="160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 rot="10800000">
              <a:off x="8059186" y="4590956"/>
              <a:ext cx="112233" cy="95396"/>
            </a:xfrm>
            <a:custGeom>
              <a:avLst/>
              <a:gdLst/>
              <a:ahLst/>
              <a:cxnLst/>
              <a:rect l="l" t="t" r="r" b="b"/>
              <a:pathLst>
                <a:path w="2753" h="2340" extrusionOk="0">
                  <a:moveTo>
                    <a:pt x="1193" y="0"/>
                  </a:moveTo>
                  <a:cubicBezTo>
                    <a:pt x="588" y="0"/>
                    <a:pt x="1" y="470"/>
                    <a:pt x="1" y="1180"/>
                  </a:cubicBezTo>
                  <a:cubicBezTo>
                    <a:pt x="1" y="1817"/>
                    <a:pt x="524" y="2340"/>
                    <a:pt x="1183" y="2340"/>
                  </a:cubicBezTo>
                  <a:cubicBezTo>
                    <a:pt x="2206" y="2340"/>
                    <a:pt x="2752" y="1089"/>
                    <a:pt x="2002" y="339"/>
                  </a:cubicBezTo>
                  <a:cubicBezTo>
                    <a:pt x="1768" y="105"/>
                    <a:pt x="1479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 rot="10800000">
              <a:off x="6584220" y="4957138"/>
              <a:ext cx="47331" cy="58461"/>
            </a:xfrm>
            <a:custGeom>
              <a:avLst/>
              <a:gdLst/>
              <a:ahLst/>
              <a:cxnLst/>
              <a:rect l="l" t="t" r="r" b="b"/>
              <a:pathLst>
                <a:path w="1161" h="1434" extrusionOk="0">
                  <a:moveTo>
                    <a:pt x="1160" y="1"/>
                  </a:moveTo>
                  <a:cubicBezTo>
                    <a:pt x="524" y="1"/>
                    <a:pt x="1" y="524"/>
                    <a:pt x="1" y="1161"/>
                  </a:cubicBezTo>
                  <a:cubicBezTo>
                    <a:pt x="1" y="1252"/>
                    <a:pt x="1" y="1342"/>
                    <a:pt x="23" y="1433"/>
                  </a:cubicBezTo>
                  <a:cubicBezTo>
                    <a:pt x="410" y="979"/>
                    <a:pt x="774" y="501"/>
                    <a:pt x="1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 rot="10800000">
              <a:off x="807590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 rot="10800000">
              <a:off x="8075901" y="4810658"/>
              <a:ext cx="95518" cy="95518"/>
            </a:xfrm>
            <a:custGeom>
              <a:avLst/>
              <a:gdLst/>
              <a:ahLst/>
              <a:cxnLst/>
              <a:rect l="l" t="t" r="r" b="b"/>
              <a:pathLst>
                <a:path w="2343" h="2343" extrusionOk="0">
                  <a:moveTo>
                    <a:pt x="1172" y="0"/>
                  </a:moveTo>
                  <a:cubicBezTo>
                    <a:pt x="871" y="0"/>
                    <a:pt x="569" y="114"/>
                    <a:pt x="342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14" y="637"/>
                    <a:pt x="46" y="773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3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75" y="705"/>
                    <a:pt x="2161" y="500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 rot="10800000">
              <a:off x="8288183" y="4260363"/>
              <a:ext cx="102938" cy="96089"/>
            </a:xfrm>
            <a:custGeom>
              <a:avLst/>
              <a:gdLst/>
              <a:ahLst/>
              <a:cxnLst/>
              <a:rect l="l" t="t" r="r" b="b"/>
              <a:pathLst>
                <a:path w="2525" h="2357" extrusionOk="0">
                  <a:moveTo>
                    <a:pt x="1160" y="1"/>
                  </a:moveTo>
                  <a:cubicBezTo>
                    <a:pt x="933" y="1"/>
                    <a:pt x="705" y="69"/>
                    <a:pt x="523" y="206"/>
                  </a:cubicBezTo>
                  <a:cubicBezTo>
                    <a:pt x="387" y="297"/>
                    <a:pt x="296" y="387"/>
                    <a:pt x="205" y="524"/>
                  </a:cubicBezTo>
                  <a:cubicBezTo>
                    <a:pt x="160" y="592"/>
                    <a:pt x="137" y="660"/>
                    <a:pt x="91" y="729"/>
                  </a:cubicBezTo>
                  <a:cubicBezTo>
                    <a:pt x="46" y="865"/>
                    <a:pt x="0" y="1024"/>
                    <a:pt x="0" y="1183"/>
                  </a:cubicBezTo>
                  <a:cubicBezTo>
                    <a:pt x="0" y="1343"/>
                    <a:pt x="46" y="1502"/>
                    <a:pt x="91" y="1638"/>
                  </a:cubicBezTo>
                  <a:cubicBezTo>
                    <a:pt x="137" y="1706"/>
                    <a:pt x="160" y="1775"/>
                    <a:pt x="205" y="1843"/>
                  </a:cubicBezTo>
                  <a:cubicBezTo>
                    <a:pt x="296" y="1957"/>
                    <a:pt x="387" y="2070"/>
                    <a:pt x="523" y="2161"/>
                  </a:cubicBezTo>
                  <a:cubicBezTo>
                    <a:pt x="726" y="2294"/>
                    <a:pt x="951" y="2356"/>
                    <a:pt x="1172" y="2356"/>
                  </a:cubicBezTo>
                  <a:cubicBezTo>
                    <a:pt x="1667" y="2356"/>
                    <a:pt x="2140" y="2044"/>
                    <a:pt x="2297" y="1524"/>
                  </a:cubicBezTo>
                  <a:cubicBezTo>
                    <a:pt x="2524" y="774"/>
                    <a:pt x="1956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 rot="10800000">
              <a:off x="8279826" y="4701276"/>
              <a:ext cx="112233" cy="95518"/>
            </a:xfrm>
            <a:custGeom>
              <a:avLst/>
              <a:gdLst/>
              <a:ahLst/>
              <a:cxnLst/>
              <a:rect l="l" t="t" r="r" b="b"/>
              <a:pathLst>
                <a:path w="2753" h="2343" extrusionOk="0">
                  <a:moveTo>
                    <a:pt x="1183" y="0"/>
                  </a:moveTo>
                  <a:cubicBezTo>
                    <a:pt x="796" y="23"/>
                    <a:pt x="455" y="205"/>
                    <a:pt x="228" y="523"/>
                  </a:cubicBezTo>
                  <a:cubicBezTo>
                    <a:pt x="183" y="592"/>
                    <a:pt x="160" y="660"/>
                    <a:pt x="114" y="728"/>
                  </a:cubicBezTo>
                  <a:cubicBezTo>
                    <a:pt x="1" y="1024"/>
                    <a:pt x="1" y="1342"/>
                    <a:pt x="114" y="1638"/>
                  </a:cubicBezTo>
                  <a:cubicBezTo>
                    <a:pt x="160" y="1706"/>
                    <a:pt x="183" y="1774"/>
                    <a:pt x="228" y="1842"/>
                  </a:cubicBezTo>
                  <a:cubicBezTo>
                    <a:pt x="455" y="2161"/>
                    <a:pt x="819" y="2343"/>
                    <a:pt x="1206" y="2343"/>
                  </a:cubicBezTo>
                  <a:cubicBezTo>
                    <a:pt x="2752" y="2343"/>
                    <a:pt x="2752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 rot="10800000">
              <a:off x="8514408" y="4368441"/>
              <a:ext cx="98290" cy="97394"/>
            </a:xfrm>
            <a:custGeom>
              <a:avLst/>
              <a:gdLst/>
              <a:ahLst/>
              <a:cxnLst/>
              <a:rect l="l" t="t" r="r" b="b"/>
              <a:pathLst>
                <a:path w="2411" h="2389" extrusionOk="0">
                  <a:moveTo>
                    <a:pt x="1209" y="1"/>
                  </a:moveTo>
                  <a:cubicBezTo>
                    <a:pt x="910" y="1"/>
                    <a:pt x="614" y="114"/>
                    <a:pt x="387" y="342"/>
                  </a:cubicBezTo>
                  <a:cubicBezTo>
                    <a:pt x="319" y="387"/>
                    <a:pt x="273" y="455"/>
                    <a:pt x="228" y="524"/>
                  </a:cubicBezTo>
                  <a:cubicBezTo>
                    <a:pt x="160" y="637"/>
                    <a:pt x="91" y="774"/>
                    <a:pt x="69" y="933"/>
                  </a:cubicBezTo>
                  <a:cubicBezTo>
                    <a:pt x="46" y="1001"/>
                    <a:pt x="46" y="1092"/>
                    <a:pt x="46" y="1160"/>
                  </a:cubicBezTo>
                  <a:cubicBezTo>
                    <a:pt x="0" y="1843"/>
                    <a:pt x="546" y="2388"/>
                    <a:pt x="1206" y="2388"/>
                  </a:cubicBezTo>
                  <a:cubicBezTo>
                    <a:pt x="1888" y="2388"/>
                    <a:pt x="2411" y="1843"/>
                    <a:pt x="2388" y="1160"/>
                  </a:cubicBezTo>
                  <a:cubicBezTo>
                    <a:pt x="2365" y="1092"/>
                    <a:pt x="2365" y="1001"/>
                    <a:pt x="2365" y="933"/>
                  </a:cubicBezTo>
                  <a:cubicBezTo>
                    <a:pt x="2320" y="774"/>
                    <a:pt x="2274" y="637"/>
                    <a:pt x="2184" y="524"/>
                  </a:cubicBezTo>
                  <a:cubicBezTo>
                    <a:pt x="2138" y="455"/>
                    <a:pt x="2093" y="387"/>
                    <a:pt x="2047" y="342"/>
                  </a:cubicBezTo>
                  <a:cubicBezTo>
                    <a:pt x="1808" y="114"/>
                    <a:pt x="1507" y="1"/>
                    <a:pt x="1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 rot="10800000">
              <a:off x="8292831" y="4480595"/>
              <a:ext cx="99228" cy="95681"/>
            </a:xfrm>
            <a:custGeom>
              <a:avLst/>
              <a:gdLst/>
              <a:ahLst/>
              <a:cxnLst/>
              <a:rect l="l" t="t" r="r" b="b"/>
              <a:pathLst>
                <a:path w="2434" h="2347" extrusionOk="0">
                  <a:moveTo>
                    <a:pt x="1283" y="1"/>
                  </a:moveTo>
                  <a:cubicBezTo>
                    <a:pt x="1257" y="1"/>
                    <a:pt x="1232" y="2"/>
                    <a:pt x="1206" y="4"/>
                  </a:cubicBezTo>
                  <a:lnTo>
                    <a:pt x="1183" y="4"/>
                  </a:lnTo>
                  <a:cubicBezTo>
                    <a:pt x="956" y="4"/>
                    <a:pt x="728" y="72"/>
                    <a:pt x="546" y="185"/>
                  </a:cubicBezTo>
                  <a:cubicBezTo>
                    <a:pt x="410" y="276"/>
                    <a:pt x="319" y="390"/>
                    <a:pt x="228" y="527"/>
                  </a:cubicBezTo>
                  <a:cubicBezTo>
                    <a:pt x="183" y="572"/>
                    <a:pt x="137" y="640"/>
                    <a:pt x="114" y="708"/>
                  </a:cubicBezTo>
                  <a:cubicBezTo>
                    <a:pt x="1" y="1004"/>
                    <a:pt x="1" y="1322"/>
                    <a:pt x="114" y="1618"/>
                  </a:cubicBezTo>
                  <a:cubicBezTo>
                    <a:pt x="160" y="1686"/>
                    <a:pt x="183" y="1755"/>
                    <a:pt x="228" y="1823"/>
                  </a:cubicBezTo>
                  <a:cubicBezTo>
                    <a:pt x="455" y="2141"/>
                    <a:pt x="819" y="2346"/>
                    <a:pt x="1206" y="2346"/>
                  </a:cubicBezTo>
                  <a:cubicBezTo>
                    <a:pt x="1220" y="2346"/>
                    <a:pt x="1233" y="2346"/>
                    <a:pt x="1247" y="2346"/>
                  </a:cubicBezTo>
                  <a:cubicBezTo>
                    <a:pt x="1889" y="2346"/>
                    <a:pt x="2434" y="1831"/>
                    <a:pt x="2434" y="1163"/>
                  </a:cubicBezTo>
                  <a:cubicBezTo>
                    <a:pt x="2434" y="530"/>
                    <a:pt x="1909" y="1"/>
                    <a:pt x="1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 rot="10800000">
              <a:off x="6987503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4" y="23"/>
                    <a:pt x="24" y="46"/>
                    <a:pt x="46" y="69"/>
                  </a:cubicBezTo>
                  <a:cubicBezTo>
                    <a:pt x="160" y="183"/>
                    <a:pt x="296" y="251"/>
                    <a:pt x="433" y="319"/>
                  </a:cubicBezTo>
                  <a:cubicBezTo>
                    <a:pt x="569" y="387"/>
                    <a:pt x="729" y="410"/>
                    <a:pt x="888" y="410"/>
                  </a:cubicBezTo>
                  <a:cubicBezTo>
                    <a:pt x="1047" y="410"/>
                    <a:pt x="1183" y="387"/>
                    <a:pt x="1343" y="319"/>
                  </a:cubicBezTo>
                  <a:cubicBezTo>
                    <a:pt x="1479" y="251"/>
                    <a:pt x="1593" y="183"/>
                    <a:pt x="1706" y="69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 rot="10800000">
              <a:off x="7196075" y="4810658"/>
              <a:ext cx="95559" cy="95518"/>
            </a:xfrm>
            <a:custGeom>
              <a:avLst/>
              <a:gdLst/>
              <a:ahLst/>
              <a:cxnLst/>
              <a:rect l="l" t="t" r="r" b="b"/>
              <a:pathLst>
                <a:path w="2344" h="2343" extrusionOk="0">
                  <a:moveTo>
                    <a:pt x="1183" y="0"/>
                  </a:moveTo>
                  <a:cubicBezTo>
                    <a:pt x="865" y="0"/>
                    <a:pt x="569" y="114"/>
                    <a:pt x="342" y="341"/>
                  </a:cubicBezTo>
                  <a:cubicBezTo>
                    <a:pt x="297" y="387"/>
                    <a:pt x="251" y="455"/>
                    <a:pt x="206" y="523"/>
                  </a:cubicBezTo>
                  <a:cubicBezTo>
                    <a:pt x="115" y="637"/>
                    <a:pt x="46" y="773"/>
                    <a:pt x="24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24" y="1478"/>
                    <a:pt x="92" y="1615"/>
                  </a:cubicBezTo>
                  <a:cubicBezTo>
                    <a:pt x="274" y="2047"/>
                    <a:pt x="706" y="2342"/>
                    <a:pt x="1183" y="2342"/>
                  </a:cubicBezTo>
                  <a:cubicBezTo>
                    <a:pt x="1638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8" y="773"/>
                    <a:pt x="2229" y="637"/>
                    <a:pt x="2138" y="523"/>
                  </a:cubicBezTo>
                  <a:cubicBezTo>
                    <a:pt x="1934" y="182"/>
                    <a:pt x="1570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 rot="10800000">
              <a:off x="7413943" y="4920896"/>
              <a:ext cx="110358" cy="95641"/>
            </a:xfrm>
            <a:custGeom>
              <a:avLst/>
              <a:gdLst/>
              <a:ahLst/>
              <a:cxnLst/>
              <a:rect l="l" t="t" r="r" b="b"/>
              <a:pathLst>
                <a:path w="2707" h="2346" extrusionOk="0">
                  <a:moveTo>
                    <a:pt x="1521" y="0"/>
                  </a:moveTo>
                  <a:cubicBezTo>
                    <a:pt x="1507" y="0"/>
                    <a:pt x="1493" y="1"/>
                    <a:pt x="1478" y="1"/>
                  </a:cubicBezTo>
                  <a:cubicBezTo>
                    <a:pt x="0" y="69"/>
                    <a:pt x="0" y="2275"/>
                    <a:pt x="1478" y="2343"/>
                  </a:cubicBezTo>
                  <a:cubicBezTo>
                    <a:pt x="1505" y="2345"/>
                    <a:pt x="1531" y="2346"/>
                    <a:pt x="1558" y="2346"/>
                  </a:cubicBezTo>
                  <a:cubicBezTo>
                    <a:pt x="2202" y="2346"/>
                    <a:pt x="2706" y="1817"/>
                    <a:pt x="2706" y="1184"/>
                  </a:cubicBezTo>
                  <a:cubicBezTo>
                    <a:pt x="2706" y="516"/>
                    <a:pt x="2183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 rot="10800000">
              <a:off x="7635519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296" y="387"/>
                    <a:pt x="251" y="455"/>
                    <a:pt x="205" y="523"/>
                  </a:cubicBezTo>
                  <a:cubicBezTo>
                    <a:pt x="137" y="637"/>
                    <a:pt x="69" y="773"/>
                    <a:pt x="46" y="932"/>
                  </a:cubicBezTo>
                  <a:cubicBezTo>
                    <a:pt x="23" y="1001"/>
                    <a:pt x="0" y="1092"/>
                    <a:pt x="23" y="1160"/>
                  </a:cubicBezTo>
                  <a:cubicBezTo>
                    <a:pt x="23" y="1319"/>
                    <a:pt x="46" y="1478"/>
                    <a:pt x="114" y="1615"/>
                  </a:cubicBezTo>
                  <a:cubicBezTo>
                    <a:pt x="296" y="2047"/>
                    <a:pt x="705" y="2342"/>
                    <a:pt x="1183" y="2342"/>
                  </a:cubicBezTo>
                  <a:cubicBezTo>
                    <a:pt x="1660" y="2342"/>
                    <a:pt x="2070" y="2047"/>
                    <a:pt x="2252" y="1615"/>
                  </a:cubicBezTo>
                  <a:cubicBezTo>
                    <a:pt x="2320" y="1478"/>
                    <a:pt x="2343" y="1319"/>
                    <a:pt x="2365" y="1160"/>
                  </a:cubicBezTo>
                  <a:cubicBezTo>
                    <a:pt x="2365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 rot="10800000">
              <a:off x="7196076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 rot="10800000">
              <a:off x="7635520" y="5030482"/>
              <a:ext cx="112233" cy="95437"/>
            </a:xfrm>
            <a:custGeom>
              <a:avLst/>
              <a:gdLst/>
              <a:ahLst/>
              <a:cxnLst/>
              <a:rect l="l" t="t" r="r" b="b"/>
              <a:pathLst>
                <a:path w="2753" h="2341" extrusionOk="0">
                  <a:moveTo>
                    <a:pt x="1570" y="1"/>
                  </a:moveTo>
                  <a:cubicBezTo>
                    <a:pt x="524" y="1"/>
                    <a:pt x="1" y="1251"/>
                    <a:pt x="751" y="2002"/>
                  </a:cubicBezTo>
                  <a:cubicBezTo>
                    <a:pt x="985" y="2235"/>
                    <a:pt x="1274" y="2340"/>
                    <a:pt x="1560" y="2340"/>
                  </a:cubicBezTo>
                  <a:cubicBezTo>
                    <a:pt x="2165" y="2340"/>
                    <a:pt x="2752" y="1871"/>
                    <a:pt x="2752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 rot="10800000">
              <a:off x="7867288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3" y="23"/>
                    <a:pt x="23" y="46"/>
                    <a:pt x="46" y="69"/>
                  </a:cubicBezTo>
                  <a:cubicBezTo>
                    <a:pt x="274" y="273"/>
                    <a:pt x="569" y="410"/>
                    <a:pt x="888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 rot="10800000">
              <a:off x="7427844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0" y="1"/>
                  </a:moveTo>
                  <a:cubicBezTo>
                    <a:pt x="23" y="23"/>
                    <a:pt x="46" y="46"/>
                    <a:pt x="69" y="69"/>
                  </a:cubicBezTo>
                  <a:cubicBezTo>
                    <a:pt x="296" y="296"/>
                    <a:pt x="592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 rot="10800000">
              <a:off x="6756672" y="5030482"/>
              <a:ext cx="111255" cy="95437"/>
            </a:xfrm>
            <a:custGeom>
              <a:avLst/>
              <a:gdLst/>
              <a:ahLst/>
              <a:cxnLst/>
              <a:rect l="l" t="t" r="r" b="b"/>
              <a:pathLst>
                <a:path w="2729" h="2341" extrusionOk="0">
                  <a:moveTo>
                    <a:pt x="1569" y="1"/>
                  </a:moveTo>
                  <a:cubicBezTo>
                    <a:pt x="523" y="1"/>
                    <a:pt x="0" y="1251"/>
                    <a:pt x="728" y="2002"/>
                  </a:cubicBezTo>
                  <a:cubicBezTo>
                    <a:pt x="969" y="2235"/>
                    <a:pt x="1261" y="2340"/>
                    <a:pt x="1547" y="2340"/>
                  </a:cubicBezTo>
                  <a:cubicBezTo>
                    <a:pt x="2152" y="2340"/>
                    <a:pt x="2729" y="1871"/>
                    <a:pt x="2729" y="1161"/>
                  </a:cubicBezTo>
                  <a:cubicBezTo>
                    <a:pt x="2729" y="524"/>
                    <a:pt x="2206" y="1"/>
                    <a:pt x="15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 rot="10800000">
              <a:off x="6548059" y="5140718"/>
              <a:ext cx="72362" cy="16715"/>
            </a:xfrm>
            <a:custGeom>
              <a:avLst/>
              <a:gdLst/>
              <a:ahLst/>
              <a:cxnLst/>
              <a:rect l="l" t="t" r="r" b="b"/>
              <a:pathLst>
                <a:path w="1775" h="410" extrusionOk="0">
                  <a:moveTo>
                    <a:pt x="1" y="1"/>
                  </a:moveTo>
                  <a:cubicBezTo>
                    <a:pt x="228" y="251"/>
                    <a:pt x="546" y="410"/>
                    <a:pt x="887" y="410"/>
                  </a:cubicBezTo>
                  <a:cubicBezTo>
                    <a:pt x="1229" y="410"/>
                    <a:pt x="1547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 rot="10800000">
              <a:off x="8955686" y="4811147"/>
              <a:ext cx="95518" cy="95029"/>
            </a:xfrm>
            <a:custGeom>
              <a:avLst/>
              <a:gdLst/>
              <a:ahLst/>
              <a:cxnLst/>
              <a:rect l="l" t="t" r="r" b="b"/>
              <a:pathLst>
                <a:path w="2343" h="2331" extrusionOk="0">
                  <a:moveTo>
                    <a:pt x="1172" y="0"/>
                  </a:moveTo>
                  <a:cubicBezTo>
                    <a:pt x="870" y="0"/>
                    <a:pt x="569" y="114"/>
                    <a:pt x="342" y="341"/>
                  </a:cubicBezTo>
                  <a:cubicBezTo>
                    <a:pt x="182" y="500"/>
                    <a:pt x="69" y="705"/>
                    <a:pt x="23" y="932"/>
                  </a:cubicBezTo>
                  <a:cubicBezTo>
                    <a:pt x="1" y="1001"/>
                    <a:pt x="1" y="1092"/>
                    <a:pt x="1" y="1160"/>
                  </a:cubicBezTo>
                  <a:cubicBezTo>
                    <a:pt x="1" y="1319"/>
                    <a:pt x="46" y="1478"/>
                    <a:pt x="91" y="1615"/>
                  </a:cubicBezTo>
                  <a:cubicBezTo>
                    <a:pt x="296" y="2092"/>
                    <a:pt x="734" y="2331"/>
                    <a:pt x="1172" y="2331"/>
                  </a:cubicBezTo>
                  <a:cubicBezTo>
                    <a:pt x="1609" y="2331"/>
                    <a:pt x="2047" y="2092"/>
                    <a:pt x="2252" y="1615"/>
                  </a:cubicBezTo>
                  <a:cubicBezTo>
                    <a:pt x="2320" y="1478"/>
                    <a:pt x="2343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38" y="523"/>
                  </a:cubicBezTo>
                  <a:cubicBezTo>
                    <a:pt x="2093" y="455"/>
                    <a:pt x="2047" y="387"/>
                    <a:pt x="2002" y="341"/>
                  </a:cubicBezTo>
                  <a:cubicBezTo>
                    <a:pt x="1774" y="114"/>
                    <a:pt x="1473" y="0"/>
                    <a:pt x="1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 rot="10800000">
              <a:off x="6971726" y="4920978"/>
              <a:ext cx="100166" cy="95518"/>
            </a:xfrm>
            <a:custGeom>
              <a:avLst/>
              <a:gdLst/>
              <a:ahLst/>
              <a:cxnLst/>
              <a:rect l="l" t="t" r="r" b="b"/>
              <a:pathLst>
                <a:path w="2457" h="2343" extrusionOk="0">
                  <a:moveTo>
                    <a:pt x="1183" y="0"/>
                  </a:moveTo>
                  <a:cubicBezTo>
                    <a:pt x="523" y="0"/>
                    <a:pt x="0" y="523"/>
                    <a:pt x="0" y="1183"/>
                  </a:cubicBezTo>
                  <a:cubicBezTo>
                    <a:pt x="0" y="1478"/>
                    <a:pt x="137" y="1774"/>
                    <a:pt x="341" y="2001"/>
                  </a:cubicBezTo>
                  <a:cubicBezTo>
                    <a:pt x="455" y="2115"/>
                    <a:pt x="591" y="2206"/>
                    <a:pt x="728" y="2251"/>
                  </a:cubicBezTo>
                  <a:cubicBezTo>
                    <a:pt x="864" y="2320"/>
                    <a:pt x="1024" y="2342"/>
                    <a:pt x="1183" y="2342"/>
                  </a:cubicBezTo>
                  <a:cubicBezTo>
                    <a:pt x="1342" y="2342"/>
                    <a:pt x="1478" y="2320"/>
                    <a:pt x="1638" y="2251"/>
                  </a:cubicBezTo>
                  <a:cubicBezTo>
                    <a:pt x="1774" y="2206"/>
                    <a:pt x="1888" y="2115"/>
                    <a:pt x="2001" y="2001"/>
                  </a:cubicBezTo>
                  <a:cubicBezTo>
                    <a:pt x="2456" y="1546"/>
                    <a:pt x="2456" y="796"/>
                    <a:pt x="2001" y="341"/>
                  </a:cubicBezTo>
                  <a:cubicBezTo>
                    <a:pt x="1888" y="250"/>
                    <a:pt x="1774" y="159"/>
                    <a:pt x="1638" y="91"/>
                  </a:cubicBezTo>
                  <a:cubicBezTo>
                    <a:pt x="1478" y="46"/>
                    <a:pt x="1342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 rot="10800000">
              <a:off x="6755734" y="4810658"/>
              <a:ext cx="96456" cy="95518"/>
            </a:xfrm>
            <a:custGeom>
              <a:avLst/>
              <a:gdLst/>
              <a:ahLst/>
              <a:cxnLst/>
              <a:rect l="l" t="t" r="r" b="b"/>
              <a:pathLst>
                <a:path w="2366" h="2343" extrusionOk="0">
                  <a:moveTo>
                    <a:pt x="1183" y="0"/>
                  </a:moveTo>
                  <a:cubicBezTo>
                    <a:pt x="887" y="0"/>
                    <a:pt x="592" y="114"/>
                    <a:pt x="364" y="341"/>
                  </a:cubicBezTo>
                  <a:cubicBezTo>
                    <a:pt x="183" y="500"/>
                    <a:pt x="69" y="705"/>
                    <a:pt x="46" y="932"/>
                  </a:cubicBezTo>
                  <a:cubicBezTo>
                    <a:pt x="23" y="1001"/>
                    <a:pt x="23" y="1092"/>
                    <a:pt x="23" y="1160"/>
                  </a:cubicBezTo>
                  <a:cubicBezTo>
                    <a:pt x="1" y="1319"/>
                    <a:pt x="46" y="1478"/>
                    <a:pt x="114" y="1615"/>
                  </a:cubicBezTo>
                  <a:cubicBezTo>
                    <a:pt x="296" y="2047"/>
                    <a:pt x="706" y="2342"/>
                    <a:pt x="1183" y="2342"/>
                  </a:cubicBezTo>
                  <a:lnTo>
                    <a:pt x="1342" y="2342"/>
                  </a:lnTo>
                  <a:cubicBezTo>
                    <a:pt x="1638" y="2160"/>
                    <a:pt x="1911" y="1979"/>
                    <a:pt x="2206" y="1774"/>
                  </a:cubicBezTo>
                  <a:cubicBezTo>
                    <a:pt x="2229" y="1728"/>
                    <a:pt x="2252" y="1683"/>
                    <a:pt x="2275" y="1637"/>
                  </a:cubicBezTo>
                  <a:cubicBezTo>
                    <a:pt x="2320" y="1478"/>
                    <a:pt x="2366" y="1319"/>
                    <a:pt x="2343" y="1160"/>
                  </a:cubicBezTo>
                  <a:cubicBezTo>
                    <a:pt x="2343" y="1092"/>
                    <a:pt x="2343" y="1001"/>
                    <a:pt x="2320" y="932"/>
                  </a:cubicBezTo>
                  <a:cubicBezTo>
                    <a:pt x="2297" y="773"/>
                    <a:pt x="2229" y="637"/>
                    <a:pt x="2161" y="523"/>
                  </a:cubicBezTo>
                  <a:cubicBezTo>
                    <a:pt x="2115" y="455"/>
                    <a:pt x="2070" y="387"/>
                    <a:pt x="2002" y="341"/>
                  </a:cubicBezTo>
                  <a:cubicBezTo>
                    <a:pt x="1774" y="114"/>
                    <a:pt x="1479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 rot="10800000">
              <a:off x="9159650" y="4701276"/>
              <a:ext cx="64005" cy="95518"/>
            </a:xfrm>
            <a:custGeom>
              <a:avLst/>
              <a:gdLst/>
              <a:ahLst/>
              <a:cxnLst/>
              <a:rect l="l" t="t" r="r" b="b"/>
              <a:pathLst>
                <a:path w="1570" h="2343" extrusionOk="0">
                  <a:moveTo>
                    <a:pt x="1" y="0"/>
                  </a:moveTo>
                  <a:lnTo>
                    <a:pt x="1" y="2343"/>
                  </a:lnTo>
                  <a:cubicBezTo>
                    <a:pt x="1570" y="2343"/>
                    <a:pt x="157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 rot="10800000">
              <a:off x="9173552" y="4260893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80" y="0"/>
                  </a:moveTo>
                  <a:cubicBezTo>
                    <a:pt x="54" y="0"/>
                    <a:pt x="28" y="1"/>
                    <a:pt x="1" y="3"/>
                  </a:cubicBezTo>
                  <a:lnTo>
                    <a:pt x="1" y="2345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29"/>
                    <a:pt x="725" y="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 rot="10800000">
              <a:off x="8955687" y="5030482"/>
              <a:ext cx="111295" cy="95437"/>
            </a:xfrm>
            <a:custGeom>
              <a:avLst/>
              <a:gdLst/>
              <a:ahLst/>
              <a:cxnLst/>
              <a:rect l="l" t="t" r="r" b="b"/>
              <a:pathLst>
                <a:path w="2730" h="2341" extrusionOk="0">
                  <a:moveTo>
                    <a:pt x="1570" y="1"/>
                  </a:moveTo>
                  <a:cubicBezTo>
                    <a:pt x="524" y="1"/>
                    <a:pt x="1" y="1251"/>
                    <a:pt x="729" y="2002"/>
                  </a:cubicBezTo>
                  <a:cubicBezTo>
                    <a:pt x="969" y="2235"/>
                    <a:pt x="1262" y="2340"/>
                    <a:pt x="1548" y="2340"/>
                  </a:cubicBezTo>
                  <a:cubicBezTo>
                    <a:pt x="2153" y="2340"/>
                    <a:pt x="2730" y="1871"/>
                    <a:pt x="2730" y="1161"/>
                  </a:cubicBezTo>
                  <a:cubicBezTo>
                    <a:pt x="2730" y="524"/>
                    <a:pt x="2207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 rot="10800000">
              <a:off x="9173552" y="4480595"/>
              <a:ext cx="50103" cy="95681"/>
            </a:xfrm>
            <a:custGeom>
              <a:avLst/>
              <a:gdLst/>
              <a:ahLst/>
              <a:cxnLst/>
              <a:rect l="l" t="t" r="r" b="b"/>
              <a:pathLst>
                <a:path w="1229" h="2347" extrusionOk="0">
                  <a:moveTo>
                    <a:pt x="80" y="1"/>
                  </a:moveTo>
                  <a:cubicBezTo>
                    <a:pt x="54" y="1"/>
                    <a:pt x="28" y="2"/>
                    <a:pt x="1" y="4"/>
                  </a:cubicBezTo>
                  <a:lnTo>
                    <a:pt x="1" y="2346"/>
                  </a:lnTo>
                  <a:cubicBezTo>
                    <a:pt x="15" y="2346"/>
                    <a:pt x="29" y="2346"/>
                    <a:pt x="44" y="2346"/>
                  </a:cubicBezTo>
                  <a:cubicBezTo>
                    <a:pt x="706" y="2346"/>
                    <a:pt x="1229" y="1831"/>
                    <a:pt x="1229" y="1163"/>
                  </a:cubicBezTo>
                  <a:cubicBezTo>
                    <a:pt x="1229" y="530"/>
                    <a:pt x="725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 rot="10800000">
              <a:off x="9173552" y="4920896"/>
              <a:ext cx="50103" cy="95641"/>
            </a:xfrm>
            <a:custGeom>
              <a:avLst/>
              <a:gdLst/>
              <a:ahLst/>
              <a:cxnLst/>
              <a:rect l="l" t="t" r="r" b="b"/>
              <a:pathLst>
                <a:path w="1229" h="2346" extrusionOk="0">
                  <a:moveTo>
                    <a:pt x="44" y="0"/>
                  </a:moveTo>
                  <a:cubicBezTo>
                    <a:pt x="29" y="0"/>
                    <a:pt x="15" y="1"/>
                    <a:pt x="1" y="1"/>
                  </a:cubicBezTo>
                  <a:lnTo>
                    <a:pt x="1" y="2343"/>
                  </a:lnTo>
                  <a:cubicBezTo>
                    <a:pt x="28" y="2345"/>
                    <a:pt x="54" y="2346"/>
                    <a:pt x="80" y="2346"/>
                  </a:cubicBezTo>
                  <a:cubicBezTo>
                    <a:pt x="725" y="2346"/>
                    <a:pt x="1229" y="1817"/>
                    <a:pt x="1229" y="1184"/>
                  </a:cubicBezTo>
                  <a:cubicBezTo>
                    <a:pt x="1229" y="516"/>
                    <a:pt x="706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 rot="10800000">
              <a:off x="7853387" y="4920896"/>
              <a:ext cx="111295" cy="95641"/>
            </a:xfrm>
            <a:custGeom>
              <a:avLst/>
              <a:gdLst/>
              <a:ahLst/>
              <a:cxnLst/>
              <a:rect l="l" t="t" r="r" b="b"/>
              <a:pathLst>
                <a:path w="2730" h="2346" extrusionOk="0">
                  <a:moveTo>
                    <a:pt x="1543" y="0"/>
                  </a:moveTo>
                  <a:cubicBezTo>
                    <a:pt x="1529" y="0"/>
                    <a:pt x="1515" y="1"/>
                    <a:pt x="1502" y="1"/>
                  </a:cubicBezTo>
                  <a:cubicBezTo>
                    <a:pt x="1" y="69"/>
                    <a:pt x="1" y="2275"/>
                    <a:pt x="1502" y="2343"/>
                  </a:cubicBezTo>
                  <a:cubicBezTo>
                    <a:pt x="1527" y="2345"/>
                    <a:pt x="1553" y="2346"/>
                    <a:pt x="1578" y="2346"/>
                  </a:cubicBezTo>
                  <a:cubicBezTo>
                    <a:pt x="2205" y="2346"/>
                    <a:pt x="2729" y="1817"/>
                    <a:pt x="2729" y="1184"/>
                  </a:cubicBezTo>
                  <a:cubicBezTo>
                    <a:pt x="2729" y="516"/>
                    <a:pt x="2185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9"/>
            <p:cNvSpPr/>
            <p:nvPr/>
          </p:nvSpPr>
          <p:spPr>
            <a:xfrm rot="10800000">
              <a:off x="8307670" y="5140718"/>
              <a:ext cx="72322" cy="16715"/>
            </a:xfrm>
            <a:custGeom>
              <a:avLst/>
              <a:gdLst/>
              <a:ahLst/>
              <a:cxnLst/>
              <a:rect l="l" t="t" r="r" b="b"/>
              <a:pathLst>
                <a:path w="1774" h="410" extrusionOk="0">
                  <a:moveTo>
                    <a:pt x="0" y="1"/>
                  </a:moveTo>
                  <a:cubicBezTo>
                    <a:pt x="68" y="69"/>
                    <a:pt x="159" y="137"/>
                    <a:pt x="250" y="205"/>
                  </a:cubicBezTo>
                  <a:cubicBezTo>
                    <a:pt x="432" y="342"/>
                    <a:pt x="660" y="410"/>
                    <a:pt x="887" y="410"/>
                  </a:cubicBezTo>
                  <a:cubicBezTo>
                    <a:pt x="1228" y="410"/>
                    <a:pt x="1569" y="251"/>
                    <a:pt x="1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9"/>
            <p:cNvSpPr/>
            <p:nvPr/>
          </p:nvSpPr>
          <p:spPr>
            <a:xfrm rot="10800000">
              <a:off x="7840423" y="4701276"/>
              <a:ext cx="127032" cy="95518"/>
            </a:xfrm>
            <a:custGeom>
              <a:avLst/>
              <a:gdLst/>
              <a:ahLst/>
              <a:cxnLst/>
              <a:rect l="l" t="t" r="r" b="b"/>
              <a:pathLst>
                <a:path w="3116" h="2343" extrusionOk="0">
                  <a:moveTo>
                    <a:pt x="1570" y="0"/>
                  </a:moveTo>
                  <a:cubicBezTo>
                    <a:pt x="0" y="0"/>
                    <a:pt x="0" y="2343"/>
                    <a:pt x="1570" y="2343"/>
                  </a:cubicBezTo>
                  <a:cubicBezTo>
                    <a:pt x="3116" y="2343"/>
                    <a:pt x="3116" y="0"/>
                    <a:pt x="1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9"/>
            <p:cNvSpPr/>
            <p:nvPr/>
          </p:nvSpPr>
          <p:spPr>
            <a:xfrm rot="10800000">
              <a:off x="9187454" y="5140718"/>
              <a:ext cx="36202" cy="16715"/>
            </a:xfrm>
            <a:custGeom>
              <a:avLst/>
              <a:gdLst/>
              <a:ahLst/>
              <a:cxnLst/>
              <a:rect l="l" t="t" r="r" b="b"/>
              <a:pathLst>
                <a:path w="888" h="410" extrusionOk="0">
                  <a:moveTo>
                    <a:pt x="1" y="1"/>
                  </a:moveTo>
                  <a:lnTo>
                    <a:pt x="1" y="410"/>
                  </a:lnTo>
                  <a:cubicBezTo>
                    <a:pt x="342" y="410"/>
                    <a:pt x="683" y="25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9"/>
            <p:cNvSpPr/>
            <p:nvPr/>
          </p:nvSpPr>
          <p:spPr>
            <a:xfrm rot="10800000">
              <a:off x="8288183" y="4921181"/>
              <a:ext cx="102938" cy="95314"/>
            </a:xfrm>
            <a:custGeom>
              <a:avLst/>
              <a:gdLst/>
              <a:ahLst/>
              <a:cxnLst/>
              <a:rect l="l" t="t" r="r" b="b"/>
              <a:pathLst>
                <a:path w="2525" h="2338" extrusionOk="0">
                  <a:moveTo>
                    <a:pt x="1160" y="0"/>
                  </a:moveTo>
                  <a:cubicBezTo>
                    <a:pt x="773" y="0"/>
                    <a:pt x="432" y="205"/>
                    <a:pt x="205" y="523"/>
                  </a:cubicBezTo>
                  <a:cubicBezTo>
                    <a:pt x="160" y="569"/>
                    <a:pt x="137" y="637"/>
                    <a:pt x="91" y="705"/>
                  </a:cubicBezTo>
                  <a:cubicBezTo>
                    <a:pt x="46" y="864"/>
                    <a:pt x="0" y="1001"/>
                    <a:pt x="0" y="1160"/>
                  </a:cubicBezTo>
                  <a:cubicBezTo>
                    <a:pt x="0" y="1319"/>
                    <a:pt x="46" y="1478"/>
                    <a:pt x="91" y="1615"/>
                  </a:cubicBezTo>
                  <a:cubicBezTo>
                    <a:pt x="137" y="1683"/>
                    <a:pt x="160" y="1751"/>
                    <a:pt x="205" y="1819"/>
                  </a:cubicBezTo>
                  <a:cubicBezTo>
                    <a:pt x="296" y="1933"/>
                    <a:pt x="387" y="2047"/>
                    <a:pt x="523" y="2138"/>
                  </a:cubicBezTo>
                  <a:cubicBezTo>
                    <a:pt x="730" y="2273"/>
                    <a:pt x="960" y="2337"/>
                    <a:pt x="1184" y="2337"/>
                  </a:cubicBezTo>
                  <a:cubicBezTo>
                    <a:pt x="1674" y="2337"/>
                    <a:pt x="2141" y="2031"/>
                    <a:pt x="2297" y="1501"/>
                  </a:cubicBezTo>
                  <a:cubicBezTo>
                    <a:pt x="2524" y="751"/>
                    <a:pt x="1956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9"/>
            <p:cNvSpPr/>
            <p:nvPr/>
          </p:nvSpPr>
          <p:spPr>
            <a:xfrm rot="10800000">
              <a:off x="8736881" y="4082448"/>
              <a:ext cx="94621" cy="54221"/>
            </a:xfrm>
            <a:custGeom>
              <a:avLst/>
              <a:gdLst/>
              <a:ahLst/>
              <a:cxnLst/>
              <a:rect l="l" t="t" r="r" b="b"/>
              <a:pathLst>
                <a:path w="2321" h="1330" extrusionOk="0">
                  <a:moveTo>
                    <a:pt x="1189" y="1"/>
                  </a:moveTo>
                  <a:cubicBezTo>
                    <a:pt x="565" y="1"/>
                    <a:pt x="1" y="502"/>
                    <a:pt x="1" y="1182"/>
                  </a:cubicBezTo>
                  <a:lnTo>
                    <a:pt x="1" y="1295"/>
                  </a:lnTo>
                  <a:cubicBezTo>
                    <a:pt x="399" y="1318"/>
                    <a:pt x="791" y="1330"/>
                    <a:pt x="1178" y="1330"/>
                  </a:cubicBezTo>
                  <a:cubicBezTo>
                    <a:pt x="1564" y="1330"/>
                    <a:pt x="1945" y="1318"/>
                    <a:pt x="2320" y="1295"/>
                  </a:cubicBezTo>
                  <a:cubicBezTo>
                    <a:pt x="2320" y="1250"/>
                    <a:pt x="2320" y="1204"/>
                    <a:pt x="2320" y="1182"/>
                  </a:cubicBezTo>
                  <a:cubicBezTo>
                    <a:pt x="2320" y="704"/>
                    <a:pt x="2047" y="272"/>
                    <a:pt x="1638" y="90"/>
                  </a:cubicBezTo>
                  <a:cubicBezTo>
                    <a:pt x="1489" y="29"/>
                    <a:pt x="1337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9"/>
          <p:cNvGrpSpPr/>
          <p:nvPr/>
        </p:nvGrpSpPr>
        <p:grpSpPr>
          <a:xfrm rot="-347734" flipH="1">
            <a:off x="4736595" y="-2151535"/>
            <a:ext cx="3186587" cy="3500208"/>
            <a:chOff x="2075879" y="-1121344"/>
            <a:chExt cx="2328363" cy="2557518"/>
          </a:xfrm>
        </p:grpSpPr>
        <p:sp>
          <p:nvSpPr>
            <p:cNvPr id="1622" name="Google Shape;1622;p9"/>
            <p:cNvSpPr/>
            <p:nvPr/>
          </p:nvSpPr>
          <p:spPr>
            <a:xfrm rot="-1727383" flipH="1">
              <a:off x="2516147" y="-930256"/>
              <a:ext cx="1351885" cy="2175342"/>
            </a:xfrm>
            <a:custGeom>
              <a:avLst/>
              <a:gdLst/>
              <a:ahLst/>
              <a:cxnLst/>
              <a:rect l="l" t="t" r="r" b="b"/>
              <a:pathLst>
                <a:path w="54075" h="87013" extrusionOk="0">
                  <a:moveTo>
                    <a:pt x="34743" y="2026"/>
                  </a:moveTo>
                  <a:lnTo>
                    <a:pt x="52312" y="18744"/>
                  </a:lnTo>
                  <a:lnTo>
                    <a:pt x="49850" y="23698"/>
                  </a:lnTo>
                  <a:lnTo>
                    <a:pt x="32281" y="6981"/>
                  </a:lnTo>
                  <a:lnTo>
                    <a:pt x="34743" y="2026"/>
                  </a:lnTo>
                  <a:close/>
                  <a:moveTo>
                    <a:pt x="31551" y="8409"/>
                  </a:moveTo>
                  <a:lnTo>
                    <a:pt x="49120" y="25127"/>
                  </a:lnTo>
                  <a:lnTo>
                    <a:pt x="45929" y="31540"/>
                  </a:lnTo>
                  <a:lnTo>
                    <a:pt x="28360" y="14823"/>
                  </a:lnTo>
                  <a:lnTo>
                    <a:pt x="31551" y="8409"/>
                  </a:lnTo>
                  <a:close/>
                  <a:moveTo>
                    <a:pt x="27661" y="16251"/>
                  </a:moveTo>
                  <a:lnTo>
                    <a:pt x="45229" y="32969"/>
                  </a:lnTo>
                  <a:lnTo>
                    <a:pt x="42038" y="39382"/>
                  </a:lnTo>
                  <a:lnTo>
                    <a:pt x="24469" y="22665"/>
                  </a:lnTo>
                  <a:lnTo>
                    <a:pt x="27661" y="16251"/>
                  </a:lnTo>
                  <a:close/>
                  <a:moveTo>
                    <a:pt x="23740" y="24093"/>
                  </a:moveTo>
                  <a:lnTo>
                    <a:pt x="41308" y="40811"/>
                  </a:lnTo>
                  <a:lnTo>
                    <a:pt x="38117" y="47224"/>
                  </a:lnTo>
                  <a:lnTo>
                    <a:pt x="20548" y="30507"/>
                  </a:lnTo>
                  <a:lnTo>
                    <a:pt x="23740" y="24093"/>
                  </a:lnTo>
                  <a:close/>
                  <a:moveTo>
                    <a:pt x="19849" y="31935"/>
                  </a:moveTo>
                  <a:lnTo>
                    <a:pt x="37418" y="48653"/>
                  </a:lnTo>
                  <a:lnTo>
                    <a:pt x="34226" y="55066"/>
                  </a:lnTo>
                  <a:lnTo>
                    <a:pt x="16657" y="38349"/>
                  </a:lnTo>
                  <a:lnTo>
                    <a:pt x="19849" y="31935"/>
                  </a:lnTo>
                  <a:close/>
                  <a:moveTo>
                    <a:pt x="15928" y="39777"/>
                  </a:moveTo>
                  <a:lnTo>
                    <a:pt x="33527" y="56495"/>
                  </a:lnTo>
                  <a:lnTo>
                    <a:pt x="30305" y="62908"/>
                  </a:lnTo>
                  <a:lnTo>
                    <a:pt x="12736" y="46191"/>
                  </a:lnTo>
                  <a:lnTo>
                    <a:pt x="15928" y="39777"/>
                  </a:lnTo>
                  <a:close/>
                  <a:moveTo>
                    <a:pt x="12037" y="47619"/>
                  </a:moveTo>
                  <a:lnTo>
                    <a:pt x="29606" y="64337"/>
                  </a:lnTo>
                  <a:lnTo>
                    <a:pt x="26415" y="70750"/>
                  </a:lnTo>
                  <a:lnTo>
                    <a:pt x="8846" y="54033"/>
                  </a:lnTo>
                  <a:lnTo>
                    <a:pt x="12037" y="47619"/>
                  </a:lnTo>
                  <a:close/>
                  <a:moveTo>
                    <a:pt x="8116" y="55461"/>
                  </a:moveTo>
                  <a:lnTo>
                    <a:pt x="25715" y="72179"/>
                  </a:lnTo>
                  <a:lnTo>
                    <a:pt x="22524" y="78593"/>
                  </a:lnTo>
                  <a:lnTo>
                    <a:pt x="4955" y="61875"/>
                  </a:lnTo>
                  <a:lnTo>
                    <a:pt x="8116" y="55461"/>
                  </a:lnTo>
                  <a:close/>
                  <a:moveTo>
                    <a:pt x="4226" y="63304"/>
                  </a:moveTo>
                  <a:lnTo>
                    <a:pt x="21794" y="80021"/>
                  </a:lnTo>
                  <a:lnTo>
                    <a:pt x="19332" y="85006"/>
                  </a:lnTo>
                  <a:lnTo>
                    <a:pt x="1764" y="68288"/>
                  </a:lnTo>
                  <a:lnTo>
                    <a:pt x="4226" y="63304"/>
                  </a:lnTo>
                  <a:close/>
                  <a:moveTo>
                    <a:pt x="34533" y="1"/>
                  </a:moveTo>
                  <a:cubicBezTo>
                    <a:pt x="34482" y="1"/>
                    <a:pt x="34430" y="7"/>
                    <a:pt x="34378" y="20"/>
                  </a:cubicBezTo>
                  <a:cubicBezTo>
                    <a:pt x="34165" y="50"/>
                    <a:pt x="33953" y="202"/>
                    <a:pt x="33831" y="415"/>
                  </a:cubicBezTo>
                  <a:lnTo>
                    <a:pt x="153" y="68106"/>
                  </a:lnTo>
                  <a:cubicBezTo>
                    <a:pt x="1" y="68380"/>
                    <a:pt x="61" y="68744"/>
                    <a:pt x="305" y="68988"/>
                  </a:cubicBezTo>
                  <a:lnTo>
                    <a:pt x="19028" y="86799"/>
                  </a:lnTo>
                  <a:cubicBezTo>
                    <a:pt x="19150" y="86921"/>
                    <a:pt x="19363" y="87012"/>
                    <a:pt x="19545" y="87012"/>
                  </a:cubicBezTo>
                  <a:lnTo>
                    <a:pt x="19667" y="87012"/>
                  </a:lnTo>
                  <a:cubicBezTo>
                    <a:pt x="19910" y="86951"/>
                    <a:pt x="20123" y="86799"/>
                    <a:pt x="20214" y="86587"/>
                  </a:cubicBezTo>
                  <a:lnTo>
                    <a:pt x="53923" y="18896"/>
                  </a:lnTo>
                  <a:cubicBezTo>
                    <a:pt x="54075" y="18622"/>
                    <a:pt x="54014" y="18257"/>
                    <a:pt x="53771" y="18014"/>
                  </a:cubicBezTo>
                  <a:lnTo>
                    <a:pt x="35047" y="202"/>
                  </a:lnTo>
                  <a:cubicBezTo>
                    <a:pt x="34903" y="83"/>
                    <a:pt x="34723" y="1"/>
                    <a:pt x="3453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9"/>
            <p:cNvSpPr/>
            <p:nvPr/>
          </p:nvSpPr>
          <p:spPr>
            <a:xfrm rot="-1727383" flipH="1">
              <a:off x="3819085" y="523636"/>
              <a:ext cx="399728" cy="542604"/>
            </a:xfrm>
            <a:custGeom>
              <a:avLst/>
              <a:gdLst/>
              <a:ahLst/>
              <a:cxnLst/>
              <a:rect l="l" t="t" r="r" b="b"/>
              <a:pathLst>
                <a:path w="15989" h="21704" extrusionOk="0">
                  <a:moveTo>
                    <a:pt x="0" y="1"/>
                  </a:moveTo>
                  <a:lnTo>
                    <a:pt x="6292" y="21703"/>
                  </a:lnTo>
                  <a:lnTo>
                    <a:pt x="15988" y="152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E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9"/>
            <p:cNvSpPr/>
            <p:nvPr/>
          </p:nvSpPr>
          <p:spPr>
            <a:xfrm rot="-1727383" flipH="1">
              <a:off x="3762845" y="441244"/>
              <a:ext cx="509204" cy="679679"/>
            </a:xfrm>
            <a:custGeom>
              <a:avLst/>
              <a:gdLst/>
              <a:ahLst/>
              <a:cxnLst/>
              <a:rect l="l" t="t" r="r" b="b"/>
              <a:pathLst>
                <a:path w="20368" h="26935" extrusionOk="0">
                  <a:moveTo>
                    <a:pt x="2404" y="3257"/>
                  </a:moveTo>
                  <a:lnTo>
                    <a:pt x="18392" y="18485"/>
                  </a:lnTo>
                  <a:lnTo>
                    <a:pt x="8696" y="24959"/>
                  </a:lnTo>
                  <a:lnTo>
                    <a:pt x="2404" y="3257"/>
                  </a:lnTo>
                  <a:close/>
                  <a:moveTo>
                    <a:pt x="896" y="1"/>
                  </a:moveTo>
                  <a:cubicBezTo>
                    <a:pt x="436" y="1"/>
                    <a:pt x="1" y="449"/>
                    <a:pt x="155" y="977"/>
                  </a:cubicBezTo>
                  <a:lnTo>
                    <a:pt x="7511" y="26357"/>
                  </a:lnTo>
                  <a:cubicBezTo>
                    <a:pt x="7571" y="26601"/>
                    <a:pt x="7754" y="26783"/>
                    <a:pt x="7997" y="26874"/>
                  </a:cubicBezTo>
                  <a:cubicBezTo>
                    <a:pt x="8058" y="26905"/>
                    <a:pt x="8149" y="26935"/>
                    <a:pt x="8240" y="26935"/>
                  </a:cubicBezTo>
                  <a:cubicBezTo>
                    <a:pt x="8392" y="26905"/>
                    <a:pt x="8544" y="26874"/>
                    <a:pt x="8666" y="26783"/>
                  </a:cubicBezTo>
                  <a:lnTo>
                    <a:pt x="20003" y="19184"/>
                  </a:lnTo>
                  <a:cubicBezTo>
                    <a:pt x="20216" y="19063"/>
                    <a:pt x="20338" y="18850"/>
                    <a:pt x="20338" y="18637"/>
                  </a:cubicBezTo>
                  <a:cubicBezTo>
                    <a:pt x="20368" y="18394"/>
                    <a:pt x="20277" y="18181"/>
                    <a:pt x="20125" y="18029"/>
                  </a:cubicBezTo>
                  <a:lnTo>
                    <a:pt x="1401" y="217"/>
                  </a:lnTo>
                  <a:cubicBezTo>
                    <a:pt x="1250" y="66"/>
                    <a:pt x="1071" y="1"/>
                    <a:pt x="89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9"/>
          <p:cNvGrpSpPr/>
          <p:nvPr/>
        </p:nvGrpSpPr>
        <p:grpSpPr>
          <a:xfrm rot="8189369">
            <a:off x="1011330" y="3849571"/>
            <a:ext cx="1146412" cy="1096746"/>
            <a:chOff x="6868941" y="265923"/>
            <a:chExt cx="1037994" cy="993025"/>
          </a:xfrm>
        </p:grpSpPr>
        <p:sp>
          <p:nvSpPr>
            <p:cNvPr id="1626" name="Google Shape;1626;p9"/>
            <p:cNvSpPr/>
            <p:nvPr/>
          </p:nvSpPr>
          <p:spPr>
            <a:xfrm rot="-9911833">
              <a:off x="6986681" y="384548"/>
              <a:ext cx="778288" cy="745689"/>
            </a:xfrm>
            <a:custGeom>
              <a:avLst/>
              <a:gdLst/>
              <a:ahLst/>
              <a:cxnLst/>
              <a:rect l="l" t="t" r="r" b="b"/>
              <a:pathLst>
                <a:path w="23588" h="22600" extrusionOk="0">
                  <a:moveTo>
                    <a:pt x="3956" y="1"/>
                  </a:moveTo>
                  <a:cubicBezTo>
                    <a:pt x="2490" y="1"/>
                    <a:pt x="1215" y="1033"/>
                    <a:pt x="942" y="2505"/>
                  </a:cubicBezTo>
                  <a:cubicBezTo>
                    <a:pt x="0" y="8006"/>
                    <a:pt x="1794" y="13629"/>
                    <a:pt x="5745" y="17581"/>
                  </a:cubicBezTo>
                  <a:cubicBezTo>
                    <a:pt x="9002" y="20813"/>
                    <a:pt x="13375" y="22600"/>
                    <a:pt x="17893" y="22600"/>
                  </a:cubicBezTo>
                  <a:cubicBezTo>
                    <a:pt x="18855" y="22600"/>
                    <a:pt x="19824" y="22518"/>
                    <a:pt x="20791" y="22353"/>
                  </a:cubicBezTo>
                  <a:cubicBezTo>
                    <a:pt x="22463" y="22079"/>
                    <a:pt x="23587" y="20499"/>
                    <a:pt x="23314" y="18827"/>
                  </a:cubicBezTo>
                  <a:cubicBezTo>
                    <a:pt x="23043" y="17367"/>
                    <a:pt x="21762" y="16315"/>
                    <a:pt x="20327" y="16315"/>
                  </a:cubicBezTo>
                  <a:cubicBezTo>
                    <a:pt x="20149" y="16315"/>
                    <a:pt x="19969" y="16331"/>
                    <a:pt x="19788" y="16365"/>
                  </a:cubicBezTo>
                  <a:cubicBezTo>
                    <a:pt x="19137" y="16477"/>
                    <a:pt x="18494" y="16531"/>
                    <a:pt x="17863" y="16531"/>
                  </a:cubicBezTo>
                  <a:cubicBezTo>
                    <a:pt x="11149" y="16531"/>
                    <a:pt x="5763" y="10428"/>
                    <a:pt x="6930" y="3538"/>
                  </a:cubicBezTo>
                  <a:cubicBezTo>
                    <a:pt x="7204" y="1897"/>
                    <a:pt x="6110" y="316"/>
                    <a:pt x="4468" y="43"/>
                  </a:cubicBezTo>
                  <a:cubicBezTo>
                    <a:pt x="4296" y="14"/>
                    <a:pt x="4125" y="1"/>
                    <a:pt x="3956" y="1"/>
                  </a:cubicBezTo>
                  <a:close/>
                </a:path>
              </a:pathLst>
            </a:custGeom>
            <a:solidFill>
              <a:srgbClr val="38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9"/>
            <p:cNvSpPr/>
            <p:nvPr/>
          </p:nvSpPr>
          <p:spPr>
            <a:xfrm rot="-9911833">
              <a:off x="6956725" y="362832"/>
              <a:ext cx="862425" cy="799207"/>
            </a:xfrm>
            <a:custGeom>
              <a:avLst/>
              <a:gdLst/>
              <a:ahLst/>
              <a:cxnLst/>
              <a:rect l="l" t="t" r="r" b="b"/>
              <a:pathLst>
                <a:path w="26138" h="24222" extrusionOk="0">
                  <a:moveTo>
                    <a:pt x="5621" y="1607"/>
                  </a:moveTo>
                  <a:cubicBezTo>
                    <a:pt x="5742" y="1607"/>
                    <a:pt x="5864" y="1607"/>
                    <a:pt x="5985" y="1637"/>
                  </a:cubicBezTo>
                  <a:cubicBezTo>
                    <a:pt x="7232" y="1850"/>
                    <a:pt x="8052" y="3005"/>
                    <a:pt x="7870" y="4251"/>
                  </a:cubicBezTo>
                  <a:cubicBezTo>
                    <a:pt x="6592" y="11639"/>
                    <a:pt x="12344" y="18138"/>
                    <a:pt x="19514" y="18138"/>
                  </a:cubicBezTo>
                  <a:cubicBezTo>
                    <a:pt x="20191" y="18138"/>
                    <a:pt x="20881" y="18080"/>
                    <a:pt x="21578" y="17959"/>
                  </a:cubicBezTo>
                  <a:cubicBezTo>
                    <a:pt x="21722" y="17931"/>
                    <a:pt x="21865" y="17918"/>
                    <a:pt x="22006" y="17918"/>
                  </a:cubicBezTo>
                  <a:cubicBezTo>
                    <a:pt x="23085" y="17918"/>
                    <a:pt x="24035" y="18711"/>
                    <a:pt x="24223" y="19814"/>
                  </a:cubicBezTo>
                  <a:cubicBezTo>
                    <a:pt x="24436" y="21090"/>
                    <a:pt x="23584" y="22276"/>
                    <a:pt x="22338" y="22458"/>
                  </a:cubicBezTo>
                  <a:cubicBezTo>
                    <a:pt x="21404" y="22620"/>
                    <a:pt x="20465" y="22700"/>
                    <a:pt x="19533" y="22700"/>
                  </a:cubicBezTo>
                  <a:cubicBezTo>
                    <a:pt x="15218" y="22700"/>
                    <a:pt x="11030" y="20998"/>
                    <a:pt x="7931" y="17899"/>
                  </a:cubicBezTo>
                  <a:cubicBezTo>
                    <a:pt x="4162" y="14130"/>
                    <a:pt x="2459" y="8750"/>
                    <a:pt x="3371" y="3491"/>
                  </a:cubicBezTo>
                  <a:cubicBezTo>
                    <a:pt x="3554" y="2397"/>
                    <a:pt x="4496" y="1607"/>
                    <a:pt x="5621" y="1607"/>
                  </a:cubicBezTo>
                  <a:close/>
                  <a:moveTo>
                    <a:pt x="5613" y="1"/>
                  </a:moveTo>
                  <a:cubicBezTo>
                    <a:pt x="3771" y="1"/>
                    <a:pt x="2154" y="1368"/>
                    <a:pt x="1882" y="3248"/>
                  </a:cubicBezTo>
                  <a:cubicBezTo>
                    <a:pt x="0" y="14204"/>
                    <a:pt x="8422" y="24221"/>
                    <a:pt x="19522" y="24221"/>
                  </a:cubicBezTo>
                  <a:cubicBezTo>
                    <a:pt x="19539" y="24221"/>
                    <a:pt x="19555" y="24221"/>
                    <a:pt x="19572" y="24221"/>
                  </a:cubicBezTo>
                  <a:cubicBezTo>
                    <a:pt x="20575" y="24221"/>
                    <a:pt x="21609" y="24130"/>
                    <a:pt x="22581" y="23978"/>
                  </a:cubicBezTo>
                  <a:cubicBezTo>
                    <a:pt x="24709" y="23643"/>
                    <a:pt x="26138" y="21668"/>
                    <a:pt x="25803" y="19570"/>
                  </a:cubicBezTo>
                  <a:cubicBezTo>
                    <a:pt x="25480" y="17713"/>
                    <a:pt x="23845" y="16403"/>
                    <a:pt x="22018" y="16403"/>
                  </a:cubicBezTo>
                  <a:cubicBezTo>
                    <a:pt x="21783" y="16403"/>
                    <a:pt x="21544" y="16425"/>
                    <a:pt x="21305" y="16470"/>
                  </a:cubicBezTo>
                  <a:cubicBezTo>
                    <a:pt x="20699" y="16575"/>
                    <a:pt x="20100" y="16625"/>
                    <a:pt x="19512" y="16625"/>
                  </a:cubicBezTo>
                  <a:cubicBezTo>
                    <a:pt x="13279" y="16625"/>
                    <a:pt x="8248" y="10968"/>
                    <a:pt x="9359" y="4525"/>
                  </a:cubicBezTo>
                  <a:cubicBezTo>
                    <a:pt x="9754" y="2427"/>
                    <a:pt x="8356" y="421"/>
                    <a:pt x="6259" y="56"/>
                  </a:cubicBezTo>
                  <a:cubicBezTo>
                    <a:pt x="6042" y="19"/>
                    <a:pt x="5826" y="1"/>
                    <a:pt x="561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 rot="-9911833">
              <a:off x="7069832" y="337194"/>
              <a:ext cx="190580" cy="182100"/>
            </a:xfrm>
            <a:custGeom>
              <a:avLst/>
              <a:gdLst/>
              <a:ahLst/>
              <a:cxnLst/>
              <a:rect l="l" t="t" r="r" b="b"/>
              <a:pathLst>
                <a:path w="5776" h="5519" extrusionOk="0">
                  <a:moveTo>
                    <a:pt x="2765" y="1"/>
                  </a:moveTo>
                  <a:cubicBezTo>
                    <a:pt x="1347" y="1"/>
                    <a:pt x="1" y="1095"/>
                    <a:pt x="1" y="2759"/>
                  </a:cubicBezTo>
                  <a:cubicBezTo>
                    <a:pt x="1" y="4423"/>
                    <a:pt x="1347" y="5518"/>
                    <a:pt x="2765" y="5518"/>
                  </a:cubicBezTo>
                  <a:cubicBezTo>
                    <a:pt x="3445" y="5518"/>
                    <a:pt x="4141" y="5266"/>
                    <a:pt x="4712" y="4705"/>
                  </a:cubicBezTo>
                  <a:cubicBezTo>
                    <a:pt x="5776" y="3641"/>
                    <a:pt x="5776" y="1878"/>
                    <a:pt x="4712" y="814"/>
                  </a:cubicBezTo>
                  <a:cubicBezTo>
                    <a:pt x="4141" y="252"/>
                    <a:pt x="3445" y="1"/>
                    <a:pt x="276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 rot="-9911833">
              <a:off x="7009544" y="313303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997" y="1560"/>
                  </a:moveTo>
                  <a:cubicBezTo>
                    <a:pt x="5502" y="1560"/>
                    <a:pt x="5953" y="1770"/>
                    <a:pt x="6323" y="2140"/>
                  </a:cubicBezTo>
                  <a:cubicBezTo>
                    <a:pt x="7667" y="3457"/>
                    <a:pt x="6567" y="5551"/>
                    <a:pt x="4924" y="5551"/>
                  </a:cubicBezTo>
                  <a:cubicBezTo>
                    <a:pt x="4671" y="5551"/>
                    <a:pt x="4406" y="5502"/>
                    <a:pt x="4134" y="5392"/>
                  </a:cubicBezTo>
                  <a:cubicBezTo>
                    <a:pt x="2128" y="4541"/>
                    <a:pt x="2736" y="1563"/>
                    <a:pt x="4894" y="1563"/>
                  </a:cubicBezTo>
                  <a:cubicBezTo>
                    <a:pt x="4929" y="1561"/>
                    <a:pt x="4963" y="1560"/>
                    <a:pt x="4997" y="1560"/>
                  </a:cubicBezTo>
                  <a:close/>
                  <a:moveTo>
                    <a:pt x="4953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1" y="1745"/>
                    <a:pt x="1064" y="7064"/>
                    <a:pt x="4894" y="7064"/>
                  </a:cubicBezTo>
                  <a:cubicBezTo>
                    <a:pt x="5837" y="7064"/>
                    <a:pt x="6718" y="6699"/>
                    <a:pt x="7387" y="6031"/>
                  </a:cubicBezTo>
                  <a:cubicBezTo>
                    <a:pt x="9754" y="3664"/>
                    <a:pt x="7820" y="0"/>
                    <a:pt x="49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 rot="-9911833">
              <a:off x="7454331" y="997937"/>
              <a:ext cx="190580" cy="182067"/>
            </a:xfrm>
            <a:custGeom>
              <a:avLst/>
              <a:gdLst/>
              <a:ahLst/>
              <a:cxnLst/>
              <a:rect l="l" t="t" r="r" b="b"/>
              <a:pathLst>
                <a:path w="5776" h="5518" extrusionOk="0">
                  <a:moveTo>
                    <a:pt x="2755" y="0"/>
                  </a:moveTo>
                  <a:cubicBezTo>
                    <a:pt x="1347" y="0"/>
                    <a:pt x="0" y="1095"/>
                    <a:pt x="0" y="2759"/>
                  </a:cubicBezTo>
                  <a:cubicBezTo>
                    <a:pt x="0" y="4423"/>
                    <a:pt x="1347" y="5518"/>
                    <a:pt x="2755" y="5518"/>
                  </a:cubicBezTo>
                  <a:cubicBezTo>
                    <a:pt x="3430" y="5518"/>
                    <a:pt x="4120" y="5266"/>
                    <a:pt x="4681" y="4704"/>
                  </a:cubicBezTo>
                  <a:cubicBezTo>
                    <a:pt x="5776" y="3641"/>
                    <a:pt x="5776" y="1878"/>
                    <a:pt x="4681" y="814"/>
                  </a:cubicBezTo>
                  <a:cubicBezTo>
                    <a:pt x="4120" y="252"/>
                    <a:pt x="3430" y="0"/>
                    <a:pt x="275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 rot="-9911833">
              <a:off x="7394047" y="974014"/>
              <a:ext cx="321834" cy="233110"/>
            </a:xfrm>
            <a:custGeom>
              <a:avLst/>
              <a:gdLst/>
              <a:ahLst/>
              <a:cxnLst/>
              <a:rect l="l" t="t" r="r" b="b"/>
              <a:pathLst>
                <a:path w="9754" h="7065" extrusionOk="0">
                  <a:moveTo>
                    <a:pt x="4894" y="1532"/>
                  </a:moveTo>
                  <a:cubicBezTo>
                    <a:pt x="6687" y="1532"/>
                    <a:pt x="7599" y="3690"/>
                    <a:pt x="6323" y="4967"/>
                  </a:cubicBezTo>
                  <a:cubicBezTo>
                    <a:pt x="5918" y="5348"/>
                    <a:pt x="5415" y="5528"/>
                    <a:pt x="4920" y="5528"/>
                  </a:cubicBezTo>
                  <a:cubicBezTo>
                    <a:pt x="4152" y="5528"/>
                    <a:pt x="3403" y="5093"/>
                    <a:pt x="3070" y="4298"/>
                  </a:cubicBezTo>
                  <a:cubicBezTo>
                    <a:pt x="2523" y="2991"/>
                    <a:pt x="3496" y="1562"/>
                    <a:pt x="4894" y="1532"/>
                  </a:cubicBezTo>
                  <a:close/>
                  <a:moveTo>
                    <a:pt x="4952" y="0"/>
                  </a:moveTo>
                  <a:cubicBezTo>
                    <a:pt x="4506" y="0"/>
                    <a:pt x="4036" y="89"/>
                    <a:pt x="3557" y="286"/>
                  </a:cubicBezTo>
                  <a:cubicBezTo>
                    <a:pt x="0" y="1745"/>
                    <a:pt x="1064" y="7064"/>
                    <a:pt x="4894" y="7064"/>
                  </a:cubicBezTo>
                  <a:cubicBezTo>
                    <a:pt x="5836" y="7064"/>
                    <a:pt x="6718" y="6669"/>
                    <a:pt x="7386" y="6031"/>
                  </a:cubicBezTo>
                  <a:cubicBezTo>
                    <a:pt x="9753" y="3664"/>
                    <a:pt x="7820" y="0"/>
                    <a:pt x="495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9"/>
          <p:cNvGrpSpPr/>
          <p:nvPr/>
        </p:nvGrpSpPr>
        <p:grpSpPr>
          <a:xfrm>
            <a:off x="7764274" y="2224023"/>
            <a:ext cx="1169711" cy="1118887"/>
            <a:chOff x="7937600" y="2632763"/>
            <a:chExt cx="960591" cy="918928"/>
          </a:xfrm>
        </p:grpSpPr>
        <p:grpSp>
          <p:nvGrpSpPr>
            <p:cNvPr id="1633" name="Google Shape;1633;p9"/>
            <p:cNvGrpSpPr/>
            <p:nvPr/>
          </p:nvGrpSpPr>
          <p:grpSpPr>
            <a:xfrm rot="-1327499">
              <a:off x="8109574" y="2851500"/>
              <a:ext cx="703525" cy="589409"/>
              <a:chOff x="7538075" y="1172525"/>
              <a:chExt cx="467150" cy="391375"/>
            </a:xfrm>
          </p:grpSpPr>
          <p:sp>
            <p:nvSpPr>
              <p:cNvPr id="1634" name="Google Shape;1634;p9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9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6" name="Google Shape;1636;p9"/>
            <p:cNvGrpSpPr/>
            <p:nvPr/>
          </p:nvGrpSpPr>
          <p:grpSpPr>
            <a:xfrm rot="-1327499">
              <a:off x="8022692" y="2743546"/>
              <a:ext cx="703525" cy="589409"/>
              <a:chOff x="7538075" y="1172525"/>
              <a:chExt cx="467150" cy="391375"/>
            </a:xfrm>
          </p:grpSpPr>
          <p:sp>
            <p:nvSpPr>
              <p:cNvPr id="1637" name="Google Shape;1637;p9"/>
              <p:cNvSpPr/>
              <p:nvPr/>
            </p:nvSpPr>
            <p:spPr>
              <a:xfrm>
                <a:off x="7557075" y="1191525"/>
                <a:ext cx="376175" cy="355650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4226" extrusionOk="0">
                    <a:moveTo>
                      <a:pt x="11855" y="0"/>
                    </a:moveTo>
                    <a:lnTo>
                      <a:pt x="0" y="11855"/>
                    </a:lnTo>
                    <a:cubicBezTo>
                      <a:pt x="1626" y="13435"/>
                      <a:pt x="3737" y="14226"/>
                      <a:pt x="5844" y="14226"/>
                    </a:cubicBezTo>
                    <a:cubicBezTo>
                      <a:pt x="7992" y="14226"/>
                      <a:pt x="10137" y="13405"/>
                      <a:pt x="11763" y="11763"/>
                    </a:cubicBezTo>
                    <a:cubicBezTo>
                      <a:pt x="15016" y="8541"/>
                      <a:pt x="15046" y="3283"/>
                      <a:pt x="1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9"/>
              <p:cNvSpPr/>
              <p:nvPr/>
            </p:nvSpPr>
            <p:spPr>
              <a:xfrm>
                <a:off x="7538075" y="1172525"/>
                <a:ext cx="467150" cy="391375"/>
              </a:xfrm>
              <a:custGeom>
                <a:avLst/>
                <a:gdLst/>
                <a:ahLst/>
                <a:cxnLst/>
                <a:rect l="l" t="t" r="r" b="b"/>
                <a:pathLst>
                  <a:path w="18686" h="15655" extrusionOk="0">
                    <a:moveTo>
                      <a:pt x="12554" y="1885"/>
                    </a:moveTo>
                    <a:cubicBezTo>
                      <a:pt x="14925" y="4894"/>
                      <a:pt x="14651" y="9210"/>
                      <a:pt x="11916" y="11916"/>
                    </a:cubicBezTo>
                    <a:cubicBezTo>
                      <a:pt x="10442" y="13405"/>
                      <a:pt x="8491" y="14165"/>
                      <a:pt x="6534" y="14165"/>
                    </a:cubicBezTo>
                    <a:cubicBezTo>
                      <a:pt x="4897" y="14165"/>
                      <a:pt x="3255" y="13634"/>
                      <a:pt x="1885" y="12554"/>
                    </a:cubicBezTo>
                    <a:lnTo>
                      <a:pt x="12554" y="1885"/>
                    </a:lnTo>
                    <a:close/>
                    <a:moveTo>
                      <a:pt x="12615" y="0"/>
                    </a:moveTo>
                    <a:cubicBezTo>
                      <a:pt x="12402" y="0"/>
                      <a:pt x="12220" y="61"/>
                      <a:pt x="12068" y="213"/>
                    </a:cubicBezTo>
                    <a:lnTo>
                      <a:pt x="213" y="12067"/>
                    </a:lnTo>
                    <a:cubicBezTo>
                      <a:pt x="61" y="12219"/>
                      <a:pt x="0" y="12402"/>
                      <a:pt x="0" y="12615"/>
                    </a:cubicBezTo>
                    <a:cubicBezTo>
                      <a:pt x="0" y="12827"/>
                      <a:pt x="92" y="13010"/>
                      <a:pt x="244" y="13162"/>
                    </a:cubicBezTo>
                    <a:cubicBezTo>
                      <a:pt x="1946" y="14773"/>
                      <a:pt x="4195" y="15654"/>
                      <a:pt x="6536" y="15654"/>
                    </a:cubicBezTo>
                    <a:cubicBezTo>
                      <a:pt x="6548" y="15654"/>
                      <a:pt x="6561" y="15654"/>
                      <a:pt x="6574" y="15654"/>
                    </a:cubicBezTo>
                    <a:cubicBezTo>
                      <a:pt x="14603" y="15654"/>
                      <a:pt x="18685" y="6040"/>
                      <a:pt x="13162" y="244"/>
                    </a:cubicBezTo>
                    <a:cubicBezTo>
                      <a:pt x="13010" y="92"/>
                      <a:pt x="12797" y="0"/>
                      <a:pt x="1261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39" name="Google Shape;1639;p9"/>
          <p:cNvGrpSpPr/>
          <p:nvPr/>
        </p:nvGrpSpPr>
        <p:grpSpPr>
          <a:xfrm>
            <a:off x="7305829" y="523636"/>
            <a:ext cx="1436483" cy="414529"/>
            <a:chOff x="4541338" y="271625"/>
            <a:chExt cx="1169679" cy="337564"/>
          </a:xfrm>
        </p:grpSpPr>
        <p:sp>
          <p:nvSpPr>
            <p:cNvPr id="1640" name="Google Shape;1640;p9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rgbClr val="F26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9"/>
          <p:cNvGrpSpPr/>
          <p:nvPr/>
        </p:nvGrpSpPr>
        <p:grpSpPr>
          <a:xfrm rot="-5400000">
            <a:off x="748663" y="-1382474"/>
            <a:ext cx="1891557" cy="3529174"/>
            <a:chOff x="7133475" y="-156082"/>
            <a:chExt cx="2090118" cy="3899640"/>
          </a:xfrm>
        </p:grpSpPr>
        <p:sp>
          <p:nvSpPr>
            <p:cNvPr id="1643" name="Google Shape;1643;p9"/>
            <p:cNvSpPr/>
            <p:nvPr/>
          </p:nvSpPr>
          <p:spPr>
            <a:xfrm>
              <a:off x="7133475" y="-156082"/>
              <a:ext cx="2090118" cy="3889065"/>
            </a:xfrm>
            <a:custGeom>
              <a:avLst/>
              <a:gdLst/>
              <a:ahLst/>
              <a:cxnLst/>
              <a:rect l="l" t="t" r="r" b="b"/>
              <a:pathLst>
                <a:path w="49961" h="92962" extrusionOk="0">
                  <a:moveTo>
                    <a:pt x="16101" y="0"/>
                  </a:moveTo>
                  <a:lnTo>
                    <a:pt x="1" y="45571"/>
                  </a:lnTo>
                  <a:lnTo>
                    <a:pt x="49961" y="92961"/>
                  </a:lnTo>
                  <a:lnTo>
                    <a:pt x="499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7142732" y="-143583"/>
              <a:ext cx="2072046" cy="3887141"/>
            </a:xfrm>
            <a:custGeom>
              <a:avLst/>
              <a:gdLst/>
              <a:ahLst/>
              <a:cxnLst/>
              <a:rect l="l" t="t" r="r" b="b"/>
              <a:pathLst>
                <a:path w="49529" h="92916" extrusionOk="0">
                  <a:moveTo>
                    <a:pt x="26834" y="1274"/>
                  </a:moveTo>
                  <a:lnTo>
                    <a:pt x="26834" y="7323"/>
                  </a:lnTo>
                  <a:lnTo>
                    <a:pt x="20785" y="7323"/>
                  </a:lnTo>
                  <a:lnTo>
                    <a:pt x="20785" y="1274"/>
                  </a:lnTo>
                  <a:close/>
                  <a:moveTo>
                    <a:pt x="34020" y="1274"/>
                  </a:moveTo>
                  <a:lnTo>
                    <a:pt x="34020" y="7323"/>
                  </a:lnTo>
                  <a:lnTo>
                    <a:pt x="27971" y="7323"/>
                  </a:lnTo>
                  <a:lnTo>
                    <a:pt x="27971" y="1274"/>
                  </a:lnTo>
                  <a:close/>
                  <a:moveTo>
                    <a:pt x="41206" y="1274"/>
                  </a:moveTo>
                  <a:lnTo>
                    <a:pt x="41206" y="7323"/>
                  </a:lnTo>
                  <a:lnTo>
                    <a:pt x="35157" y="7323"/>
                  </a:lnTo>
                  <a:lnTo>
                    <a:pt x="35157" y="1274"/>
                  </a:lnTo>
                  <a:close/>
                  <a:moveTo>
                    <a:pt x="48392" y="1274"/>
                  </a:moveTo>
                  <a:lnTo>
                    <a:pt x="48392" y="7323"/>
                  </a:lnTo>
                  <a:lnTo>
                    <a:pt x="42365" y="7323"/>
                  </a:lnTo>
                  <a:lnTo>
                    <a:pt x="42365" y="1274"/>
                  </a:lnTo>
                  <a:close/>
                  <a:moveTo>
                    <a:pt x="19648" y="8460"/>
                  </a:moveTo>
                  <a:lnTo>
                    <a:pt x="19648" y="14486"/>
                  </a:lnTo>
                  <a:lnTo>
                    <a:pt x="13599" y="14486"/>
                  </a:lnTo>
                  <a:lnTo>
                    <a:pt x="13599" y="8460"/>
                  </a:lnTo>
                  <a:close/>
                  <a:moveTo>
                    <a:pt x="26834" y="8460"/>
                  </a:moveTo>
                  <a:lnTo>
                    <a:pt x="26834" y="14486"/>
                  </a:lnTo>
                  <a:lnTo>
                    <a:pt x="20785" y="14486"/>
                  </a:lnTo>
                  <a:lnTo>
                    <a:pt x="20785" y="8460"/>
                  </a:lnTo>
                  <a:close/>
                  <a:moveTo>
                    <a:pt x="34020" y="8460"/>
                  </a:moveTo>
                  <a:lnTo>
                    <a:pt x="34020" y="14486"/>
                  </a:lnTo>
                  <a:lnTo>
                    <a:pt x="27971" y="14486"/>
                  </a:lnTo>
                  <a:lnTo>
                    <a:pt x="27971" y="8460"/>
                  </a:lnTo>
                  <a:close/>
                  <a:moveTo>
                    <a:pt x="41206" y="8460"/>
                  </a:moveTo>
                  <a:lnTo>
                    <a:pt x="41206" y="14486"/>
                  </a:lnTo>
                  <a:lnTo>
                    <a:pt x="35157" y="14486"/>
                  </a:lnTo>
                  <a:lnTo>
                    <a:pt x="35157" y="8460"/>
                  </a:lnTo>
                  <a:close/>
                  <a:moveTo>
                    <a:pt x="48392" y="8460"/>
                  </a:moveTo>
                  <a:lnTo>
                    <a:pt x="48392" y="14486"/>
                  </a:lnTo>
                  <a:lnTo>
                    <a:pt x="42365" y="14486"/>
                  </a:lnTo>
                  <a:lnTo>
                    <a:pt x="42365" y="8460"/>
                  </a:lnTo>
                  <a:close/>
                  <a:moveTo>
                    <a:pt x="19648" y="15645"/>
                  </a:moveTo>
                  <a:lnTo>
                    <a:pt x="19648" y="21671"/>
                  </a:lnTo>
                  <a:lnTo>
                    <a:pt x="13599" y="21671"/>
                  </a:lnTo>
                  <a:lnTo>
                    <a:pt x="13599" y="15645"/>
                  </a:lnTo>
                  <a:close/>
                  <a:moveTo>
                    <a:pt x="26834" y="15645"/>
                  </a:moveTo>
                  <a:lnTo>
                    <a:pt x="26834" y="21671"/>
                  </a:lnTo>
                  <a:lnTo>
                    <a:pt x="20785" y="21671"/>
                  </a:lnTo>
                  <a:lnTo>
                    <a:pt x="20785" y="15645"/>
                  </a:lnTo>
                  <a:close/>
                  <a:moveTo>
                    <a:pt x="34020" y="15645"/>
                  </a:moveTo>
                  <a:lnTo>
                    <a:pt x="34020" y="21671"/>
                  </a:lnTo>
                  <a:lnTo>
                    <a:pt x="27971" y="21671"/>
                  </a:lnTo>
                  <a:lnTo>
                    <a:pt x="27971" y="15645"/>
                  </a:lnTo>
                  <a:close/>
                  <a:moveTo>
                    <a:pt x="41206" y="15645"/>
                  </a:moveTo>
                  <a:lnTo>
                    <a:pt x="41206" y="21671"/>
                  </a:lnTo>
                  <a:lnTo>
                    <a:pt x="35157" y="21671"/>
                  </a:lnTo>
                  <a:lnTo>
                    <a:pt x="35157" y="15645"/>
                  </a:lnTo>
                  <a:close/>
                  <a:moveTo>
                    <a:pt x="48392" y="15645"/>
                  </a:moveTo>
                  <a:lnTo>
                    <a:pt x="48392" y="21671"/>
                  </a:lnTo>
                  <a:lnTo>
                    <a:pt x="42365" y="21671"/>
                  </a:lnTo>
                  <a:lnTo>
                    <a:pt x="42365" y="15645"/>
                  </a:lnTo>
                  <a:close/>
                  <a:moveTo>
                    <a:pt x="19648" y="22808"/>
                  </a:moveTo>
                  <a:lnTo>
                    <a:pt x="19648" y="28835"/>
                  </a:lnTo>
                  <a:lnTo>
                    <a:pt x="13599" y="28835"/>
                  </a:lnTo>
                  <a:lnTo>
                    <a:pt x="13599" y="22808"/>
                  </a:lnTo>
                  <a:close/>
                  <a:moveTo>
                    <a:pt x="26834" y="22808"/>
                  </a:moveTo>
                  <a:lnTo>
                    <a:pt x="26834" y="28835"/>
                  </a:lnTo>
                  <a:lnTo>
                    <a:pt x="20785" y="28835"/>
                  </a:lnTo>
                  <a:lnTo>
                    <a:pt x="20785" y="22808"/>
                  </a:lnTo>
                  <a:close/>
                  <a:moveTo>
                    <a:pt x="34020" y="22808"/>
                  </a:moveTo>
                  <a:lnTo>
                    <a:pt x="34020" y="28835"/>
                  </a:lnTo>
                  <a:lnTo>
                    <a:pt x="27971" y="28835"/>
                  </a:lnTo>
                  <a:lnTo>
                    <a:pt x="27971" y="22808"/>
                  </a:lnTo>
                  <a:close/>
                  <a:moveTo>
                    <a:pt x="41206" y="22808"/>
                  </a:moveTo>
                  <a:lnTo>
                    <a:pt x="41206" y="28835"/>
                  </a:lnTo>
                  <a:lnTo>
                    <a:pt x="35157" y="28835"/>
                  </a:lnTo>
                  <a:lnTo>
                    <a:pt x="35157" y="22808"/>
                  </a:lnTo>
                  <a:close/>
                  <a:moveTo>
                    <a:pt x="48392" y="22808"/>
                  </a:moveTo>
                  <a:lnTo>
                    <a:pt x="48392" y="28835"/>
                  </a:lnTo>
                  <a:lnTo>
                    <a:pt x="42365" y="28835"/>
                  </a:lnTo>
                  <a:lnTo>
                    <a:pt x="42365" y="22808"/>
                  </a:lnTo>
                  <a:close/>
                  <a:moveTo>
                    <a:pt x="12462" y="29994"/>
                  </a:moveTo>
                  <a:lnTo>
                    <a:pt x="12462" y="36020"/>
                  </a:lnTo>
                  <a:lnTo>
                    <a:pt x="6414" y="36020"/>
                  </a:lnTo>
                  <a:lnTo>
                    <a:pt x="6414" y="29994"/>
                  </a:lnTo>
                  <a:close/>
                  <a:moveTo>
                    <a:pt x="19648" y="29994"/>
                  </a:moveTo>
                  <a:lnTo>
                    <a:pt x="19648" y="36020"/>
                  </a:lnTo>
                  <a:lnTo>
                    <a:pt x="13599" y="36020"/>
                  </a:lnTo>
                  <a:lnTo>
                    <a:pt x="13599" y="29994"/>
                  </a:lnTo>
                  <a:close/>
                  <a:moveTo>
                    <a:pt x="26834" y="29994"/>
                  </a:moveTo>
                  <a:lnTo>
                    <a:pt x="26834" y="36020"/>
                  </a:lnTo>
                  <a:lnTo>
                    <a:pt x="20785" y="36020"/>
                  </a:lnTo>
                  <a:lnTo>
                    <a:pt x="20785" y="29994"/>
                  </a:lnTo>
                  <a:close/>
                  <a:moveTo>
                    <a:pt x="34020" y="29994"/>
                  </a:moveTo>
                  <a:lnTo>
                    <a:pt x="34020" y="36020"/>
                  </a:lnTo>
                  <a:lnTo>
                    <a:pt x="27971" y="36020"/>
                  </a:lnTo>
                  <a:lnTo>
                    <a:pt x="27971" y="29994"/>
                  </a:lnTo>
                  <a:close/>
                  <a:moveTo>
                    <a:pt x="41206" y="29994"/>
                  </a:moveTo>
                  <a:lnTo>
                    <a:pt x="41206" y="36020"/>
                  </a:lnTo>
                  <a:lnTo>
                    <a:pt x="35157" y="36020"/>
                  </a:lnTo>
                  <a:lnTo>
                    <a:pt x="35157" y="29994"/>
                  </a:lnTo>
                  <a:close/>
                  <a:moveTo>
                    <a:pt x="48392" y="29994"/>
                  </a:moveTo>
                  <a:lnTo>
                    <a:pt x="48392" y="36020"/>
                  </a:lnTo>
                  <a:lnTo>
                    <a:pt x="42365" y="36020"/>
                  </a:lnTo>
                  <a:lnTo>
                    <a:pt x="42365" y="29994"/>
                  </a:lnTo>
                  <a:close/>
                  <a:moveTo>
                    <a:pt x="12462" y="37157"/>
                  </a:moveTo>
                  <a:lnTo>
                    <a:pt x="12462" y="43183"/>
                  </a:lnTo>
                  <a:lnTo>
                    <a:pt x="6414" y="43183"/>
                  </a:lnTo>
                  <a:lnTo>
                    <a:pt x="6414" y="37157"/>
                  </a:lnTo>
                  <a:close/>
                  <a:moveTo>
                    <a:pt x="19648" y="37157"/>
                  </a:moveTo>
                  <a:lnTo>
                    <a:pt x="19648" y="43183"/>
                  </a:lnTo>
                  <a:lnTo>
                    <a:pt x="13599" y="43183"/>
                  </a:lnTo>
                  <a:lnTo>
                    <a:pt x="13599" y="37157"/>
                  </a:lnTo>
                  <a:close/>
                  <a:moveTo>
                    <a:pt x="26834" y="37157"/>
                  </a:moveTo>
                  <a:lnTo>
                    <a:pt x="26834" y="43183"/>
                  </a:lnTo>
                  <a:lnTo>
                    <a:pt x="20785" y="43183"/>
                  </a:lnTo>
                  <a:lnTo>
                    <a:pt x="20785" y="37157"/>
                  </a:lnTo>
                  <a:close/>
                  <a:moveTo>
                    <a:pt x="34020" y="37157"/>
                  </a:moveTo>
                  <a:lnTo>
                    <a:pt x="34020" y="43183"/>
                  </a:lnTo>
                  <a:lnTo>
                    <a:pt x="27971" y="43183"/>
                  </a:lnTo>
                  <a:lnTo>
                    <a:pt x="27971" y="37157"/>
                  </a:lnTo>
                  <a:close/>
                  <a:moveTo>
                    <a:pt x="41206" y="37157"/>
                  </a:moveTo>
                  <a:lnTo>
                    <a:pt x="41206" y="43183"/>
                  </a:lnTo>
                  <a:lnTo>
                    <a:pt x="35157" y="43183"/>
                  </a:lnTo>
                  <a:lnTo>
                    <a:pt x="35157" y="37157"/>
                  </a:lnTo>
                  <a:close/>
                  <a:moveTo>
                    <a:pt x="48392" y="37157"/>
                  </a:moveTo>
                  <a:lnTo>
                    <a:pt x="48392" y="43183"/>
                  </a:lnTo>
                  <a:lnTo>
                    <a:pt x="42365" y="43183"/>
                  </a:lnTo>
                  <a:lnTo>
                    <a:pt x="42365" y="37157"/>
                  </a:lnTo>
                  <a:close/>
                  <a:moveTo>
                    <a:pt x="12462" y="44343"/>
                  </a:moveTo>
                  <a:lnTo>
                    <a:pt x="12462" y="50369"/>
                  </a:lnTo>
                  <a:lnTo>
                    <a:pt x="6414" y="50369"/>
                  </a:lnTo>
                  <a:lnTo>
                    <a:pt x="6414" y="44343"/>
                  </a:lnTo>
                  <a:close/>
                  <a:moveTo>
                    <a:pt x="19648" y="44343"/>
                  </a:moveTo>
                  <a:lnTo>
                    <a:pt x="19648" y="50369"/>
                  </a:lnTo>
                  <a:lnTo>
                    <a:pt x="13599" y="50369"/>
                  </a:lnTo>
                  <a:lnTo>
                    <a:pt x="13599" y="44343"/>
                  </a:lnTo>
                  <a:close/>
                  <a:moveTo>
                    <a:pt x="26834" y="44343"/>
                  </a:moveTo>
                  <a:lnTo>
                    <a:pt x="26834" y="50369"/>
                  </a:lnTo>
                  <a:lnTo>
                    <a:pt x="20785" y="50369"/>
                  </a:lnTo>
                  <a:lnTo>
                    <a:pt x="20785" y="44343"/>
                  </a:lnTo>
                  <a:close/>
                  <a:moveTo>
                    <a:pt x="34020" y="44343"/>
                  </a:moveTo>
                  <a:lnTo>
                    <a:pt x="34020" y="50369"/>
                  </a:lnTo>
                  <a:lnTo>
                    <a:pt x="27971" y="50369"/>
                  </a:lnTo>
                  <a:lnTo>
                    <a:pt x="27971" y="44343"/>
                  </a:lnTo>
                  <a:close/>
                  <a:moveTo>
                    <a:pt x="41206" y="44343"/>
                  </a:moveTo>
                  <a:lnTo>
                    <a:pt x="41206" y="50369"/>
                  </a:lnTo>
                  <a:lnTo>
                    <a:pt x="35157" y="50369"/>
                  </a:lnTo>
                  <a:lnTo>
                    <a:pt x="35157" y="44343"/>
                  </a:lnTo>
                  <a:close/>
                  <a:moveTo>
                    <a:pt x="48392" y="44343"/>
                  </a:moveTo>
                  <a:lnTo>
                    <a:pt x="48392" y="50369"/>
                  </a:lnTo>
                  <a:lnTo>
                    <a:pt x="42365" y="50369"/>
                  </a:lnTo>
                  <a:lnTo>
                    <a:pt x="42365" y="44343"/>
                  </a:lnTo>
                  <a:close/>
                  <a:moveTo>
                    <a:pt x="19648" y="51506"/>
                  </a:moveTo>
                  <a:lnTo>
                    <a:pt x="19648" y="57532"/>
                  </a:lnTo>
                  <a:lnTo>
                    <a:pt x="13599" y="57532"/>
                  </a:lnTo>
                  <a:lnTo>
                    <a:pt x="13599" y="51506"/>
                  </a:lnTo>
                  <a:close/>
                  <a:moveTo>
                    <a:pt x="26834" y="51506"/>
                  </a:moveTo>
                  <a:lnTo>
                    <a:pt x="26834" y="57532"/>
                  </a:lnTo>
                  <a:lnTo>
                    <a:pt x="20785" y="57532"/>
                  </a:lnTo>
                  <a:lnTo>
                    <a:pt x="20785" y="51506"/>
                  </a:lnTo>
                  <a:close/>
                  <a:moveTo>
                    <a:pt x="34020" y="51506"/>
                  </a:moveTo>
                  <a:lnTo>
                    <a:pt x="34020" y="57532"/>
                  </a:lnTo>
                  <a:lnTo>
                    <a:pt x="27971" y="57532"/>
                  </a:lnTo>
                  <a:lnTo>
                    <a:pt x="27971" y="51506"/>
                  </a:lnTo>
                  <a:close/>
                  <a:moveTo>
                    <a:pt x="41206" y="51506"/>
                  </a:moveTo>
                  <a:lnTo>
                    <a:pt x="41206" y="57532"/>
                  </a:lnTo>
                  <a:lnTo>
                    <a:pt x="35157" y="57532"/>
                  </a:lnTo>
                  <a:lnTo>
                    <a:pt x="35157" y="51506"/>
                  </a:lnTo>
                  <a:close/>
                  <a:moveTo>
                    <a:pt x="48392" y="51506"/>
                  </a:moveTo>
                  <a:lnTo>
                    <a:pt x="48392" y="57532"/>
                  </a:lnTo>
                  <a:lnTo>
                    <a:pt x="42365" y="57532"/>
                  </a:lnTo>
                  <a:lnTo>
                    <a:pt x="42365" y="51506"/>
                  </a:lnTo>
                  <a:close/>
                  <a:moveTo>
                    <a:pt x="26834" y="58692"/>
                  </a:moveTo>
                  <a:lnTo>
                    <a:pt x="26834" y="64718"/>
                  </a:lnTo>
                  <a:lnTo>
                    <a:pt x="20785" y="64718"/>
                  </a:lnTo>
                  <a:lnTo>
                    <a:pt x="20785" y="58692"/>
                  </a:lnTo>
                  <a:close/>
                  <a:moveTo>
                    <a:pt x="34020" y="58692"/>
                  </a:moveTo>
                  <a:lnTo>
                    <a:pt x="34020" y="64718"/>
                  </a:lnTo>
                  <a:lnTo>
                    <a:pt x="27971" y="64718"/>
                  </a:lnTo>
                  <a:lnTo>
                    <a:pt x="27971" y="58692"/>
                  </a:lnTo>
                  <a:close/>
                  <a:moveTo>
                    <a:pt x="41206" y="58692"/>
                  </a:moveTo>
                  <a:lnTo>
                    <a:pt x="41206" y="64718"/>
                  </a:lnTo>
                  <a:lnTo>
                    <a:pt x="35157" y="64718"/>
                  </a:lnTo>
                  <a:lnTo>
                    <a:pt x="35157" y="58692"/>
                  </a:lnTo>
                  <a:close/>
                  <a:moveTo>
                    <a:pt x="48392" y="58692"/>
                  </a:moveTo>
                  <a:lnTo>
                    <a:pt x="48392" y="64718"/>
                  </a:lnTo>
                  <a:lnTo>
                    <a:pt x="42365" y="64718"/>
                  </a:lnTo>
                  <a:lnTo>
                    <a:pt x="42365" y="58692"/>
                  </a:lnTo>
                  <a:close/>
                  <a:moveTo>
                    <a:pt x="34020" y="65855"/>
                  </a:moveTo>
                  <a:lnTo>
                    <a:pt x="34020" y="71881"/>
                  </a:lnTo>
                  <a:lnTo>
                    <a:pt x="27971" y="71881"/>
                  </a:lnTo>
                  <a:lnTo>
                    <a:pt x="27971" y="65855"/>
                  </a:lnTo>
                  <a:close/>
                  <a:moveTo>
                    <a:pt x="41206" y="65855"/>
                  </a:moveTo>
                  <a:lnTo>
                    <a:pt x="41206" y="71881"/>
                  </a:lnTo>
                  <a:lnTo>
                    <a:pt x="35157" y="71881"/>
                  </a:lnTo>
                  <a:lnTo>
                    <a:pt x="35157" y="65855"/>
                  </a:lnTo>
                  <a:close/>
                  <a:moveTo>
                    <a:pt x="48392" y="65855"/>
                  </a:moveTo>
                  <a:lnTo>
                    <a:pt x="48392" y="71881"/>
                  </a:lnTo>
                  <a:lnTo>
                    <a:pt x="42365" y="71881"/>
                  </a:lnTo>
                  <a:lnTo>
                    <a:pt x="42365" y="65855"/>
                  </a:lnTo>
                  <a:close/>
                  <a:moveTo>
                    <a:pt x="41206" y="73041"/>
                  </a:moveTo>
                  <a:lnTo>
                    <a:pt x="41206" y="79067"/>
                  </a:lnTo>
                  <a:lnTo>
                    <a:pt x="35157" y="79067"/>
                  </a:lnTo>
                  <a:lnTo>
                    <a:pt x="35157" y="73041"/>
                  </a:lnTo>
                  <a:close/>
                  <a:moveTo>
                    <a:pt x="48392" y="73041"/>
                  </a:moveTo>
                  <a:lnTo>
                    <a:pt x="48392" y="79067"/>
                  </a:lnTo>
                  <a:lnTo>
                    <a:pt x="42365" y="79067"/>
                  </a:lnTo>
                  <a:lnTo>
                    <a:pt x="42365" y="73041"/>
                  </a:lnTo>
                  <a:close/>
                  <a:moveTo>
                    <a:pt x="19648" y="0"/>
                  </a:moveTo>
                  <a:lnTo>
                    <a:pt x="19648" y="137"/>
                  </a:lnTo>
                  <a:lnTo>
                    <a:pt x="15623" y="137"/>
                  </a:lnTo>
                  <a:lnTo>
                    <a:pt x="15214" y="1274"/>
                  </a:lnTo>
                  <a:lnTo>
                    <a:pt x="19648" y="1274"/>
                  </a:lnTo>
                  <a:lnTo>
                    <a:pt x="19648" y="7300"/>
                  </a:lnTo>
                  <a:lnTo>
                    <a:pt x="13599" y="7300"/>
                  </a:lnTo>
                  <a:lnTo>
                    <a:pt x="13599" y="5822"/>
                  </a:lnTo>
                  <a:lnTo>
                    <a:pt x="12462" y="9074"/>
                  </a:lnTo>
                  <a:lnTo>
                    <a:pt x="12462" y="14463"/>
                  </a:lnTo>
                  <a:lnTo>
                    <a:pt x="10552" y="14463"/>
                  </a:lnTo>
                  <a:lnTo>
                    <a:pt x="10143" y="15600"/>
                  </a:lnTo>
                  <a:lnTo>
                    <a:pt x="12462" y="15600"/>
                  </a:lnTo>
                  <a:lnTo>
                    <a:pt x="12462" y="21649"/>
                  </a:lnTo>
                  <a:lnTo>
                    <a:pt x="8005" y="21649"/>
                  </a:lnTo>
                  <a:lnTo>
                    <a:pt x="7619" y="22786"/>
                  </a:lnTo>
                  <a:lnTo>
                    <a:pt x="12440" y="22786"/>
                  </a:lnTo>
                  <a:lnTo>
                    <a:pt x="12440" y="28812"/>
                  </a:lnTo>
                  <a:lnTo>
                    <a:pt x="6414" y="28812"/>
                  </a:lnTo>
                  <a:lnTo>
                    <a:pt x="6414" y="26151"/>
                  </a:lnTo>
                  <a:lnTo>
                    <a:pt x="5072" y="29949"/>
                  </a:lnTo>
                  <a:lnTo>
                    <a:pt x="5254" y="29949"/>
                  </a:lnTo>
                  <a:lnTo>
                    <a:pt x="5254" y="36020"/>
                  </a:lnTo>
                  <a:lnTo>
                    <a:pt x="2934" y="36020"/>
                  </a:lnTo>
                  <a:lnTo>
                    <a:pt x="2548" y="37157"/>
                  </a:lnTo>
                  <a:lnTo>
                    <a:pt x="5277" y="37157"/>
                  </a:lnTo>
                  <a:lnTo>
                    <a:pt x="5277" y="43183"/>
                  </a:lnTo>
                  <a:lnTo>
                    <a:pt x="410" y="43183"/>
                  </a:lnTo>
                  <a:lnTo>
                    <a:pt x="1" y="44320"/>
                  </a:lnTo>
                  <a:lnTo>
                    <a:pt x="5277" y="44320"/>
                  </a:lnTo>
                  <a:lnTo>
                    <a:pt x="5277" y="50369"/>
                  </a:lnTo>
                  <a:lnTo>
                    <a:pt x="4617" y="50369"/>
                  </a:lnTo>
                  <a:lnTo>
                    <a:pt x="6414" y="52075"/>
                  </a:lnTo>
                  <a:lnTo>
                    <a:pt x="6414" y="51529"/>
                  </a:lnTo>
                  <a:lnTo>
                    <a:pt x="12462" y="51529"/>
                  </a:lnTo>
                  <a:lnTo>
                    <a:pt x="12462" y="57555"/>
                  </a:lnTo>
                  <a:lnTo>
                    <a:pt x="12190" y="57555"/>
                  </a:lnTo>
                  <a:lnTo>
                    <a:pt x="13622" y="58874"/>
                  </a:lnTo>
                  <a:lnTo>
                    <a:pt x="13622" y="58692"/>
                  </a:lnTo>
                  <a:lnTo>
                    <a:pt x="19648" y="58692"/>
                  </a:lnTo>
                  <a:lnTo>
                    <a:pt x="19648" y="64604"/>
                  </a:lnTo>
                  <a:lnTo>
                    <a:pt x="20967" y="65855"/>
                  </a:lnTo>
                  <a:lnTo>
                    <a:pt x="26834" y="65855"/>
                  </a:lnTo>
                  <a:lnTo>
                    <a:pt x="26834" y="71426"/>
                  </a:lnTo>
                  <a:lnTo>
                    <a:pt x="28540" y="73041"/>
                  </a:lnTo>
                  <a:lnTo>
                    <a:pt x="34020" y="73041"/>
                  </a:lnTo>
                  <a:lnTo>
                    <a:pt x="34020" y="78248"/>
                  </a:lnTo>
                  <a:lnTo>
                    <a:pt x="36112" y="80204"/>
                  </a:lnTo>
                  <a:lnTo>
                    <a:pt x="41228" y="80204"/>
                  </a:lnTo>
                  <a:lnTo>
                    <a:pt x="41228" y="85048"/>
                  </a:lnTo>
                  <a:lnTo>
                    <a:pt x="42365" y="86139"/>
                  </a:lnTo>
                  <a:lnTo>
                    <a:pt x="42365" y="80204"/>
                  </a:lnTo>
                  <a:lnTo>
                    <a:pt x="48392" y="80204"/>
                  </a:lnTo>
                  <a:lnTo>
                    <a:pt x="48392" y="86253"/>
                  </a:lnTo>
                  <a:lnTo>
                    <a:pt x="42456" y="86253"/>
                  </a:lnTo>
                  <a:lnTo>
                    <a:pt x="43662" y="87390"/>
                  </a:lnTo>
                  <a:lnTo>
                    <a:pt x="48392" y="87390"/>
                  </a:lnTo>
                  <a:lnTo>
                    <a:pt x="48392" y="91870"/>
                  </a:lnTo>
                  <a:lnTo>
                    <a:pt x="49483" y="92916"/>
                  </a:lnTo>
                  <a:lnTo>
                    <a:pt x="49529" y="92916"/>
                  </a:lnTo>
                  <a:lnTo>
                    <a:pt x="49529" y="0"/>
                  </a:lnTo>
                  <a:lnTo>
                    <a:pt x="48392" y="0"/>
                  </a:lnTo>
                  <a:lnTo>
                    <a:pt x="48392" y="137"/>
                  </a:lnTo>
                  <a:lnTo>
                    <a:pt x="42365" y="137"/>
                  </a:lnTo>
                  <a:lnTo>
                    <a:pt x="42365" y="0"/>
                  </a:lnTo>
                  <a:lnTo>
                    <a:pt x="41228" y="0"/>
                  </a:lnTo>
                  <a:lnTo>
                    <a:pt x="41228" y="137"/>
                  </a:lnTo>
                  <a:lnTo>
                    <a:pt x="35157" y="137"/>
                  </a:lnTo>
                  <a:lnTo>
                    <a:pt x="35157" y="0"/>
                  </a:lnTo>
                  <a:lnTo>
                    <a:pt x="34020" y="0"/>
                  </a:lnTo>
                  <a:lnTo>
                    <a:pt x="34020" y="137"/>
                  </a:lnTo>
                  <a:lnTo>
                    <a:pt x="27971" y="137"/>
                  </a:lnTo>
                  <a:lnTo>
                    <a:pt x="27971" y="0"/>
                  </a:lnTo>
                  <a:lnTo>
                    <a:pt x="26834" y="0"/>
                  </a:lnTo>
                  <a:lnTo>
                    <a:pt x="26834" y="137"/>
                  </a:lnTo>
                  <a:lnTo>
                    <a:pt x="20785" y="137"/>
                  </a:lnTo>
                  <a:lnTo>
                    <a:pt x="20785" y="0"/>
                  </a:ln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9"/>
          <p:cNvGrpSpPr/>
          <p:nvPr/>
        </p:nvGrpSpPr>
        <p:grpSpPr>
          <a:xfrm rot="1831146">
            <a:off x="510808" y="686270"/>
            <a:ext cx="917961" cy="1017012"/>
            <a:chOff x="7567100" y="2085976"/>
            <a:chExt cx="961560" cy="1065315"/>
          </a:xfrm>
        </p:grpSpPr>
        <p:sp>
          <p:nvSpPr>
            <p:cNvPr id="1646" name="Google Shape;1646;p9"/>
            <p:cNvSpPr/>
            <p:nvPr/>
          </p:nvSpPr>
          <p:spPr>
            <a:xfrm rot="-5811408">
              <a:off x="7662746" y="2293643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9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9"/>
          <p:cNvGrpSpPr/>
          <p:nvPr/>
        </p:nvGrpSpPr>
        <p:grpSpPr>
          <a:xfrm>
            <a:off x="-370675" y="2671213"/>
            <a:ext cx="1064625" cy="930275"/>
            <a:chOff x="3739700" y="4218425"/>
            <a:chExt cx="1064625" cy="930275"/>
          </a:xfrm>
        </p:grpSpPr>
        <p:sp>
          <p:nvSpPr>
            <p:cNvPr id="1649" name="Google Shape;1649;p9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9"/>
          <p:cNvGrpSpPr/>
          <p:nvPr/>
        </p:nvGrpSpPr>
        <p:grpSpPr>
          <a:xfrm>
            <a:off x="4220901" y="4040701"/>
            <a:ext cx="1064642" cy="307217"/>
            <a:chOff x="4541338" y="271625"/>
            <a:chExt cx="1169679" cy="337564"/>
          </a:xfrm>
        </p:grpSpPr>
        <p:sp>
          <p:nvSpPr>
            <p:cNvPr id="1670" name="Google Shape;1670;p9"/>
            <p:cNvSpPr/>
            <p:nvPr/>
          </p:nvSpPr>
          <p:spPr>
            <a:xfrm>
              <a:off x="4541338" y="343428"/>
              <a:ext cx="1140562" cy="265762"/>
            </a:xfrm>
            <a:custGeom>
              <a:avLst/>
              <a:gdLst/>
              <a:ahLst/>
              <a:cxnLst/>
              <a:rect l="l" t="t" r="r" b="b"/>
              <a:pathLst>
                <a:path w="39171" h="9128" extrusionOk="0">
                  <a:moveTo>
                    <a:pt x="37236" y="0"/>
                  </a:moveTo>
                  <a:cubicBezTo>
                    <a:pt x="36943" y="0"/>
                    <a:pt x="36637" y="108"/>
                    <a:pt x="36353" y="366"/>
                  </a:cubicBezTo>
                  <a:lnTo>
                    <a:pt x="30153" y="6019"/>
                  </a:lnTo>
                  <a:lnTo>
                    <a:pt x="23952" y="366"/>
                  </a:lnTo>
                  <a:cubicBezTo>
                    <a:pt x="23694" y="138"/>
                    <a:pt x="23374" y="24"/>
                    <a:pt x="23055" y="24"/>
                  </a:cubicBezTo>
                  <a:cubicBezTo>
                    <a:pt x="22736" y="24"/>
                    <a:pt x="22417" y="138"/>
                    <a:pt x="22159" y="366"/>
                  </a:cubicBezTo>
                  <a:lnTo>
                    <a:pt x="15958" y="6019"/>
                  </a:lnTo>
                  <a:lnTo>
                    <a:pt x="9757" y="366"/>
                  </a:lnTo>
                  <a:cubicBezTo>
                    <a:pt x="9514" y="138"/>
                    <a:pt x="9195" y="24"/>
                    <a:pt x="8872" y="24"/>
                  </a:cubicBezTo>
                  <a:cubicBezTo>
                    <a:pt x="8549" y="24"/>
                    <a:pt x="8222" y="138"/>
                    <a:pt x="7964" y="366"/>
                  </a:cubicBezTo>
                  <a:lnTo>
                    <a:pt x="882" y="6840"/>
                  </a:lnTo>
                  <a:cubicBezTo>
                    <a:pt x="0" y="7630"/>
                    <a:pt x="578" y="9119"/>
                    <a:pt x="1763" y="9119"/>
                  </a:cubicBezTo>
                  <a:cubicBezTo>
                    <a:pt x="2097" y="9119"/>
                    <a:pt x="2401" y="8998"/>
                    <a:pt x="2644" y="8785"/>
                  </a:cubicBezTo>
                  <a:lnTo>
                    <a:pt x="8876" y="3162"/>
                  </a:lnTo>
                  <a:lnTo>
                    <a:pt x="15076" y="8785"/>
                  </a:lnTo>
                  <a:cubicBezTo>
                    <a:pt x="15319" y="9013"/>
                    <a:pt x="15639" y="9127"/>
                    <a:pt x="15962" y="9127"/>
                  </a:cubicBezTo>
                  <a:cubicBezTo>
                    <a:pt x="16285" y="9127"/>
                    <a:pt x="16611" y="9013"/>
                    <a:pt x="16870" y="8785"/>
                  </a:cubicBezTo>
                  <a:lnTo>
                    <a:pt x="23070" y="3162"/>
                  </a:lnTo>
                  <a:lnTo>
                    <a:pt x="29271" y="8785"/>
                  </a:lnTo>
                  <a:cubicBezTo>
                    <a:pt x="29514" y="9013"/>
                    <a:pt x="29833" y="9127"/>
                    <a:pt x="30156" y="9127"/>
                  </a:cubicBezTo>
                  <a:cubicBezTo>
                    <a:pt x="30479" y="9127"/>
                    <a:pt x="30806" y="9013"/>
                    <a:pt x="31064" y="8785"/>
                  </a:cubicBezTo>
                  <a:lnTo>
                    <a:pt x="38147" y="2341"/>
                  </a:lnTo>
                  <a:cubicBezTo>
                    <a:pt x="39170" y="1413"/>
                    <a:pt x="38292" y="0"/>
                    <a:pt x="37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4569640" y="271625"/>
              <a:ext cx="1141377" cy="265849"/>
            </a:xfrm>
            <a:custGeom>
              <a:avLst/>
              <a:gdLst/>
              <a:ahLst/>
              <a:cxnLst/>
              <a:rect l="l" t="t" r="r" b="b"/>
              <a:pathLst>
                <a:path w="39199" h="9131" extrusionOk="0">
                  <a:moveTo>
                    <a:pt x="37275" y="1"/>
                  </a:moveTo>
                  <a:cubicBezTo>
                    <a:pt x="36980" y="1"/>
                    <a:pt x="36670" y="110"/>
                    <a:pt x="36384" y="369"/>
                  </a:cubicBezTo>
                  <a:lnTo>
                    <a:pt x="30184" y="5993"/>
                  </a:lnTo>
                  <a:lnTo>
                    <a:pt x="23983" y="369"/>
                  </a:lnTo>
                  <a:cubicBezTo>
                    <a:pt x="23725" y="142"/>
                    <a:pt x="23398" y="28"/>
                    <a:pt x="23075" y="28"/>
                  </a:cubicBezTo>
                  <a:cubicBezTo>
                    <a:pt x="22752" y="28"/>
                    <a:pt x="22433" y="142"/>
                    <a:pt x="22190" y="369"/>
                  </a:cubicBezTo>
                  <a:lnTo>
                    <a:pt x="15989" y="5993"/>
                  </a:lnTo>
                  <a:lnTo>
                    <a:pt x="9758" y="369"/>
                  </a:lnTo>
                  <a:cubicBezTo>
                    <a:pt x="9515" y="142"/>
                    <a:pt x="9195" y="28"/>
                    <a:pt x="8876" y="28"/>
                  </a:cubicBezTo>
                  <a:cubicBezTo>
                    <a:pt x="8557" y="28"/>
                    <a:pt x="8238" y="142"/>
                    <a:pt x="7995" y="369"/>
                  </a:cubicBezTo>
                  <a:lnTo>
                    <a:pt x="882" y="6813"/>
                  </a:lnTo>
                  <a:cubicBezTo>
                    <a:pt x="1" y="7634"/>
                    <a:pt x="578" y="9123"/>
                    <a:pt x="1794" y="9123"/>
                  </a:cubicBezTo>
                  <a:cubicBezTo>
                    <a:pt x="2128" y="9123"/>
                    <a:pt x="2432" y="9002"/>
                    <a:pt x="2676" y="8789"/>
                  </a:cubicBezTo>
                  <a:lnTo>
                    <a:pt x="8876" y="3135"/>
                  </a:lnTo>
                  <a:lnTo>
                    <a:pt x="15077" y="8789"/>
                  </a:lnTo>
                  <a:cubicBezTo>
                    <a:pt x="15335" y="9017"/>
                    <a:pt x="15662" y="9131"/>
                    <a:pt x="15985" y="9131"/>
                  </a:cubicBezTo>
                  <a:cubicBezTo>
                    <a:pt x="16308" y="9131"/>
                    <a:pt x="16627" y="9017"/>
                    <a:pt x="16870" y="8789"/>
                  </a:cubicBezTo>
                  <a:lnTo>
                    <a:pt x="23101" y="3135"/>
                  </a:lnTo>
                  <a:lnTo>
                    <a:pt x="29272" y="8789"/>
                  </a:lnTo>
                  <a:cubicBezTo>
                    <a:pt x="29530" y="9017"/>
                    <a:pt x="29857" y="9131"/>
                    <a:pt x="30180" y="9131"/>
                  </a:cubicBezTo>
                  <a:cubicBezTo>
                    <a:pt x="30503" y="9131"/>
                    <a:pt x="30822" y="9017"/>
                    <a:pt x="31065" y="8789"/>
                  </a:cubicBezTo>
                  <a:lnTo>
                    <a:pt x="38178" y="2345"/>
                  </a:lnTo>
                  <a:cubicBezTo>
                    <a:pt x="39199" y="1395"/>
                    <a:pt x="38328" y="1"/>
                    <a:pt x="3727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2" name="Google Shape;1672;p9"/>
          <p:cNvSpPr txBox="1">
            <a:spLocks noGrp="1"/>
          </p:cNvSpPr>
          <p:nvPr>
            <p:ph type="title"/>
          </p:nvPr>
        </p:nvSpPr>
        <p:spPr>
          <a:xfrm>
            <a:off x="2075875" y="1624625"/>
            <a:ext cx="49923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73" name="Google Shape;1673;p9"/>
          <p:cNvSpPr txBox="1">
            <a:spLocks noGrp="1"/>
          </p:cNvSpPr>
          <p:nvPr>
            <p:ph type="subTitle" idx="1"/>
          </p:nvPr>
        </p:nvSpPr>
        <p:spPr>
          <a:xfrm>
            <a:off x="2275050" y="2520750"/>
            <a:ext cx="45939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3"/>
          <p:cNvSpPr txBox="1">
            <a:spLocks noGrp="1"/>
          </p:cNvSpPr>
          <p:nvPr>
            <p:ph type="subTitle" idx="1"/>
          </p:nvPr>
        </p:nvSpPr>
        <p:spPr>
          <a:xfrm>
            <a:off x="751625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3" name="Google Shape;1983;p13"/>
          <p:cNvSpPr txBox="1">
            <a:spLocks noGrp="1"/>
          </p:cNvSpPr>
          <p:nvPr>
            <p:ph type="subTitle" idx="2"/>
          </p:nvPr>
        </p:nvSpPr>
        <p:spPr>
          <a:xfrm>
            <a:off x="751625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4" name="Google Shape;1984;p13"/>
          <p:cNvSpPr txBox="1">
            <a:spLocks noGrp="1"/>
          </p:cNvSpPr>
          <p:nvPr>
            <p:ph type="subTitle" idx="3"/>
          </p:nvPr>
        </p:nvSpPr>
        <p:spPr>
          <a:xfrm>
            <a:off x="3516450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5" name="Google Shape;1985;p13"/>
          <p:cNvSpPr txBox="1">
            <a:spLocks noGrp="1"/>
          </p:cNvSpPr>
          <p:nvPr>
            <p:ph type="subTitle" idx="4"/>
          </p:nvPr>
        </p:nvSpPr>
        <p:spPr>
          <a:xfrm>
            <a:off x="3516450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6" name="Google Shape;1986;p13"/>
          <p:cNvSpPr txBox="1">
            <a:spLocks noGrp="1"/>
          </p:cNvSpPr>
          <p:nvPr>
            <p:ph type="subTitle" idx="5"/>
          </p:nvPr>
        </p:nvSpPr>
        <p:spPr>
          <a:xfrm>
            <a:off x="6281275" y="3372425"/>
            <a:ext cx="21111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7" name="Google Shape;1987;p13"/>
          <p:cNvSpPr txBox="1">
            <a:spLocks noGrp="1"/>
          </p:cNvSpPr>
          <p:nvPr>
            <p:ph type="subTitle" idx="6"/>
          </p:nvPr>
        </p:nvSpPr>
        <p:spPr>
          <a:xfrm>
            <a:off x="6281275" y="3003425"/>
            <a:ext cx="2111100" cy="3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88" name="Google Shape;1988;p13"/>
          <p:cNvGrpSpPr/>
          <p:nvPr/>
        </p:nvGrpSpPr>
        <p:grpSpPr>
          <a:xfrm>
            <a:off x="7821841" y="-809717"/>
            <a:ext cx="1862327" cy="4491787"/>
            <a:chOff x="5692625" y="470675"/>
            <a:chExt cx="1669500" cy="4027425"/>
          </a:xfrm>
        </p:grpSpPr>
        <p:sp>
          <p:nvSpPr>
            <p:cNvPr id="1989" name="Google Shape;1989;p13"/>
            <p:cNvSpPr/>
            <p:nvPr/>
          </p:nvSpPr>
          <p:spPr>
            <a:xfrm>
              <a:off x="5692625" y="470675"/>
              <a:ext cx="1669500" cy="4027425"/>
            </a:xfrm>
            <a:custGeom>
              <a:avLst/>
              <a:gdLst/>
              <a:ahLst/>
              <a:cxnLst/>
              <a:rect l="l" t="t" r="r" b="b"/>
              <a:pathLst>
                <a:path w="66780" h="161097" extrusionOk="0">
                  <a:moveTo>
                    <a:pt x="21521" y="0"/>
                  </a:moveTo>
                  <a:lnTo>
                    <a:pt x="0" y="60913"/>
                  </a:lnTo>
                  <a:lnTo>
                    <a:pt x="66780" y="161097"/>
                  </a:lnTo>
                  <a:lnTo>
                    <a:pt x="667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256450" y="102157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8"/>
                    <a:pt x="2493" y="2797"/>
                  </a:cubicBezTo>
                  <a:cubicBezTo>
                    <a:pt x="2858" y="2676"/>
                    <a:pt x="3132" y="2402"/>
                    <a:pt x="3253" y="2037"/>
                  </a:cubicBezTo>
                  <a:cubicBezTo>
                    <a:pt x="3405" y="1673"/>
                    <a:pt x="3405" y="127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2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759500" y="295095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6256450" y="518525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89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48"/>
                    <a:pt x="2858" y="274"/>
                    <a:pt x="2493" y="123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262550" y="685700"/>
              <a:ext cx="79050" cy="72975"/>
            </a:xfrm>
            <a:custGeom>
              <a:avLst/>
              <a:gdLst/>
              <a:ahLst/>
              <a:cxnLst/>
              <a:rect l="l" t="t" r="r" b="b"/>
              <a:pathLst>
                <a:path w="3162" h="2919" extrusionOk="0">
                  <a:moveTo>
                    <a:pt x="1672" y="1"/>
                  </a:moveTo>
                  <a:cubicBezTo>
                    <a:pt x="1398" y="1"/>
                    <a:pt x="1094" y="92"/>
                    <a:pt x="882" y="275"/>
                  </a:cubicBezTo>
                  <a:cubicBezTo>
                    <a:pt x="0" y="822"/>
                    <a:pt x="0" y="2098"/>
                    <a:pt x="882" y="2676"/>
                  </a:cubicBezTo>
                  <a:cubicBezTo>
                    <a:pt x="1094" y="2828"/>
                    <a:pt x="1398" y="2919"/>
                    <a:pt x="1672" y="2919"/>
                  </a:cubicBezTo>
                  <a:cubicBezTo>
                    <a:pt x="2249" y="2919"/>
                    <a:pt x="2797" y="2585"/>
                    <a:pt x="3009" y="2037"/>
                  </a:cubicBezTo>
                  <a:cubicBezTo>
                    <a:pt x="3161" y="1673"/>
                    <a:pt x="3161" y="1247"/>
                    <a:pt x="3009" y="913"/>
                  </a:cubicBezTo>
                  <a:cubicBezTo>
                    <a:pt x="2797" y="366"/>
                    <a:pt x="2280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6256450" y="854400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2129" y="2888"/>
                    <a:pt x="2311" y="2858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lnTo>
                    <a:pt x="3253" y="852"/>
                  </a:lnTo>
                  <a:cubicBezTo>
                    <a:pt x="3132" y="517"/>
                    <a:pt x="2858" y="244"/>
                    <a:pt x="2493" y="9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6448725" y="3118375"/>
              <a:ext cx="60050" cy="68925"/>
            </a:xfrm>
            <a:custGeom>
              <a:avLst/>
              <a:gdLst/>
              <a:ahLst/>
              <a:cxnLst/>
              <a:rect l="l" t="t" r="r" b="b"/>
              <a:pathLst>
                <a:path w="2402" h="2757" extrusionOk="0">
                  <a:moveTo>
                    <a:pt x="930" y="0"/>
                  </a:moveTo>
                  <a:cubicBezTo>
                    <a:pt x="609" y="0"/>
                    <a:pt x="281" y="110"/>
                    <a:pt x="0" y="355"/>
                  </a:cubicBezTo>
                  <a:lnTo>
                    <a:pt x="1611" y="2756"/>
                  </a:lnTo>
                  <a:cubicBezTo>
                    <a:pt x="1672" y="2726"/>
                    <a:pt x="1702" y="2695"/>
                    <a:pt x="1763" y="2665"/>
                  </a:cubicBezTo>
                  <a:cubicBezTo>
                    <a:pt x="2158" y="2422"/>
                    <a:pt x="2401" y="1966"/>
                    <a:pt x="2401" y="1480"/>
                  </a:cubicBezTo>
                  <a:cubicBezTo>
                    <a:pt x="2401" y="605"/>
                    <a:pt x="1683" y="0"/>
                    <a:pt x="93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6758000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47" y="2825"/>
                    <a:pt x="1732" y="2905"/>
                    <a:pt x="2010" y="2905"/>
                  </a:cubicBezTo>
                  <a:cubicBezTo>
                    <a:pt x="2766" y="2905"/>
                    <a:pt x="3465" y="2305"/>
                    <a:pt x="3465" y="1460"/>
                  </a:cubicBezTo>
                  <a:cubicBezTo>
                    <a:pt x="3465" y="639"/>
                    <a:pt x="2797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6770150" y="3454000"/>
              <a:ext cx="75250" cy="75250"/>
            </a:xfrm>
            <a:custGeom>
              <a:avLst/>
              <a:gdLst/>
              <a:ahLst/>
              <a:cxnLst/>
              <a:rect l="l" t="t" r="r" b="b"/>
              <a:pathLst>
                <a:path w="3010" h="3010" extrusionOk="0">
                  <a:moveTo>
                    <a:pt x="1520" y="0"/>
                  </a:moveTo>
                  <a:cubicBezTo>
                    <a:pt x="700" y="0"/>
                    <a:pt x="61" y="669"/>
                    <a:pt x="61" y="1459"/>
                  </a:cubicBezTo>
                  <a:cubicBezTo>
                    <a:pt x="0" y="2310"/>
                    <a:pt x="669" y="3009"/>
                    <a:pt x="1520" y="3009"/>
                  </a:cubicBezTo>
                  <a:cubicBezTo>
                    <a:pt x="2341" y="3009"/>
                    <a:pt x="3010" y="2310"/>
                    <a:pt x="2979" y="1459"/>
                  </a:cubicBezTo>
                  <a:cubicBezTo>
                    <a:pt x="2979" y="669"/>
                    <a:pt x="2311" y="0"/>
                    <a:pt x="152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6281550" y="2867350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2" y="1"/>
                  </a:moveTo>
                  <a:cubicBezTo>
                    <a:pt x="638" y="1"/>
                    <a:pt x="365" y="92"/>
                    <a:pt x="122" y="244"/>
                  </a:cubicBezTo>
                  <a:cubicBezTo>
                    <a:pt x="91" y="274"/>
                    <a:pt x="30" y="305"/>
                    <a:pt x="0" y="335"/>
                  </a:cubicBezTo>
                  <a:lnTo>
                    <a:pt x="1581" y="2736"/>
                  </a:lnTo>
                  <a:cubicBezTo>
                    <a:pt x="1885" y="2584"/>
                    <a:pt x="2128" y="2311"/>
                    <a:pt x="2249" y="2007"/>
                  </a:cubicBezTo>
                  <a:cubicBezTo>
                    <a:pt x="2401" y="1642"/>
                    <a:pt x="2401" y="1247"/>
                    <a:pt x="2249" y="882"/>
                  </a:cubicBezTo>
                  <a:cubicBezTo>
                    <a:pt x="2128" y="517"/>
                    <a:pt x="1854" y="244"/>
                    <a:pt x="1489" y="122"/>
                  </a:cubicBezTo>
                  <a:cubicBezTo>
                    <a:pt x="1307" y="31"/>
                    <a:pt x="112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6759500" y="3286825"/>
              <a:ext cx="85150" cy="72600"/>
            </a:xfrm>
            <a:custGeom>
              <a:avLst/>
              <a:gdLst/>
              <a:ahLst/>
              <a:cxnLst/>
              <a:rect l="l" t="t" r="r" b="b"/>
              <a:pathLst>
                <a:path w="3406" h="2904" extrusionOk="0">
                  <a:moveTo>
                    <a:pt x="1946" y="0"/>
                  </a:moveTo>
                  <a:cubicBezTo>
                    <a:pt x="639" y="0"/>
                    <a:pt x="1" y="1550"/>
                    <a:pt x="913" y="2462"/>
                  </a:cubicBezTo>
                  <a:cubicBezTo>
                    <a:pt x="1208" y="2768"/>
                    <a:pt x="1574" y="2904"/>
                    <a:pt x="1934" y="2904"/>
                  </a:cubicBezTo>
                  <a:cubicBezTo>
                    <a:pt x="2683" y="2904"/>
                    <a:pt x="3405" y="2312"/>
                    <a:pt x="3405" y="1429"/>
                  </a:cubicBezTo>
                  <a:cubicBezTo>
                    <a:pt x="3405" y="638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6254950" y="27001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1976" y="1"/>
                  </a:moveTo>
                  <a:cubicBezTo>
                    <a:pt x="547" y="1"/>
                    <a:pt x="0" y="1855"/>
                    <a:pt x="1186" y="2645"/>
                  </a:cubicBezTo>
                  <a:cubicBezTo>
                    <a:pt x="1398" y="2797"/>
                    <a:pt x="1702" y="2888"/>
                    <a:pt x="1976" y="2888"/>
                  </a:cubicBezTo>
                  <a:cubicBezTo>
                    <a:pt x="2189" y="2888"/>
                    <a:pt x="2371" y="2827"/>
                    <a:pt x="2553" y="2767"/>
                  </a:cubicBezTo>
                  <a:cubicBezTo>
                    <a:pt x="2888" y="2615"/>
                    <a:pt x="3161" y="2341"/>
                    <a:pt x="3313" y="2007"/>
                  </a:cubicBezTo>
                  <a:cubicBezTo>
                    <a:pt x="3465" y="1642"/>
                    <a:pt x="3465" y="1216"/>
                    <a:pt x="3313" y="852"/>
                  </a:cubicBezTo>
                  <a:cubicBezTo>
                    <a:pt x="3161" y="517"/>
                    <a:pt x="2888" y="244"/>
                    <a:pt x="2553" y="9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6254950" y="25314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1976" y="1"/>
                  </a:moveTo>
                  <a:cubicBezTo>
                    <a:pt x="1702" y="1"/>
                    <a:pt x="1398" y="92"/>
                    <a:pt x="1186" y="244"/>
                  </a:cubicBezTo>
                  <a:cubicBezTo>
                    <a:pt x="0" y="1065"/>
                    <a:pt x="547" y="2888"/>
                    <a:pt x="1976" y="2919"/>
                  </a:cubicBezTo>
                  <a:cubicBezTo>
                    <a:pt x="2189" y="2919"/>
                    <a:pt x="2371" y="2858"/>
                    <a:pt x="2553" y="2797"/>
                  </a:cubicBezTo>
                  <a:cubicBezTo>
                    <a:pt x="2888" y="2645"/>
                    <a:pt x="3161" y="2372"/>
                    <a:pt x="3313" y="2037"/>
                  </a:cubicBezTo>
                  <a:cubicBezTo>
                    <a:pt x="3465" y="1673"/>
                    <a:pt x="3465" y="1247"/>
                    <a:pt x="3313" y="882"/>
                  </a:cubicBezTo>
                  <a:cubicBezTo>
                    <a:pt x="3161" y="548"/>
                    <a:pt x="2888" y="274"/>
                    <a:pt x="2553" y="122"/>
                  </a:cubicBezTo>
                  <a:cubicBezTo>
                    <a:pt x="2371" y="31"/>
                    <a:pt x="2189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6254950" y="2028425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2006" y="1"/>
                  </a:moveTo>
                  <a:cubicBezTo>
                    <a:pt x="1702" y="1"/>
                    <a:pt x="1429" y="92"/>
                    <a:pt x="1186" y="244"/>
                  </a:cubicBezTo>
                  <a:cubicBezTo>
                    <a:pt x="0" y="1065"/>
                    <a:pt x="578" y="2889"/>
                    <a:pt x="2006" y="2919"/>
                  </a:cubicBezTo>
                  <a:cubicBezTo>
                    <a:pt x="2189" y="2919"/>
                    <a:pt x="2401" y="2889"/>
                    <a:pt x="2553" y="2797"/>
                  </a:cubicBezTo>
                  <a:cubicBezTo>
                    <a:pt x="2918" y="2645"/>
                    <a:pt x="3192" y="2372"/>
                    <a:pt x="3313" y="2037"/>
                  </a:cubicBezTo>
                  <a:cubicBezTo>
                    <a:pt x="3404" y="1855"/>
                    <a:pt x="3435" y="1673"/>
                    <a:pt x="3435" y="1460"/>
                  </a:cubicBezTo>
                  <a:cubicBezTo>
                    <a:pt x="3435" y="1278"/>
                    <a:pt x="3404" y="1065"/>
                    <a:pt x="3313" y="882"/>
                  </a:cubicBezTo>
                  <a:cubicBezTo>
                    <a:pt x="3192" y="548"/>
                    <a:pt x="2918" y="274"/>
                    <a:pt x="2553" y="123"/>
                  </a:cubicBezTo>
                  <a:cubicBezTo>
                    <a:pt x="2371" y="31"/>
                    <a:pt x="2189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6254950" y="219637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02" y="2918"/>
                    <a:pt x="2006" y="2918"/>
                  </a:cubicBezTo>
                  <a:cubicBezTo>
                    <a:pt x="2189" y="2918"/>
                    <a:pt x="2371" y="2888"/>
                    <a:pt x="2553" y="2797"/>
                  </a:cubicBezTo>
                  <a:cubicBezTo>
                    <a:pt x="2918" y="2645"/>
                    <a:pt x="3192" y="2371"/>
                    <a:pt x="3313" y="2037"/>
                  </a:cubicBezTo>
                  <a:cubicBezTo>
                    <a:pt x="3465" y="1672"/>
                    <a:pt x="3465" y="1277"/>
                    <a:pt x="3313" y="912"/>
                  </a:cubicBezTo>
                  <a:lnTo>
                    <a:pt x="3313" y="882"/>
                  </a:lnTo>
                  <a:cubicBezTo>
                    <a:pt x="3192" y="547"/>
                    <a:pt x="2918" y="27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6256450" y="2364300"/>
              <a:ext cx="85150" cy="72425"/>
            </a:xfrm>
            <a:custGeom>
              <a:avLst/>
              <a:gdLst/>
              <a:ahLst/>
              <a:cxnLst/>
              <a:rect l="l" t="t" r="r" b="b"/>
              <a:pathLst>
                <a:path w="3406" h="2897" extrusionOk="0">
                  <a:moveTo>
                    <a:pt x="1946" y="1"/>
                  </a:moveTo>
                  <a:cubicBezTo>
                    <a:pt x="1" y="1"/>
                    <a:pt x="1" y="2888"/>
                    <a:pt x="1946" y="2888"/>
                  </a:cubicBezTo>
                  <a:cubicBezTo>
                    <a:pt x="1980" y="2894"/>
                    <a:pt x="2013" y="2896"/>
                    <a:pt x="2047" y="2896"/>
                  </a:cubicBezTo>
                  <a:cubicBezTo>
                    <a:pt x="2196" y="2896"/>
                    <a:pt x="2345" y="2847"/>
                    <a:pt x="2493" y="2797"/>
                  </a:cubicBezTo>
                  <a:cubicBezTo>
                    <a:pt x="2858" y="2645"/>
                    <a:pt x="3132" y="2372"/>
                    <a:pt x="3253" y="2037"/>
                  </a:cubicBezTo>
                  <a:cubicBezTo>
                    <a:pt x="3405" y="1673"/>
                    <a:pt x="3405" y="1247"/>
                    <a:pt x="3253" y="882"/>
                  </a:cubicBezTo>
                  <a:cubicBezTo>
                    <a:pt x="3132" y="518"/>
                    <a:pt x="2858" y="24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6256450" y="186050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8"/>
                    <a:pt x="1946" y="2918"/>
                  </a:cubicBezTo>
                  <a:cubicBezTo>
                    <a:pt x="2129" y="2918"/>
                    <a:pt x="2311" y="2888"/>
                    <a:pt x="2493" y="2797"/>
                  </a:cubicBezTo>
                  <a:cubicBezTo>
                    <a:pt x="2858" y="2675"/>
                    <a:pt x="3132" y="2402"/>
                    <a:pt x="3253" y="2037"/>
                  </a:cubicBezTo>
                  <a:cubicBezTo>
                    <a:pt x="3405" y="1672"/>
                    <a:pt x="3405" y="1277"/>
                    <a:pt x="3253" y="912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6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6256450" y="1357450"/>
              <a:ext cx="85150" cy="72975"/>
            </a:xfrm>
            <a:custGeom>
              <a:avLst/>
              <a:gdLst/>
              <a:ahLst/>
              <a:cxnLst/>
              <a:rect l="l" t="t" r="r" b="b"/>
              <a:pathLst>
                <a:path w="3406" h="2919" extrusionOk="0">
                  <a:moveTo>
                    <a:pt x="1946" y="1"/>
                  </a:moveTo>
                  <a:cubicBezTo>
                    <a:pt x="1" y="1"/>
                    <a:pt x="1" y="2919"/>
                    <a:pt x="1946" y="2919"/>
                  </a:cubicBezTo>
                  <a:cubicBezTo>
                    <a:pt x="2129" y="2919"/>
                    <a:pt x="2311" y="2858"/>
                    <a:pt x="2493" y="2797"/>
                  </a:cubicBezTo>
                  <a:cubicBezTo>
                    <a:pt x="2858" y="2645"/>
                    <a:pt x="3132" y="2371"/>
                    <a:pt x="3253" y="2037"/>
                  </a:cubicBezTo>
                  <a:cubicBezTo>
                    <a:pt x="3405" y="1672"/>
                    <a:pt x="3405" y="1247"/>
                    <a:pt x="3253" y="913"/>
                  </a:cubicBezTo>
                  <a:lnTo>
                    <a:pt x="3253" y="882"/>
                  </a:lnTo>
                  <a:cubicBezTo>
                    <a:pt x="3132" y="548"/>
                    <a:pt x="2858" y="274"/>
                    <a:pt x="2493" y="122"/>
                  </a:cubicBezTo>
                  <a:cubicBezTo>
                    <a:pt x="2311" y="31"/>
                    <a:pt x="2129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254950" y="152540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1702" y="0"/>
                    <a:pt x="1429" y="91"/>
                    <a:pt x="1186" y="243"/>
                  </a:cubicBezTo>
                  <a:cubicBezTo>
                    <a:pt x="0" y="1034"/>
                    <a:pt x="578" y="2888"/>
                    <a:pt x="2006" y="2918"/>
                  </a:cubicBezTo>
                  <a:cubicBezTo>
                    <a:pt x="2189" y="2918"/>
                    <a:pt x="2371" y="2857"/>
                    <a:pt x="2553" y="2796"/>
                  </a:cubicBezTo>
                  <a:cubicBezTo>
                    <a:pt x="2918" y="2644"/>
                    <a:pt x="3192" y="2371"/>
                    <a:pt x="3313" y="2037"/>
                  </a:cubicBezTo>
                  <a:cubicBezTo>
                    <a:pt x="3465" y="1672"/>
                    <a:pt x="3465" y="1246"/>
                    <a:pt x="3313" y="882"/>
                  </a:cubicBezTo>
                  <a:cubicBezTo>
                    <a:pt x="3192" y="517"/>
                    <a:pt x="2918" y="243"/>
                    <a:pt x="2553" y="122"/>
                  </a:cubicBezTo>
                  <a:cubicBezTo>
                    <a:pt x="2371" y="30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262550" y="1189525"/>
              <a:ext cx="78275" cy="72975"/>
            </a:xfrm>
            <a:custGeom>
              <a:avLst/>
              <a:gdLst/>
              <a:ahLst/>
              <a:cxnLst/>
              <a:rect l="l" t="t" r="r" b="b"/>
              <a:pathLst>
                <a:path w="3131" h="2919" extrusionOk="0">
                  <a:moveTo>
                    <a:pt x="1672" y="0"/>
                  </a:moveTo>
                  <a:cubicBezTo>
                    <a:pt x="1398" y="0"/>
                    <a:pt x="1094" y="91"/>
                    <a:pt x="882" y="243"/>
                  </a:cubicBezTo>
                  <a:cubicBezTo>
                    <a:pt x="0" y="821"/>
                    <a:pt x="0" y="2067"/>
                    <a:pt x="882" y="2645"/>
                  </a:cubicBezTo>
                  <a:cubicBezTo>
                    <a:pt x="1094" y="2827"/>
                    <a:pt x="1398" y="2918"/>
                    <a:pt x="1672" y="2918"/>
                  </a:cubicBezTo>
                  <a:cubicBezTo>
                    <a:pt x="2249" y="2918"/>
                    <a:pt x="2797" y="2553"/>
                    <a:pt x="3009" y="2037"/>
                  </a:cubicBezTo>
                  <a:cubicBezTo>
                    <a:pt x="3100" y="1854"/>
                    <a:pt x="3131" y="1642"/>
                    <a:pt x="3131" y="1459"/>
                  </a:cubicBezTo>
                  <a:cubicBezTo>
                    <a:pt x="3131" y="1246"/>
                    <a:pt x="3100" y="1064"/>
                    <a:pt x="3009" y="882"/>
                  </a:cubicBezTo>
                  <a:cubicBezTo>
                    <a:pt x="2797" y="335"/>
                    <a:pt x="2280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254950" y="16933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827"/>
                    <a:pt x="1702" y="2888"/>
                    <a:pt x="2006" y="2888"/>
                  </a:cubicBezTo>
                  <a:cubicBezTo>
                    <a:pt x="2584" y="2888"/>
                    <a:pt x="3101" y="2554"/>
                    <a:pt x="3344" y="2007"/>
                  </a:cubicBezTo>
                  <a:cubicBezTo>
                    <a:pt x="3404" y="1824"/>
                    <a:pt x="3465" y="1642"/>
                    <a:pt x="3465" y="1429"/>
                  </a:cubicBezTo>
                  <a:cubicBezTo>
                    <a:pt x="3465" y="1247"/>
                    <a:pt x="3404" y="1034"/>
                    <a:pt x="3313" y="882"/>
                  </a:cubicBezTo>
                  <a:cubicBezTo>
                    <a:pt x="3192" y="517"/>
                    <a:pt x="2918" y="244"/>
                    <a:pt x="2553" y="122"/>
                  </a:cubicBezTo>
                  <a:cubicBezTo>
                    <a:pt x="2401" y="31"/>
                    <a:pt x="2189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67716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759500" y="60212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946" y="0"/>
                  </a:moveTo>
                  <a:cubicBezTo>
                    <a:pt x="639" y="0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59"/>
                  </a:cubicBezTo>
                  <a:cubicBezTo>
                    <a:pt x="3405" y="63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6591575" y="28673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67716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48" y="0"/>
                  </a:moveTo>
                  <a:cubicBezTo>
                    <a:pt x="905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13" y="2926"/>
                    <a:pt x="1448" y="2926"/>
                  </a:cubicBezTo>
                  <a:cubicBezTo>
                    <a:pt x="2082" y="2926"/>
                    <a:pt x="2721" y="2531"/>
                    <a:pt x="2888" y="1740"/>
                  </a:cubicBezTo>
                  <a:cubicBezTo>
                    <a:pt x="2888" y="1649"/>
                    <a:pt x="2918" y="1558"/>
                    <a:pt x="2918" y="1467"/>
                  </a:cubicBezTo>
                  <a:cubicBezTo>
                    <a:pt x="2918" y="1254"/>
                    <a:pt x="2857" y="1072"/>
                    <a:pt x="2797" y="889"/>
                  </a:cubicBezTo>
                  <a:cubicBezTo>
                    <a:pt x="2538" y="297"/>
                    <a:pt x="1991" y="0"/>
                    <a:pt x="144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6759500" y="937975"/>
              <a:ext cx="85150" cy="72325"/>
            </a:xfrm>
            <a:custGeom>
              <a:avLst/>
              <a:gdLst/>
              <a:ahLst/>
              <a:cxnLst/>
              <a:rect l="l" t="t" r="r" b="b"/>
              <a:pathLst>
                <a:path w="3406" h="2893" extrusionOk="0">
                  <a:moveTo>
                    <a:pt x="1998" y="0"/>
                  </a:moveTo>
                  <a:cubicBezTo>
                    <a:pt x="1981" y="0"/>
                    <a:pt x="1964" y="1"/>
                    <a:pt x="1946" y="1"/>
                  </a:cubicBezTo>
                  <a:cubicBezTo>
                    <a:pt x="639" y="1"/>
                    <a:pt x="1" y="1551"/>
                    <a:pt x="913" y="2463"/>
                  </a:cubicBezTo>
                  <a:cubicBezTo>
                    <a:pt x="1209" y="2760"/>
                    <a:pt x="1577" y="2892"/>
                    <a:pt x="1937" y="2892"/>
                  </a:cubicBezTo>
                  <a:cubicBezTo>
                    <a:pt x="2686" y="2892"/>
                    <a:pt x="3405" y="2322"/>
                    <a:pt x="3405" y="1460"/>
                  </a:cubicBezTo>
                  <a:cubicBezTo>
                    <a:pt x="3405" y="658"/>
                    <a:pt x="2766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6759500" y="1105175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6591575" y="23635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6590825" y="253147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lnTo>
                    <a:pt x="1976" y="31"/>
                  </a:lnTo>
                  <a:cubicBezTo>
                    <a:pt x="1937" y="27"/>
                    <a:pt x="1899" y="25"/>
                    <a:pt x="1861" y="25"/>
                  </a:cubicBezTo>
                  <a:cubicBezTo>
                    <a:pt x="1603" y="25"/>
                    <a:pt x="1367" y="115"/>
                    <a:pt x="1155" y="274"/>
                  </a:cubicBezTo>
                  <a:cubicBezTo>
                    <a:pt x="0" y="1065"/>
                    <a:pt x="547" y="291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6591575" y="269942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6598425" y="30353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91"/>
                    <a:pt x="851" y="243"/>
                  </a:cubicBezTo>
                  <a:cubicBezTo>
                    <a:pt x="0" y="821"/>
                    <a:pt x="0" y="2097"/>
                    <a:pt x="851" y="267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82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6759500" y="1944100"/>
              <a:ext cx="85150" cy="73025"/>
            </a:xfrm>
            <a:custGeom>
              <a:avLst/>
              <a:gdLst/>
              <a:ahLst/>
              <a:cxnLst/>
              <a:rect l="l" t="t" r="r" b="b"/>
              <a:pathLst>
                <a:path w="3406" h="2921" extrusionOk="0">
                  <a:moveTo>
                    <a:pt x="1946" y="0"/>
                  </a:moveTo>
                  <a:cubicBezTo>
                    <a:pt x="639" y="0"/>
                    <a:pt x="1" y="1581"/>
                    <a:pt x="913" y="2492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59"/>
                  </a:cubicBezTo>
                  <a:cubicBezTo>
                    <a:pt x="3405" y="669"/>
                    <a:pt x="2737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67716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6758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79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6759500" y="2279950"/>
              <a:ext cx="85150" cy="72900"/>
            </a:xfrm>
            <a:custGeom>
              <a:avLst/>
              <a:gdLst/>
              <a:ahLst/>
              <a:cxnLst/>
              <a:rect l="l" t="t" r="r" b="b"/>
              <a:pathLst>
                <a:path w="3406" h="2916" extrusionOk="0">
                  <a:moveTo>
                    <a:pt x="1946" y="1"/>
                  </a:moveTo>
                  <a:cubicBezTo>
                    <a:pt x="639" y="1"/>
                    <a:pt x="1" y="1551"/>
                    <a:pt x="913" y="2493"/>
                  </a:cubicBezTo>
                  <a:cubicBezTo>
                    <a:pt x="1205" y="2785"/>
                    <a:pt x="1565" y="2915"/>
                    <a:pt x="1920" y="2915"/>
                  </a:cubicBezTo>
                  <a:cubicBezTo>
                    <a:pt x="2674" y="2915"/>
                    <a:pt x="3405" y="2328"/>
                    <a:pt x="3405" y="1460"/>
                  </a:cubicBezTo>
                  <a:cubicBezTo>
                    <a:pt x="3405" y="63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6758750" y="2615075"/>
              <a:ext cx="85900" cy="73375"/>
            </a:xfrm>
            <a:custGeom>
              <a:avLst/>
              <a:gdLst/>
              <a:ahLst/>
              <a:cxnLst/>
              <a:rect l="l" t="t" r="r" b="b"/>
              <a:pathLst>
                <a:path w="3436" h="2935" extrusionOk="0">
                  <a:moveTo>
                    <a:pt x="1976" y="0"/>
                  </a:moveTo>
                  <a:cubicBezTo>
                    <a:pt x="669" y="0"/>
                    <a:pt x="1" y="1581"/>
                    <a:pt x="943" y="2493"/>
                  </a:cubicBezTo>
                  <a:cubicBezTo>
                    <a:pt x="1238" y="2798"/>
                    <a:pt x="1604" y="2934"/>
                    <a:pt x="1964" y="2934"/>
                  </a:cubicBezTo>
                  <a:cubicBezTo>
                    <a:pt x="2713" y="2934"/>
                    <a:pt x="3435" y="2343"/>
                    <a:pt x="3435" y="1459"/>
                  </a:cubicBezTo>
                  <a:cubicBezTo>
                    <a:pt x="3435" y="669"/>
                    <a:pt x="2767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759500" y="12731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759500" y="278300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1"/>
                    <a:pt x="1" y="1581"/>
                    <a:pt x="913" y="2493"/>
                  </a:cubicBezTo>
                  <a:cubicBezTo>
                    <a:pt x="1208" y="2789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758750" y="1608975"/>
              <a:ext cx="85900" cy="72875"/>
            </a:xfrm>
            <a:custGeom>
              <a:avLst/>
              <a:gdLst/>
              <a:ahLst/>
              <a:cxnLst/>
              <a:rect l="l" t="t" r="r" b="b"/>
              <a:pathLst>
                <a:path w="3436" h="2915" extrusionOk="0">
                  <a:moveTo>
                    <a:pt x="1976" y="1"/>
                  </a:moveTo>
                  <a:cubicBezTo>
                    <a:pt x="669" y="1"/>
                    <a:pt x="1" y="1551"/>
                    <a:pt x="943" y="2493"/>
                  </a:cubicBezTo>
                  <a:cubicBezTo>
                    <a:pt x="1235" y="2785"/>
                    <a:pt x="1595" y="2915"/>
                    <a:pt x="1950" y="2915"/>
                  </a:cubicBezTo>
                  <a:cubicBezTo>
                    <a:pt x="2704" y="2915"/>
                    <a:pt x="3435" y="2328"/>
                    <a:pt x="3435" y="1460"/>
                  </a:cubicBezTo>
                  <a:cubicBezTo>
                    <a:pt x="3435" y="639"/>
                    <a:pt x="2767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3"/>
            <p:cNvSpPr/>
            <p:nvPr/>
          </p:nvSpPr>
          <p:spPr>
            <a:xfrm>
              <a:off x="6590050" y="21956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1"/>
                  </a:moveTo>
                  <a:cubicBezTo>
                    <a:pt x="57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61" y="2828"/>
                    <a:pt x="3861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3"/>
            <p:cNvSpPr/>
            <p:nvPr/>
          </p:nvSpPr>
          <p:spPr>
            <a:xfrm>
              <a:off x="6759500" y="1776150"/>
              <a:ext cx="85150" cy="73050"/>
            </a:xfrm>
            <a:custGeom>
              <a:avLst/>
              <a:gdLst/>
              <a:ahLst/>
              <a:cxnLst/>
              <a:rect l="l" t="t" r="r" b="b"/>
              <a:pathLst>
                <a:path w="3406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3" y="2493"/>
                  </a:cubicBezTo>
                  <a:cubicBezTo>
                    <a:pt x="1208" y="2788"/>
                    <a:pt x="1574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7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3"/>
            <p:cNvSpPr/>
            <p:nvPr/>
          </p:nvSpPr>
          <p:spPr>
            <a:xfrm>
              <a:off x="6423650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0"/>
                  </a:moveTo>
                  <a:cubicBezTo>
                    <a:pt x="638" y="0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59"/>
                  </a:cubicBezTo>
                  <a:cubicBezTo>
                    <a:pt x="3404" y="63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3"/>
            <p:cNvSpPr/>
            <p:nvPr/>
          </p:nvSpPr>
          <p:spPr>
            <a:xfrm>
              <a:off x="6088525" y="937975"/>
              <a:ext cx="84375" cy="72325"/>
            </a:xfrm>
            <a:custGeom>
              <a:avLst/>
              <a:gdLst/>
              <a:ahLst/>
              <a:cxnLst/>
              <a:rect l="l" t="t" r="r" b="b"/>
              <a:pathLst>
                <a:path w="3375" h="2893" extrusionOk="0">
                  <a:moveTo>
                    <a:pt x="1998" y="0"/>
                  </a:moveTo>
                  <a:cubicBezTo>
                    <a:pt x="1980" y="0"/>
                    <a:pt x="1963" y="1"/>
                    <a:pt x="1946" y="1"/>
                  </a:cubicBezTo>
                  <a:cubicBezTo>
                    <a:pt x="639" y="1"/>
                    <a:pt x="1" y="1551"/>
                    <a:pt x="912" y="2463"/>
                  </a:cubicBezTo>
                  <a:cubicBezTo>
                    <a:pt x="1209" y="2760"/>
                    <a:pt x="1573" y="2892"/>
                    <a:pt x="1929" y="2892"/>
                  </a:cubicBezTo>
                  <a:cubicBezTo>
                    <a:pt x="2669" y="2892"/>
                    <a:pt x="3374" y="2322"/>
                    <a:pt x="3374" y="1460"/>
                  </a:cubicBezTo>
                  <a:cubicBezTo>
                    <a:pt x="3374" y="658"/>
                    <a:pt x="2764" y="0"/>
                    <a:pt x="199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3"/>
            <p:cNvSpPr/>
            <p:nvPr/>
          </p:nvSpPr>
          <p:spPr>
            <a:xfrm>
              <a:off x="5952500" y="1191050"/>
              <a:ext cx="52450" cy="71450"/>
            </a:xfrm>
            <a:custGeom>
              <a:avLst/>
              <a:gdLst/>
              <a:ahLst/>
              <a:cxnLst/>
              <a:rect l="l" t="t" r="r" b="b"/>
              <a:pathLst>
                <a:path w="2098" h="2858" extrusionOk="0">
                  <a:moveTo>
                    <a:pt x="973" y="0"/>
                  </a:moveTo>
                  <a:lnTo>
                    <a:pt x="1" y="2705"/>
                  </a:lnTo>
                  <a:cubicBezTo>
                    <a:pt x="213" y="2796"/>
                    <a:pt x="426" y="2857"/>
                    <a:pt x="669" y="2857"/>
                  </a:cubicBezTo>
                  <a:cubicBezTo>
                    <a:pt x="852" y="2857"/>
                    <a:pt x="1034" y="2796"/>
                    <a:pt x="1217" y="2736"/>
                  </a:cubicBezTo>
                  <a:cubicBezTo>
                    <a:pt x="1551" y="2584"/>
                    <a:pt x="1824" y="2310"/>
                    <a:pt x="1976" y="1976"/>
                  </a:cubicBezTo>
                  <a:cubicBezTo>
                    <a:pt x="2068" y="1793"/>
                    <a:pt x="2098" y="1581"/>
                    <a:pt x="2098" y="1398"/>
                  </a:cubicBezTo>
                  <a:cubicBezTo>
                    <a:pt x="2098" y="1185"/>
                    <a:pt x="2068" y="1003"/>
                    <a:pt x="1976" y="821"/>
                  </a:cubicBezTo>
                  <a:cubicBezTo>
                    <a:pt x="1824" y="486"/>
                    <a:pt x="1551" y="213"/>
                    <a:pt x="1217" y="61"/>
                  </a:cubicBezTo>
                  <a:cubicBezTo>
                    <a:pt x="1125" y="30"/>
                    <a:pt x="1034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3"/>
            <p:cNvSpPr/>
            <p:nvPr/>
          </p:nvSpPr>
          <p:spPr>
            <a:xfrm>
              <a:off x="608777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9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3"/>
            <p:cNvSpPr/>
            <p:nvPr/>
          </p:nvSpPr>
          <p:spPr>
            <a:xfrm>
              <a:off x="6100675" y="1442750"/>
              <a:ext cx="72225" cy="69550"/>
            </a:xfrm>
            <a:custGeom>
              <a:avLst/>
              <a:gdLst/>
              <a:ahLst/>
              <a:cxnLst/>
              <a:rect l="l" t="t" r="r" b="b"/>
              <a:pathLst>
                <a:path w="2889" h="2782" extrusionOk="0">
                  <a:moveTo>
                    <a:pt x="1445" y="1"/>
                  </a:moveTo>
                  <a:cubicBezTo>
                    <a:pt x="746" y="1"/>
                    <a:pt x="46" y="464"/>
                    <a:pt x="1" y="1391"/>
                  </a:cubicBezTo>
                  <a:cubicBezTo>
                    <a:pt x="46" y="2318"/>
                    <a:pt x="746" y="2782"/>
                    <a:pt x="1445" y="2782"/>
                  </a:cubicBezTo>
                  <a:cubicBezTo>
                    <a:pt x="2144" y="2782"/>
                    <a:pt x="2843" y="2318"/>
                    <a:pt x="2888" y="1391"/>
                  </a:cubicBezTo>
                  <a:cubicBezTo>
                    <a:pt x="2843" y="464"/>
                    <a:pt x="2144" y="1"/>
                    <a:pt x="14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3"/>
            <p:cNvSpPr/>
            <p:nvPr/>
          </p:nvSpPr>
          <p:spPr>
            <a:xfrm>
              <a:off x="5922875" y="2028425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67" y="2919"/>
                    <a:pt x="2250" y="2889"/>
                    <a:pt x="2432" y="2797"/>
                  </a:cubicBezTo>
                  <a:cubicBezTo>
                    <a:pt x="2766" y="2645"/>
                    <a:pt x="3040" y="2372"/>
                    <a:pt x="3192" y="2037"/>
                  </a:cubicBezTo>
                  <a:cubicBezTo>
                    <a:pt x="3253" y="1855"/>
                    <a:pt x="3313" y="1673"/>
                    <a:pt x="3313" y="1460"/>
                  </a:cubicBezTo>
                  <a:cubicBezTo>
                    <a:pt x="3313" y="1278"/>
                    <a:pt x="3253" y="1065"/>
                    <a:pt x="3192" y="882"/>
                  </a:cubicBezTo>
                  <a:cubicBezTo>
                    <a:pt x="3040" y="548"/>
                    <a:pt x="2766" y="274"/>
                    <a:pt x="2432" y="123"/>
                  </a:cubicBezTo>
                  <a:cubicBezTo>
                    <a:pt x="2250" y="31"/>
                    <a:pt x="206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3"/>
            <p:cNvSpPr/>
            <p:nvPr/>
          </p:nvSpPr>
          <p:spPr>
            <a:xfrm>
              <a:off x="608777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3"/>
            <p:cNvSpPr/>
            <p:nvPr/>
          </p:nvSpPr>
          <p:spPr>
            <a:xfrm>
              <a:off x="5922875" y="1693325"/>
              <a:ext cx="82850" cy="72250"/>
            </a:xfrm>
            <a:custGeom>
              <a:avLst/>
              <a:gdLst/>
              <a:ahLst/>
              <a:cxnLst/>
              <a:rect l="l" t="t" r="r" b="b"/>
              <a:pathLst>
                <a:path w="3314" h="2890" extrusionOk="0">
                  <a:moveTo>
                    <a:pt x="1854" y="0"/>
                  </a:moveTo>
                  <a:cubicBezTo>
                    <a:pt x="0" y="92"/>
                    <a:pt x="0" y="2797"/>
                    <a:pt x="1854" y="2888"/>
                  </a:cubicBezTo>
                  <a:cubicBezTo>
                    <a:pt x="1877" y="2889"/>
                    <a:pt x="1899" y="2890"/>
                    <a:pt x="1922" y="2890"/>
                  </a:cubicBezTo>
                  <a:cubicBezTo>
                    <a:pt x="2474" y="2890"/>
                    <a:pt x="2987" y="2532"/>
                    <a:pt x="3192" y="2007"/>
                  </a:cubicBezTo>
                  <a:cubicBezTo>
                    <a:pt x="3283" y="1824"/>
                    <a:pt x="3313" y="1642"/>
                    <a:pt x="3313" y="1459"/>
                  </a:cubicBezTo>
                  <a:cubicBezTo>
                    <a:pt x="3313" y="1247"/>
                    <a:pt x="3253" y="1064"/>
                    <a:pt x="3192" y="882"/>
                  </a:cubicBezTo>
                  <a:cubicBezTo>
                    <a:pt x="3040" y="517"/>
                    <a:pt x="2766" y="244"/>
                    <a:pt x="2432" y="122"/>
                  </a:cubicBezTo>
                  <a:cubicBezTo>
                    <a:pt x="2250" y="31"/>
                    <a:pt x="2067" y="0"/>
                    <a:pt x="1854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3"/>
            <p:cNvSpPr/>
            <p:nvPr/>
          </p:nvSpPr>
          <p:spPr>
            <a:xfrm>
              <a:off x="5922875" y="2195600"/>
              <a:ext cx="82850" cy="72975"/>
            </a:xfrm>
            <a:custGeom>
              <a:avLst/>
              <a:gdLst/>
              <a:ahLst/>
              <a:cxnLst/>
              <a:rect l="l" t="t" r="r" b="b"/>
              <a:pathLst>
                <a:path w="3314" h="2919" extrusionOk="0">
                  <a:moveTo>
                    <a:pt x="1854" y="1"/>
                  </a:moveTo>
                  <a:cubicBezTo>
                    <a:pt x="0" y="92"/>
                    <a:pt x="0" y="2828"/>
                    <a:pt x="1854" y="2919"/>
                  </a:cubicBezTo>
                  <a:cubicBezTo>
                    <a:pt x="2037" y="2919"/>
                    <a:pt x="2219" y="2889"/>
                    <a:pt x="2402" y="2797"/>
                  </a:cubicBezTo>
                  <a:cubicBezTo>
                    <a:pt x="2736" y="2676"/>
                    <a:pt x="3009" y="2402"/>
                    <a:pt x="3161" y="2037"/>
                  </a:cubicBezTo>
                  <a:cubicBezTo>
                    <a:pt x="3313" y="1703"/>
                    <a:pt x="3313" y="1278"/>
                    <a:pt x="3161" y="913"/>
                  </a:cubicBezTo>
                  <a:cubicBezTo>
                    <a:pt x="3040" y="548"/>
                    <a:pt x="2766" y="275"/>
                    <a:pt x="2402" y="123"/>
                  </a:cubicBezTo>
                  <a:cubicBezTo>
                    <a:pt x="2219" y="62"/>
                    <a:pt x="2037" y="1"/>
                    <a:pt x="1854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3"/>
            <p:cNvSpPr/>
            <p:nvPr/>
          </p:nvSpPr>
          <p:spPr>
            <a:xfrm>
              <a:off x="5920600" y="15254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0"/>
                  </a:moveTo>
                  <a:cubicBezTo>
                    <a:pt x="0" y="0"/>
                    <a:pt x="0" y="2918"/>
                    <a:pt x="1945" y="2918"/>
                  </a:cubicBezTo>
                  <a:cubicBezTo>
                    <a:pt x="2158" y="2918"/>
                    <a:pt x="2341" y="2857"/>
                    <a:pt x="2523" y="2796"/>
                  </a:cubicBezTo>
                  <a:cubicBezTo>
                    <a:pt x="2857" y="2644"/>
                    <a:pt x="3131" y="2371"/>
                    <a:pt x="3283" y="2037"/>
                  </a:cubicBezTo>
                  <a:cubicBezTo>
                    <a:pt x="3435" y="1672"/>
                    <a:pt x="3435" y="1246"/>
                    <a:pt x="3283" y="882"/>
                  </a:cubicBezTo>
                  <a:cubicBezTo>
                    <a:pt x="3131" y="517"/>
                    <a:pt x="2857" y="243"/>
                    <a:pt x="2523" y="122"/>
                  </a:cubicBezTo>
                  <a:cubicBezTo>
                    <a:pt x="2341" y="30"/>
                    <a:pt x="2158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3"/>
            <p:cNvSpPr/>
            <p:nvPr/>
          </p:nvSpPr>
          <p:spPr>
            <a:xfrm>
              <a:off x="5920600" y="186050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8"/>
                    <a:pt x="1945" y="2918"/>
                  </a:cubicBezTo>
                  <a:cubicBezTo>
                    <a:pt x="2158" y="2918"/>
                    <a:pt x="2341" y="2888"/>
                    <a:pt x="2523" y="2797"/>
                  </a:cubicBezTo>
                  <a:cubicBezTo>
                    <a:pt x="2857" y="2675"/>
                    <a:pt x="3131" y="2402"/>
                    <a:pt x="3283" y="2037"/>
                  </a:cubicBezTo>
                  <a:cubicBezTo>
                    <a:pt x="3435" y="1672"/>
                    <a:pt x="3435" y="1277"/>
                    <a:pt x="3283" y="912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6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3"/>
            <p:cNvSpPr/>
            <p:nvPr/>
          </p:nvSpPr>
          <p:spPr>
            <a:xfrm>
              <a:off x="608777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2" y="2492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3"/>
            <p:cNvSpPr/>
            <p:nvPr/>
          </p:nvSpPr>
          <p:spPr>
            <a:xfrm>
              <a:off x="6435800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59" y="0"/>
                  </a:moveTo>
                  <a:cubicBezTo>
                    <a:pt x="912" y="0"/>
                    <a:pt x="365" y="297"/>
                    <a:pt x="122" y="889"/>
                  </a:cubicBezTo>
                  <a:cubicBezTo>
                    <a:pt x="31" y="1072"/>
                    <a:pt x="0" y="1254"/>
                    <a:pt x="0" y="1467"/>
                  </a:cubicBezTo>
                  <a:cubicBezTo>
                    <a:pt x="0" y="1558"/>
                    <a:pt x="0" y="1649"/>
                    <a:pt x="31" y="1740"/>
                  </a:cubicBezTo>
                  <a:cubicBezTo>
                    <a:pt x="183" y="2531"/>
                    <a:pt x="821" y="2926"/>
                    <a:pt x="1459" y="2926"/>
                  </a:cubicBezTo>
                  <a:cubicBezTo>
                    <a:pt x="2098" y="2926"/>
                    <a:pt x="2736" y="2531"/>
                    <a:pt x="2888" y="1740"/>
                  </a:cubicBezTo>
                  <a:cubicBezTo>
                    <a:pt x="2918" y="1649"/>
                    <a:pt x="2918" y="1558"/>
                    <a:pt x="2918" y="1467"/>
                  </a:cubicBezTo>
                  <a:cubicBezTo>
                    <a:pt x="2918" y="1254"/>
                    <a:pt x="2888" y="1072"/>
                    <a:pt x="2797" y="889"/>
                  </a:cubicBezTo>
                  <a:cubicBezTo>
                    <a:pt x="2554" y="297"/>
                    <a:pt x="2006" y="0"/>
                    <a:pt x="145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3"/>
            <p:cNvSpPr/>
            <p:nvPr/>
          </p:nvSpPr>
          <p:spPr>
            <a:xfrm>
              <a:off x="608777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3" y="2785"/>
                    <a:pt x="1577" y="2915"/>
                    <a:pt x="193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3"/>
            <p:cNvSpPr/>
            <p:nvPr/>
          </p:nvSpPr>
          <p:spPr>
            <a:xfrm>
              <a:off x="6162225" y="634050"/>
              <a:ext cx="10675" cy="30400"/>
            </a:xfrm>
            <a:custGeom>
              <a:avLst/>
              <a:gdLst/>
              <a:ahLst/>
              <a:cxnLst/>
              <a:rect l="l" t="t" r="r" b="b"/>
              <a:pathLst>
                <a:path w="427" h="1216" extrusionOk="0">
                  <a:moveTo>
                    <a:pt x="426" y="0"/>
                  </a:moveTo>
                  <a:lnTo>
                    <a:pt x="1" y="1216"/>
                  </a:lnTo>
                  <a:cubicBezTo>
                    <a:pt x="274" y="942"/>
                    <a:pt x="426" y="578"/>
                    <a:pt x="426" y="182"/>
                  </a:cubicBezTo>
                  <a:cubicBezTo>
                    <a:pt x="426" y="122"/>
                    <a:pt x="426" y="61"/>
                    <a:pt x="42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3"/>
            <p:cNvSpPr/>
            <p:nvPr/>
          </p:nvSpPr>
          <p:spPr>
            <a:xfrm>
              <a:off x="71067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1" y="0"/>
                  </a:moveTo>
                  <a:cubicBezTo>
                    <a:pt x="1" y="821"/>
                    <a:pt x="669" y="1459"/>
                    <a:pt x="1490" y="1459"/>
                  </a:cubicBezTo>
                  <a:cubicBezTo>
                    <a:pt x="2280" y="1459"/>
                    <a:pt x="2919" y="790"/>
                    <a:pt x="291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3"/>
            <p:cNvSpPr/>
            <p:nvPr/>
          </p:nvSpPr>
          <p:spPr>
            <a:xfrm>
              <a:off x="608777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2" y="2493"/>
                  </a:cubicBezTo>
                  <a:cubicBezTo>
                    <a:pt x="1234" y="2785"/>
                    <a:pt x="1591" y="2915"/>
                    <a:pt x="1942" y="2915"/>
                  </a:cubicBezTo>
                  <a:cubicBezTo>
                    <a:pt x="2688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3"/>
            <p:cNvSpPr/>
            <p:nvPr/>
          </p:nvSpPr>
          <p:spPr>
            <a:xfrm>
              <a:off x="6100675" y="2447900"/>
              <a:ext cx="72225" cy="70700"/>
            </a:xfrm>
            <a:custGeom>
              <a:avLst/>
              <a:gdLst/>
              <a:ahLst/>
              <a:cxnLst/>
              <a:rect l="l" t="t" r="r" b="b"/>
              <a:pathLst>
                <a:path w="2889" h="2828" extrusionOk="0">
                  <a:moveTo>
                    <a:pt x="1460" y="0"/>
                  </a:moveTo>
                  <a:cubicBezTo>
                    <a:pt x="639" y="0"/>
                    <a:pt x="1" y="639"/>
                    <a:pt x="1" y="1459"/>
                  </a:cubicBezTo>
                  <a:cubicBezTo>
                    <a:pt x="46" y="2371"/>
                    <a:pt x="746" y="2827"/>
                    <a:pt x="1445" y="2827"/>
                  </a:cubicBezTo>
                  <a:cubicBezTo>
                    <a:pt x="2144" y="2827"/>
                    <a:pt x="2843" y="2371"/>
                    <a:pt x="2888" y="1459"/>
                  </a:cubicBezTo>
                  <a:cubicBezTo>
                    <a:pt x="2888" y="639"/>
                    <a:pt x="2250" y="0"/>
                    <a:pt x="146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3"/>
            <p:cNvSpPr/>
            <p:nvPr/>
          </p:nvSpPr>
          <p:spPr>
            <a:xfrm>
              <a:off x="5920600" y="1357450"/>
              <a:ext cx="85875" cy="72975"/>
            </a:xfrm>
            <a:custGeom>
              <a:avLst/>
              <a:gdLst/>
              <a:ahLst/>
              <a:cxnLst/>
              <a:rect l="l" t="t" r="r" b="b"/>
              <a:pathLst>
                <a:path w="3435" h="2919" extrusionOk="0">
                  <a:moveTo>
                    <a:pt x="1945" y="1"/>
                  </a:moveTo>
                  <a:cubicBezTo>
                    <a:pt x="0" y="1"/>
                    <a:pt x="0" y="2919"/>
                    <a:pt x="1945" y="2919"/>
                  </a:cubicBezTo>
                  <a:cubicBezTo>
                    <a:pt x="2158" y="2919"/>
                    <a:pt x="2341" y="2858"/>
                    <a:pt x="2523" y="2797"/>
                  </a:cubicBezTo>
                  <a:cubicBezTo>
                    <a:pt x="2857" y="2645"/>
                    <a:pt x="3131" y="2371"/>
                    <a:pt x="3283" y="2037"/>
                  </a:cubicBezTo>
                  <a:cubicBezTo>
                    <a:pt x="3435" y="1672"/>
                    <a:pt x="3435" y="1247"/>
                    <a:pt x="3283" y="913"/>
                  </a:cubicBezTo>
                  <a:lnTo>
                    <a:pt x="3283" y="882"/>
                  </a:lnTo>
                  <a:cubicBezTo>
                    <a:pt x="3131" y="548"/>
                    <a:pt x="2857" y="274"/>
                    <a:pt x="2523" y="122"/>
                  </a:cubicBezTo>
                  <a:cubicBezTo>
                    <a:pt x="2341" y="31"/>
                    <a:pt x="2158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3"/>
            <p:cNvSpPr/>
            <p:nvPr/>
          </p:nvSpPr>
          <p:spPr>
            <a:xfrm>
              <a:off x="608777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2" y="2493"/>
                  </a:cubicBezTo>
                  <a:cubicBezTo>
                    <a:pt x="1238" y="2788"/>
                    <a:pt x="1600" y="2921"/>
                    <a:pt x="1955" y="2921"/>
                  </a:cubicBezTo>
                  <a:cubicBezTo>
                    <a:pt x="2696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3"/>
            <p:cNvSpPr/>
            <p:nvPr/>
          </p:nvSpPr>
          <p:spPr>
            <a:xfrm>
              <a:off x="6087000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7" y="0"/>
                  </a:moveTo>
                  <a:cubicBezTo>
                    <a:pt x="548" y="0"/>
                    <a:pt x="1" y="1855"/>
                    <a:pt x="1186" y="2675"/>
                  </a:cubicBezTo>
                  <a:cubicBezTo>
                    <a:pt x="1432" y="2842"/>
                    <a:pt x="1705" y="2917"/>
                    <a:pt x="1974" y="2917"/>
                  </a:cubicBezTo>
                  <a:cubicBezTo>
                    <a:pt x="2736" y="2917"/>
                    <a:pt x="3466" y="2313"/>
                    <a:pt x="3466" y="1459"/>
                  </a:cubicBezTo>
                  <a:cubicBezTo>
                    <a:pt x="3466" y="639"/>
                    <a:pt x="2797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6105250" y="770050"/>
              <a:ext cx="67650" cy="72225"/>
            </a:xfrm>
            <a:custGeom>
              <a:avLst/>
              <a:gdLst/>
              <a:ahLst/>
              <a:cxnLst/>
              <a:rect l="l" t="t" r="r" b="b"/>
              <a:pathLst>
                <a:path w="2706" h="2889" extrusionOk="0">
                  <a:moveTo>
                    <a:pt x="1277" y="1"/>
                  </a:moveTo>
                  <a:cubicBezTo>
                    <a:pt x="1094" y="1"/>
                    <a:pt x="912" y="31"/>
                    <a:pt x="760" y="92"/>
                  </a:cubicBezTo>
                  <a:lnTo>
                    <a:pt x="0" y="2189"/>
                  </a:lnTo>
                  <a:cubicBezTo>
                    <a:pt x="274" y="2645"/>
                    <a:pt x="760" y="2888"/>
                    <a:pt x="1277" y="2888"/>
                  </a:cubicBezTo>
                  <a:cubicBezTo>
                    <a:pt x="1946" y="2888"/>
                    <a:pt x="2553" y="2402"/>
                    <a:pt x="2675" y="1733"/>
                  </a:cubicBezTo>
                  <a:cubicBezTo>
                    <a:pt x="2705" y="1642"/>
                    <a:pt x="2705" y="1551"/>
                    <a:pt x="2705" y="1460"/>
                  </a:cubicBezTo>
                  <a:cubicBezTo>
                    <a:pt x="2705" y="639"/>
                    <a:pt x="2067" y="1"/>
                    <a:pt x="127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6423650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2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3"/>
            <p:cNvSpPr/>
            <p:nvPr/>
          </p:nvSpPr>
          <p:spPr>
            <a:xfrm>
              <a:off x="6423650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3"/>
            <p:cNvSpPr/>
            <p:nvPr/>
          </p:nvSpPr>
          <p:spPr>
            <a:xfrm>
              <a:off x="642212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40" y="2842"/>
                    <a:pt x="1716" y="2917"/>
                    <a:pt x="1987" y="2917"/>
                  </a:cubicBezTo>
                  <a:cubicBezTo>
                    <a:pt x="2752" y="2917"/>
                    <a:pt x="3465" y="2313"/>
                    <a:pt x="3465" y="1459"/>
                  </a:cubicBezTo>
                  <a:cubicBezTo>
                    <a:pt x="3465" y="639"/>
                    <a:pt x="2827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3"/>
            <p:cNvSpPr/>
            <p:nvPr/>
          </p:nvSpPr>
          <p:spPr>
            <a:xfrm>
              <a:off x="6423650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45" y="1"/>
                  </a:moveTo>
                  <a:cubicBezTo>
                    <a:pt x="638" y="1"/>
                    <a:pt x="0" y="1551"/>
                    <a:pt x="912" y="2493"/>
                  </a:cubicBezTo>
                  <a:cubicBezTo>
                    <a:pt x="1204" y="2785"/>
                    <a:pt x="1564" y="2915"/>
                    <a:pt x="1919" y="2915"/>
                  </a:cubicBezTo>
                  <a:cubicBezTo>
                    <a:pt x="2673" y="2915"/>
                    <a:pt x="3404" y="2328"/>
                    <a:pt x="3404" y="1460"/>
                  </a:cubicBezTo>
                  <a:cubicBezTo>
                    <a:pt x="3404" y="63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3"/>
            <p:cNvSpPr/>
            <p:nvPr/>
          </p:nvSpPr>
          <p:spPr>
            <a:xfrm>
              <a:off x="6423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31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3"/>
            <p:cNvSpPr/>
            <p:nvPr/>
          </p:nvSpPr>
          <p:spPr>
            <a:xfrm>
              <a:off x="6435800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3"/>
            <p:cNvSpPr/>
            <p:nvPr/>
          </p:nvSpPr>
          <p:spPr>
            <a:xfrm>
              <a:off x="6423650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3"/>
            <p:cNvSpPr/>
            <p:nvPr/>
          </p:nvSpPr>
          <p:spPr>
            <a:xfrm>
              <a:off x="5802800" y="1618100"/>
              <a:ext cx="34975" cy="63100"/>
            </a:xfrm>
            <a:custGeom>
              <a:avLst/>
              <a:gdLst/>
              <a:ahLst/>
              <a:cxnLst/>
              <a:rect l="l" t="t" r="r" b="b"/>
              <a:pathLst>
                <a:path w="1399" h="2524" extrusionOk="0">
                  <a:moveTo>
                    <a:pt x="913" y="0"/>
                  </a:moveTo>
                  <a:lnTo>
                    <a:pt x="1" y="2523"/>
                  </a:lnTo>
                  <a:cubicBezTo>
                    <a:pt x="791" y="2493"/>
                    <a:pt x="1399" y="1854"/>
                    <a:pt x="1399" y="1095"/>
                  </a:cubicBezTo>
                  <a:cubicBezTo>
                    <a:pt x="1399" y="669"/>
                    <a:pt x="1217" y="274"/>
                    <a:pt x="91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3"/>
            <p:cNvSpPr/>
            <p:nvPr/>
          </p:nvSpPr>
          <p:spPr>
            <a:xfrm>
              <a:off x="6423650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3"/>
            <p:cNvSpPr/>
            <p:nvPr/>
          </p:nvSpPr>
          <p:spPr>
            <a:xfrm>
              <a:off x="6423650" y="937975"/>
              <a:ext cx="85125" cy="72325"/>
            </a:xfrm>
            <a:custGeom>
              <a:avLst/>
              <a:gdLst/>
              <a:ahLst/>
              <a:cxnLst/>
              <a:rect l="l" t="t" r="r" b="b"/>
              <a:pathLst>
                <a:path w="3405" h="2893" extrusionOk="0">
                  <a:moveTo>
                    <a:pt x="1999" y="0"/>
                  </a:moveTo>
                  <a:cubicBezTo>
                    <a:pt x="1981" y="0"/>
                    <a:pt x="1963" y="1"/>
                    <a:pt x="1945" y="1"/>
                  </a:cubicBezTo>
                  <a:cubicBezTo>
                    <a:pt x="669" y="1"/>
                    <a:pt x="0" y="1551"/>
                    <a:pt x="912" y="2463"/>
                  </a:cubicBezTo>
                  <a:cubicBezTo>
                    <a:pt x="1208" y="2760"/>
                    <a:pt x="1576" y="2892"/>
                    <a:pt x="1936" y="2892"/>
                  </a:cubicBezTo>
                  <a:cubicBezTo>
                    <a:pt x="2685" y="2892"/>
                    <a:pt x="3404" y="2322"/>
                    <a:pt x="3404" y="1460"/>
                  </a:cubicBezTo>
                  <a:cubicBezTo>
                    <a:pt x="3404" y="658"/>
                    <a:pt x="2794" y="0"/>
                    <a:pt x="1999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3"/>
            <p:cNvSpPr/>
            <p:nvPr/>
          </p:nvSpPr>
          <p:spPr>
            <a:xfrm>
              <a:off x="5764800" y="1944175"/>
              <a:ext cx="85150" cy="72875"/>
            </a:xfrm>
            <a:custGeom>
              <a:avLst/>
              <a:gdLst/>
              <a:ahLst/>
              <a:cxnLst/>
              <a:rect l="l" t="t" r="r" b="b"/>
              <a:pathLst>
                <a:path w="3406" h="2915" extrusionOk="0">
                  <a:moveTo>
                    <a:pt x="1473" y="1"/>
                  </a:moveTo>
                  <a:cubicBezTo>
                    <a:pt x="718" y="1"/>
                    <a:pt x="1" y="588"/>
                    <a:pt x="1" y="1456"/>
                  </a:cubicBezTo>
                  <a:cubicBezTo>
                    <a:pt x="1" y="2277"/>
                    <a:pt x="639" y="2915"/>
                    <a:pt x="1460" y="2915"/>
                  </a:cubicBezTo>
                  <a:cubicBezTo>
                    <a:pt x="2737" y="2915"/>
                    <a:pt x="3405" y="1334"/>
                    <a:pt x="2493" y="423"/>
                  </a:cubicBezTo>
                  <a:cubicBezTo>
                    <a:pt x="2192" y="131"/>
                    <a:pt x="1828" y="1"/>
                    <a:pt x="14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3"/>
            <p:cNvSpPr/>
            <p:nvPr/>
          </p:nvSpPr>
          <p:spPr>
            <a:xfrm>
              <a:off x="5777725" y="2112025"/>
              <a:ext cx="60050" cy="68425"/>
            </a:xfrm>
            <a:custGeom>
              <a:avLst/>
              <a:gdLst/>
              <a:ahLst/>
              <a:cxnLst/>
              <a:rect l="l" t="t" r="r" b="b"/>
              <a:pathLst>
                <a:path w="2402" h="2737" extrusionOk="0">
                  <a:moveTo>
                    <a:pt x="943" y="0"/>
                  </a:moveTo>
                  <a:cubicBezTo>
                    <a:pt x="609" y="0"/>
                    <a:pt x="274" y="122"/>
                    <a:pt x="1" y="335"/>
                  </a:cubicBezTo>
                  <a:lnTo>
                    <a:pt x="1612" y="2736"/>
                  </a:lnTo>
                  <a:cubicBezTo>
                    <a:pt x="1642" y="2736"/>
                    <a:pt x="1703" y="2706"/>
                    <a:pt x="1764" y="2675"/>
                  </a:cubicBezTo>
                  <a:cubicBezTo>
                    <a:pt x="2159" y="2402"/>
                    <a:pt x="2402" y="1946"/>
                    <a:pt x="2402" y="1459"/>
                  </a:cubicBezTo>
                  <a:cubicBezTo>
                    <a:pt x="2402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5945675" y="2364300"/>
              <a:ext cx="60800" cy="68425"/>
            </a:xfrm>
            <a:custGeom>
              <a:avLst/>
              <a:gdLst/>
              <a:ahLst/>
              <a:cxnLst/>
              <a:rect l="l" t="t" r="r" b="b"/>
              <a:pathLst>
                <a:path w="2432" h="2737" extrusionOk="0">
                  <a:moveTo>
                    <a:pt x="942" y="1"/>
                  </a:moveTo>
                  <a:cubicBezTo>
                    <a:pt x="608" y="1"/>
                    <a:pt x="274" y="122"/>
                    <a:pt x="0" y="335"/>
                  </a:cubicBezTo>
                  <a:lnTo>
                    <a:pt x="1611" y="2736"/>
                  </a:lnTo>
                  <a:cubicBezTo>
                    <a:pt x="1915" y="2584"/>
                    <a:pt x="2158" y="2311"/>
                    <a:pt x="2280" y="2007"/>
                  </a:cubicBezTo>
                  <a:cubicBezTo>
                    <a:pt x="2432" y="1642"/>
                    <a:pt x="2432" y="1217"/>
                    <a:pt x="2280" y="852"/>
                  </a:cubicBezTo>
                  <a:cubicBezTo>
                    <a:pt x="2128" y="518"/>
                    <a:pt x="1854" y="244"/>
                    <a:pt x="1520" y="92"/>
                  </a:cubicBezTo>
                  <a:cubicBezTo>
                    <a:pt x="1338" y="31"/>
                    <a:pt x="1155" y="1"/>
                    <a:pt x="94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5752650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6" y="1"/>
                  </a:moveTo>
                  <a:cubicBezTo>
                    <a:pt x="639" y="31"/>
                    <a:pt x="1" y="1581"/>
                    <a:pt x="912" y="2493"/>
                  </a:cubicBezTo>
                  <a:cubicBezTo>
                    <a:pt x="1208" y="2788"/>
                    <a:pt x="1573" y="2921"/>
                    <a:pt x="1933" y="2921"/>
                  </a:cubicBezTo>
                  <a:cubicBezTo>
                    <a:pt x="2683" y="2921"/>
                    <a:pt x="3405" y="2343"/>
                    <a:pt x="3405" y="1460"/>
                  </a:cubicBezTo>
                  <a:cubicBezTo>
                    <a:pt x="3405" y="669"/>
                    <a:pt x="2736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3"/>
            <p:cNvSpPr/>
            <p:nvPr/>
          </p:nvSpPr>
          <p:spPr>
            <a:xfrm>
              <a:off x="6423650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8" y="2798"/>
                    <a:pt x="1573" y="2934"/>
                    <a:pt x="1933" y="2934"/>
                  </a:cubicBezTo>
                  <a:cubicBezTo>
                    <a:pt x="2682" y="2934"/>
                    <a:pt x="3404" y="2343"/>
                    <a:pt x="3404" y="1459"/>
                  </a:cubicBezTo>
                  <a:cubicBezTo>
                    <a:pt x="3404" y="669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3"/>
            <p:cNvSpPr/>
            <p:nvPr/>
          </p:nvSpPr>
          <p:spPr>
            <a:xfrm>
              <a:off x="6423650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45" y="0"/>
                  </a:moveTo>
                  <a:cubicBezTo>
                    <a:pt x="638" y="0"/>
                    <a:pt x="0" y="1581"/>
                    <a:pt x="912" y="2493"/>
                  </a:cubicBezTo>
                  <a:cubicBezTo>
                    <a:pt x="1207" y="2788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59"/>
                  </a:cubicBezTo>
                  <a:cubicBezTo>
                    <a:pt x="3404" y="638"/>
                    <a:pt x="2766" y="0"/>
                    <a:pt x="194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3"/>
            <p:cNvSpPr/>
            <p:nvPr/>
          </p:nvSpPr>
          <p:spPr>
            <a:xfrm>
              <a:off x="6113600" y="2615075"/>
              <a:ext cx="59300" cy="69175"/>
            </a:xfrm>
            <a:custGeom>
              <a:avLst/>
              <a:gdLst/>
              <a:ahLst/>
              <a:cxnLst/>
              <a:rect l="l" t="t" r="r" b="b"/>
              <a:pathLst>
                <a:path w="2372" h="2767" extrusionOk="0">
                  <a:moveTo>
                    <a:pt x="943" y="0"/>
                  </a:moveTo>
                  <a:cubicBezTo>
                    <a:pt x="578" y="0"/>
                    <a:pt x="244" y="152"/>
                    <a:pt x="1" y="365"/>
                  </a:cubicBezTo>
                  <a:lnTo>
                    <a:pt x="1581" y="2766"/>
                  </a:lnTo>
                  <a:cubicBezTo>
                    <a:pt x="2067" y="2523"/>
                    <a:pt x="2371" y="2006"/>
                    <a:pt x="2371" y="1459"/>
                  </a:cubicBezTo>
                  <a:cubicBezTo>
                    <a:pt x="2371" y="669"/>
                    <a:pt x="1733" y="0"/>
                    <a:pt x="94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3"/>
            <p:cNvSpPr/>
            <p:nvPr/>
          </p:nvSpPr>
          <p:spPr>
            <a:xfrm>
              <a:off x="6435800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59" y="1"/>
                  </a:moveTo>
                  <a:cubicBezTo>
                    <a:pt x="753" y="1"/>
                    <a:pt x="46" y="464"/>
                    <a:pt x="0" y="1391"/>
                  </a:cubicBezTo>
                  <a:cubicBezTo>
                    <a:pt x="46" y="2318"/>
                    <a:pt x="753" y="2782"/>
                    <a:pt x="1459" y="2782"/>
                  </a:cubicBezTo>
                  <a:cubicBezTo>
                    <a:pt x="2166" y="2782"/>
                    <a:pt x="2873" y="2318"/>
                    <a:pt x="2918" y="1391"/>
                  </a:cubicBezTo>
                  <a:cubicBezTo>
                    <a:pt x="2873" y="464"/>
                    <a:pt x="2166" y="1"/>
                    <a:pt x="1459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6423650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45" y="1"/>
                  </a:moveTo>
                  <a:cubicBezTo>
                    <a:pt x="638" y="1"/>
                    <a:pt x="0" y="1581"/>
                    <a:pt x="912" y="2493"/>
                  </a:cubicBezTo>
                  <a:cubicBezTo>
                    <a:pt x="1207" y="2789"/>
                    <a:pt x="1573" y="2921"/>
                    <a:pt x="1932" y="2921"/>
                  </a:cubicBezTo>
                  <a:cubicBezTo>
                    <a:pt x="2682" y="2921"/>
                    <a:pt x="3404" y="2343"/>
                    <a:pt x="3404" y="1460"/>
                  </a:cubicBezTo>
                  <a:cubicBezTo>
                    <a:pt x="3404" y="669"/>
                    <a:pt x="2766" y="1"/>
                    <a:pt x="1945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7261800" y="4042150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49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520"/>
                    <a:pt x="3435" y="1338"/>
                    <a:pt x="3405" y="1125"/>
                  </a:cubicBezTo>
                  <a:cubicBezTo>
                    <a:pt x="3374" y="942"/>
                    <a:pt x="3283" y="760"/>
                    <a:pt x="3192" y="608"/>
                  </a:cubicBezTo>
                  <a:cubicBezTo>
                    <a:pt x="3101" y="456"/>
                    <a:pt x="2949" y="335"/>
                    <a:pt x="2797" y="243"/>
                  </a:cubicBezTo>
                  <a:cubicBezTo>
                    <a:pt x="2554" y="6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7119700" y="4125500"/>
              <a:ext cx="60050" cy="68650"/>
            </a:xfrm>
            <a:custGeom>
              <a:avLst/>
              <a:gdLst/>
              <a:ahLst/>
              <a:cxnLst/>
              <a:rect l="l" t="t" r="r" b="b"/>
              <a:pathLst>
                <a:path w="2402" h="2746" extrusionOk="0">
                  <a:moveTo>
                    <a:pt x="948" y="1"/>
                  </a:moveTo>
                  <a:cubicBezTo>
                    <a:pt x="611" y="1"/>
                    <a:pt x="272" y="115"/>
                    <a:pt x="0" y="344"/>
                  </a:cubicBezTo>
                  <a:lnTo>
                    <a:pt x="1611" y="2745"/>
                  </a:lnTo>
                  <a:cubicBezTo>
                    <a:pt x="1672" y="2715"/>
                    <a:pt x="1703" y="2685"/>
                    <a:pt x="1763" y="2654"/>
                  </a:cubicBezTo>
                  <a:cubicBezTo>
                    <a:pt x="2159" y="2381"/>
                    <a:pt x="2402" y="1925"/>
                    <a:pt x="2402" y="1469"/>
                  </a:cubicBezTo>
                  <a:cubicBezTo>
                    <a:pt x="2402" y="1347"/>
                    <a:pt x="2402" y="1256"/>
                    <a:pt x="2371" y="1165"/>
                  </a:cubicBezTo>
                  <a:cubicBezTo>
                    <a:pt x="2341" y="982"/>
                    <a:pt x="2280" y="800"/>
                    <a:pt x="2159" y="648"/>
                  </a:cubicBezTo>
                  <a:cubicBezTo>
                    <a:pt x="2098" y="557"/>
                    <a:pt x="2037" y="496"/>
                    <a:pt x="1976" y="435"/>
                  </a:cubicBezTo>
                  <a:cubicBezTo>
                    <a:pt x="1703" y="146"/>
                    <a:pt x="1327" y="1"/>
                    <a:pt x="948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6951775" y="387345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73" y="0"/>
                  </a:moveTo>
                  <a:cubicBezTo>
                    <a:pt x="669" y="0"/>
                    <a:pt x="395" y="92"/>
                    <a:pt x="152" y="274"/>
                  </a:cubicBezTo>
                  <a:lnTo>
                    <a:pt x="0" y="365"/>
                  </a:lnTo>
                  <a:lnTo>
                    <a:pt x="1611" y="2766"/>
                  </a:lnTo>
                  <a:cubicBezTo>
                    <a:pt x="2097" y="2523"/>
                    <a:pt x="2401" y="2006"/>
                    <a:pt x="2401" y="1459"/>
                  </a:cubicBezTo>
                  <a:cubicBezTo>
                    <a:pt x="2401" y="669"/>
                    <a:pt x="1763" y="0"/>
                    <a:pt x="9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7261050" y="853650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81"/>
                    <a:pt x="3465" y="1490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821"/>
                    <a:pt x="3131" y="487"/>
                    <a:pt x="2827" y="274"/>
                  </a:cubicBezTo>
                  <a:cubicBezTo>
                    <a:pt x="2584" y="92"/>
                    <a:pt x="231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6927450" y="518525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61" y="288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6925925" y="3706275"/>
              <a:ext cx="98050" cy="72200"/>
            </a:xfrm>
            <a:custGeom>
              <a:avLst/>
              <a:gdLst/>
              <a:ahLst/>
              <a:cxnLst/>
              <a:rect l="l" t="t" r="r" b="b"/>
              <a:pathLst>
                <a:path w="3922" h="2888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888"/>
                    <a:pt x="2007" y="2888"/>
                  </a:cubicBezTo>
                  <a:cubicBezTo>
                    <a:pt x="3922" y="2888"/>
                    <a:pt x="392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7269400" y="686475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61"/>
                    <a:pt x="852" y="244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50"/>
                  </a:cubicBezTo>
                  <a:cubicBezTo>
                    <a:pt x="2979" y="2098"/>
                    <a:pt x="3040" y="1915"/>
                    <a:pt x="3101" y="1733"/>
                  </a:cubicBezTo>
                  <a:cubicBezTo>
                    <a:pt x="3131" y="1551"/>
                    <a:pt x="3131" y="1338"/>
                    <a:pt x="3101" y="1155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6934275" y="6857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75"/>
                  </a:cubicBezTo>
                  <a:cubicBezTo>
                    <a:pt x="1" y="822"/>
                    <a:pt x="1" y="2098"/>
                    <a:pt x="852" y="2676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3"/>
            <p:cNvSpPr/>
            <p:nvPr/>
          </p:nvSpPr>
          <p:spPr>
            <a:xfrm>
              <a:off x="7270150" y="1189525"/>
              <a:ext cx="77550" cy="72975"/>
            </a:xfrm>
            <a:custGeom>
              <a:avLst/>
              <a:gdLst/>
              <a:ahLst/>
              <a:cxnLst/>
              <a:rect l="l" t="t" r="r" b="b"/>
              <a:pathLst>
                <a:path w="3102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8"/>
                    <a:pt x="852" y="2675"/>
                  </a:cubicBezTo>
                  <a:lnTo>
                    <a:pt x="822" y="2645"/>
                  </a:lnTo>
                  <a:lnTo>
                    <a:pt x="822" y="2645"/>
                  </a:lnTo>
                  <a:cubicBezTo>
                    <a:pt x="1065" y="2827"/>
                    <a:pt x="1369" y="2918"/>
                    <a:pt x="1642" y="2918"/>
                  </a:cubicBezTo>
                  <a:cubicBezTo>
                    <a:pt x="2129" y="2888"/>
                    <a:pt x="2584" y="2645"/>
                    <a:pt x="2858" y="2249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0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65"/>
                    <a:pt x="2463" y="243"/>
                  </a:cubicBezTo>
                  <a:cubicBezTo>
                    <a:pt x="2250" y="91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3"/>
            <p:cNvSpPr/>
            <p:nvPr/>
          </p:nvSpPr>
          <p:spPr>
            <a:xfrm>
              <a:off x="7261050" y="13574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098"/>
                    <a:pt x="3374" y="1946"/>
                    <a:pt x="3435" y="1764"/>
                  </a:cubicBezTo>
                  <a:cubicBezTo>
                    <a:pt x="3465" y="1551"/>
                    <a:pt x="3465" y="1368"/>
                    <a:pt x="3435" y="1156"/>
                  </a:cubicBezTo>
                  <a:cubicBezTo>
                    <a:pt x="3344" y="791"/>
                    <a:pt x="3131" y="457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7261800" y="1021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6"/>
                  </a:cubicBezTo>
                  <a:lnTo>
                    <a:pt x="1156" y="2676"/>
                  </a:lnTo>
                  <a:cubicBezTo>
                    <a:pt x="1399" y="2828"/>
                    <a:pt x="1703" y="2919"/>
                    <a:pt x="1976" y="2919"/>
                  </a:cubicBezTo>
                  <a:cubicBezTo>
                    <a:pt x="2280" y="2919"/>
                    <a:pt x="2554" y="2828"/>
                    <a:pt x="2797" y="2676"/>
                  </a:cubicBezTo>
                  <a:cubicBezTo>
                    <a:pt x="3101" y="2432"/>
                    <a:pt x="3344" y="212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69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6"/>
                    <a:pt x="2797" y="27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6927450" y="1021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61" y="2919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6925925" y="202842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1703" y="1"/>
                    <a:pt x="1429" y="92"/>
                    <a:pt x="1186" y="244"/>
                  </a:cubicBezTo>
                  <a:cubicBezTo>
                    <a:pt x="1" y="1065"/>
                    <a:pt x="578" y="288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6925925" y="16925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0"/>
                  </a:moveTo>
                  <a:cubicBezTo>
                    <a:pt x="54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30" y="2827"/>
                    <a:pt x="3830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6927450" y="18605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6925925" y="2195600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cubicBezTo>
                    <a:pt x="548" y="1"/>
                    <a:pt x="1" y="1855"/>
                    <a:pt x="1186" y="2676"/>
                  </a:cubicBezTo>
                  <a:cubicBezTo>
                    <a:pt x="1429" y="2828"/>
                    <a:pt x="1703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6925925" y="1525250"/>
              <a:ext cx="98050" cy="72350"/>
            </a:xfrm>
            <a:custGeom>
              <a:avLst/>
              <a:gdLst/>
              <a:ahLst/>
              <a:cxnLst/>
              <a:rect l="l" t="t" r="r" b="b"/>
              <a:pathLst>
                <a:path w="3922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48" y="2894"/>
                    <a:pt x="2007" y="2894"/>
                  </a:cubicBezTo>
                  <a:cubicBezTo>
                    <a:pt x="3912" y="2894"/>
                    <a:pt x="3922" y="6"/>
                    <a:pt x="2036" y="6"/>
                  </a:cubicBezTo>
                  <a:cubicBezTo>
                    <a:pt x="2027" y="6"/>
                    <a:pt x="2017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7269400" y="152540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4"/>
                  </a:cubicBezTo>
                  <a:cubicBezTo>
                    <a:pt x="1095" y="2796"/>
                    <a:pt x="1399" y="2888"/>
                    <a:pt x="1672" y="2888"/>
                  </a:cubicBezTo>
                  <a:cubicBezTo>
                    <a:pt x="1976" y="2888"/>
                    <a:pt x="2250" y="2796"/>
                    <a:pt x="2493" y="2644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7"/>
                    <a:pt x="3101" y="1155"/>
                  </a:cubicBezTo>
                  <a:cubicBezTo>
                    <a:pt x="3040" y="973"/>
                    <a:pt x="2979" y="790"/>
                    <a:pt x="2858" y="638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6927450" y="8536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6934275" y="11895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61"/>
                    <a:pt x="852" y="243"/>
                  </a:cubicBezTo>
                  <a:cubicBezTo>
                    <a:pt x="1" y="821"/>
                    <a:pt x="1" y="2067"/>
                    <a:pt x="852" y="264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79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6927450" y="13574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16" y="0"/>
                  </a:moveTo>
                  <a:cubicBezTo>
                    <a:pt x="0" y="0"/>
                    <a:pt x="10" y="2888"/>
                    <a:pt x="1946" y="2888"/>
                  </a:cubicBezTo>
                  <a:cubicBezTo>
                    <a:pt x="3851" y="2888"/>
                    <a:pt x="3861" y="0"/>
                    <a:pt x="1975" y="0"/>
                  </a:cubicBezTo>
                  <a:cubicBezTo>
                    <a:pt x="1966" y="0"/>
                    <a:pt x="1956" y="0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7261800" y="1692575"/>
              <a:ext cx="85900" cy="72975"/>
            </a:xfrm>
            <a:custGeom>
              <a:avLst/>
              <a:gdLst/>
              <a:ahLst/>
              <a:cxnLst/>
              <a:rect l="l" t="t" r="r" b="b"/>
              <a:pathLst>
                <a:path w="3436" h="2919" extrusionOk="0">
                  <a:moveTo>
                    <a:pt x="2007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56" y="2675"/>
                  </a:lnTo>
                  <a:cubicBezTo>
                    <a:pt x="1399" y="2827"/>
                    <a:pt x="1703" y="2918"/>
                    <a:pt x="1976" y="2918"/>
                  </a:cubicBezTo>
                  <a:cubicBezTo>
                    <a:pt x="2463" y="2918"/>
                    <a:pt x="2918" y="2675"/>
                    <a:pt x="3192" y="2280"/>
                  </a:cubicBezTo>
                  <a:cubicBezTo>
                    <a:pt x="3283" y="2128"/>
                    <a:pt x="3374" y="1945"/>
                    <a:pt x="3405" y="1763"/>
                  </a:cubicBezTo>
                  <a:cubicBezTo>
                    <a:pt x="3435" y="1550"/>
                    <a:pt x="3435" y="1368"/>
                    <a:pt x="3405" y="1155"/>
                  </a:cubicBezTo>
                  <a:cubicBezTo>
                    <a:pt x="3374" y="973"/>
                    <a:pt x="3283" y="790"/>
                    <a:pt x="3192" y="638"/>
                  </a:cubicBezTo>
                  <a:cubicBezTo>
                    <a:pt x="3101" y="486"/>
                    <a:pt x="2949" y="365"/>
                    <a:pt x="2797" y="274"/>
                  </a:cubicBezTo>
                  <a:cubicBezTo>
                    <a:pt x="2554" y="91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7269400" y="3874200"/>
              <a:ext cx="78300" cy="72225"/>
            </a:xfrm>
            <a:custGeom>
              <a:avLst/>
              <a:gdLst/>
              <a:ahLst/>
              <a:cxnLst/>
              <a:rect l="l" t="t" r="r" b="b"/>
              <a:pathLst>
                <a:path w="3132" h="288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1"/>
                    <a:pt x="0" y="2068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4"/>
                    <a:pt x="2766" y="2402"/>
                    <a:pt x="2858" y="2280"/>
                  </a:cubicBezTo>
                  <a:cubicBezTo>
                    <a:pt x="2979" y="2098"/>
                    <a:pt x="3040" y="1916"/>
                    <a:pt x="3101" y="1733"/>
                  </a:cubicBezTo>
                  <a:cubicBezTo>
                    <a:pt x="3131" y="1551"/>
                    <a:pt x="3131" y="1338"/>
                    <a:pt x="3101" y="1156"/>
                  </a:cubicBezTo>
                  <a:cubicBezTo>
                    <a:pt x="3040" y="973"/>
                    <a:pt x="2979" y="791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7261050" y="421007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86" y="2645"/>
                  </a:ln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5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3"/>
                    <a:pt x="3313" y="791"/>
                    <a:pt x="3192" y="639"/>
                  </a:cubicBezTo>
                  <a:cubicBezTo>
                    <a:pt x="3100" y="487"/>
                    <a:pt x="2979" y="36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7261050" y="3706275"/>
              <a:ext cx="86650" cy="72200"/>
            </a:xfrm>
            <a:custGeom>
              <a:avLst/>
              <a:gdLst/>
              <a:ahLst/>
              <a:cxnLst/>
              <a:rect l="l" t="t" r="r" b="b"/>
              <a:pathLst>
                <a:path w="3466" h="2888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lnTo>
                    <a:pt x="1186" y="2645"/>
                  </a:lnTo>
                  <a:cubicBezTo>
                    <a:pt x="1429" y="2827"/>
                    <a:pt x="1733" y="2888"/>
                    <a:pt x="2006" y="2888"/>
                  </a:cubicBezTo>
                  <a:cubicBezTo>
                    <a:pt x="2310" y="2888"/>
                    <a:pt x="2584" y="2827"/>
                    <a:pt x="2827" y="2645"/>
                  </a:cubicBezTo>
                  <a:cubicBezTo>
                    <a:pt x="2979" y="2554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65" y="1551"/>
                    <a:pt x="3465" y="1368"/>
                    <a:pt x="3435" y="1155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3"/>
            <p:cNvSpPr/>
            <p:nvPr/>
          </p:nvSpPr>
          <p:spPr>
            <a:xfrm>
              <a:off x="7261800" y="3371025"/>
              <a:ext cx="85900" cy="72350"/>
            </a:xfrm>
            <a:custGeom>
              <a:avLst/>
              <a:gdLst/>
              <a:ahLst/>
              <a:cxnLst/>
              <a:rect l="l" t="t" r="r" b="b"/>
              <a:pathLst>
                <a:path w="3436" h="2894" extrusionOk="0">
                  <a:moveTo>
                    <a:pt x="2111" y="0"/>
                  </a:moveTo>
                  <a:cubicBezTo>
                    <a:pt x="2076" y="0"/>
                    <a:pt x="2041" y="2"/>
                    <a:pt x="2007" y="6"/>
                  </a:cubicBezTo>
                  <a:cubicBezTo>
                    <a:pt x="578" y="6"/>
                    <a:pt x="0" y="1860"/>
                    <a:pt x="1186" y="2650"/>
                  </a:cubicBezTo>
                  <a:lnTo>
                    <a:pt x="1156" y="2650"/>
                  </a:lnTo>
                  <a:cubicBezTo>
                    <a:pt x="1399" y="2802"/>
                    <a:pt x="1703" y="2893"/>
                    <a:pt x="1976" y="2893"/>
                  </a:cubicBezTo>
                  <a:cubicBezTo>
                    <a:pt x="2280" y="2893"/>
                    <a:pt x="2554" y="2802"/>
                    <a:pt x="2797" y="2650"/>
                  </a:cubicBezTo>
                  <a:cubicBezTo>
                    <a:pt x="3101" y="2438"/>
                    <a:pt x="3344" y="2103"/>
                    <a:pt x="3405" y="1738"/>
                  </a:cubicBezTo>
                  <a:cubicBezTo>
                    <a:pt x="3435" y="1617"/>
                    <a:pt x="3435" y="1526"/>
                    <a:pt x="3435" y="1435"/>
                  </a:cubicBezTo>
                  <a:cubicBezTo>
                    <a:pt x="3435" y="1343"/>
                    <a:pt x="3435" y="1222"/>
                    <a:pt x="3405" y="1131"/>
                  </a:cubicBezTo>
                  <a:cubicBezTo>
                    <a:pt x="3374" y="948"/>
                    <a:pt x="3283" y="766"/>
                    <a:pt x="3192" y="614"/>
                  </a:cubicBezTo>
                  <a:cubicBezTo>
                    <a:pt x="3070" y="462"/>
                    <a:pt x="2949" y="340"/>
                    <a:pt x="2797" y="249"/>
                  </a:cubicBezTo>
                  <a:cubicBezTo>
                    <a:pt x="2585" y="90"/>
                    <a:pt x="2349" y="0"/>
                    <a:pt x="2111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3"/>
            <p:cNvSpPr/>
            <p:nvPr/>
          </p:nvSpPr>
          <p:spPr>
            <a:xfrm>
              <a:off x="7270150" y="3539100"/>
              <a:ext cx="77550" cy="72200"/>
            </a:xfrm>
            <a:custGeom>
              <a:avLst/>
              <a:gdLst/>
              <a:ahLst/>
              <a:cxnLst/>
              <a:rect l="l" t="t" r="r" b="b"/>
              <a:pathLst>
                <a:path w="3102" h="2888" extrusionOk="0">
                  <a:moveTo>
                    <a:pt x="1673" y="0"/>
                  </a:moveTo>
                  <a:cubicBezTo>
                    <a:pt x="1369" y="0"/>
                    <a:pt x="1095" y="92"/>
                    <a:pt x="852" y="244"/>
                  </a:cubicBezTo>
                  <a:cubicBezTo>
                    <a:pt x="1" y="821"/>
                    <a:pt x="1" y="2067"/>
                    <a:pt x="852" y="2645"/>
                  </a:cubicBezTo>
                  <a:lnTo>
                    <a:pt x="822" y="2645"/>
                  </a:lnTo>
                  <a:cubicBezTo>
                    <a:pt x="1065" y="2797"/>
                    <a:pt x="1369" y="2888"/>
                    <a:pt x="1642" y="2888"/>
                  </a:cubicBezTo>
                  <a:cubicBezTo>
                    <a:pt x="2129" y="2888"/>
                    <a:pt x="2584" y="2645"/>
                    <a:pt x="2858" y="2250"/>
                  </a:cubicBezTo>
                  <a:cubicBezTo>
                    <a:pt x="2949" y="2098"/>
                    <a:pt x="3040" y="1915"/>
                    <a:pt x="3071" y="1733"/>
                  </a:cubicBezTo>
                  <a:cubicBezTo>
                    <a:pt x="3101" y="1551"/>
                    <a:pt x="3101" y="1338"/>
                    <a:pt x="3071" y="1155"/>
                  </a:cubicBezTo>
                  <a:cubicBezTo>
                    <a:pt x="3040" y="973"/>
                    <a:pt x="2949" y="791"/>
                    <a:pt x="2858" y="639"/>
                  </a:cubicBezTo>
                  <a:cubicBezTo>
                    <a:pt x="2767" y="487"/>
                    <a:pt x="2615" y="335"/>
                    <a:pt x="2463" y="244"/>
                  </a:cubicBezTo>
                  <a:cubicBezTo>
                    <a:pt x="2250" y="92"/>
                    <a:pt x="1946" y="0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3"/>
            <p:cNvSpPr/>
            <p:nvPr/>
          </p:nvSpPr>
          <p:spPr>
            <a:xfrm>
              <a:off x="6771675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39" y="1459"/>
                    <a:pt x="1459" y="1459"/>
                  </a:cubicBezTo>
                  <a:cubicBezTo>
                    <a:pt x="225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3"/>
            <p:cNvSpPr/>
            <p:nvPr/>
          </p:nvSpPr>
          <p:spPr>
            <a:xfrm>
              <a:off x="6435800" y="470675"/>
              <a:ext cx="72975" cy="36475"/>
            </a:xfrm>
            <a:custGeom>
              <a:avLst/>
              <a:gdLst/>
              <a:ahLst/>
              <a:cxnLst/>
              <a:rect l="l" t="t" r="r" b="b"/>
              <a:pathLst>
                <a:path w="2919" h="1459" extrusionOk="0">
                  <a:moveTo>
                    <a:pt x="0" y="0"/>
                  </a:moveTo>
                  <a:cubicBezTo>
                    <a:pt x="0" y="790"/>
                    <a:pt x="669" y="1459"/>
                    <a:pt x="1459" y="1459"/>
                  </a:cubicBezTo>
                  <a:cubicBezTo>
                    <a:pt x="2280" y="1459"/>
                    <a:pt x="2918" y="790"/>
                    <a:pt x="2918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3"/>
            <p:cNvSpPr/>
            <p:nvPr/>
          </p:nvSpPr>
          <p:spPr>
            <a:xfrm>
              <a:off x="7287625" y="4377250"/>
              <a:ext cx="60075" cy="69175"/>
            </a:xfrm>
            <a:custGeom>
              <a:avLst/>
              <a:gdLst/>
              <a:ahLst/>
              <a:cxnLst/>
              <a:rect l="l" t="t" r="r" b="b"/>
              <a:pathLst>
                <a:path w="2403" h="2767" extrusionOk="0">
                  <a:moveTo>
                    <a:pt x="943" y="1"/>
                  </a:moveTo>
                  <a:cubicBezTo>
                    <a:pt x="670" y="1"/>
                    <a:pt x="366" y="92"/>
                    <a:pt x="123" y="244"/>
                  </a:cubicBezTo>
                  <a:cubicBezTo>
                    <a:pt x="92" y="274"/>
                    <a:pt x="31" y="305"/>
                    <a:pt x="1" y="335"/>
                  </a:cubicBezTo>
                  <a:lnTo>
                    <a:pt x="1612" y="2767"/>
                  </a:lnTo>
                  <a:cubicBezTo>
                    <a:pt x="1642" y="2736"/>
                    <a:pt x="1703" y="2675"/>
                    <a:pt x="1764" y="2645"/>
                  </a:cubicBezTo>
                  <a:cubicBezTo>
                    <a:pt x="1916" y="2554"/>
                    <a:pt x="2037" y="2432"/>
                    <a:pt x="2159" y="2280"/>
                  </a:cubicBezTo>
                  <a:cubicBezTo>
                    <a:pt x="2250" y="2098"/>
                    <a:pt x="2341" y="1916"/>
                    <a:pt x="2372" y="1733"/>
                  </a:cubicBezTo>
                  <a:cubicBezTo>
                    <a:pt x="2402" y="1551"/>
                    <a:pt x="2402" y="1338"/>
                    <a:pt x="2372" y="1156"/>
                  </a:cubicBezTo>
                  <a:cubicBezTo>
                    <a:pt x="2341" y="973"/>
                    <a:pt x="2250" y="791"/>
                    <a:pt x="2159" y="639"/>
                  </a:cubicBezTo>
                  <a:cubicBezTo>
                    <a:pt x="1885" y="244"/>
                    <a:pt x="1430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3"/>
            <p:cNvSpPr/>
            <p:nvPr/>
          </p:nvSpPr>
          <p:spPr>
            <a:xfrm>
              <a:off x="7262550" y="518525"/>
              <a:ext cx="85150" cy="72225"/>
            </a:xfrm>
            <a:custGeom>
              <a:avLst/>
              <a:gdLst/>
              <a:ahLst/>
              <a:cxnLst/>
              <a:rect l="l" t="t" r="r" b="b"/>
              <a:pathLst>
                <a:path w="3406" h="2889" extrusionOk="0">
                  <a:moveTo>
                    <a:pt x="1946" y="1"/>
                  </a:moveTo>
                  <a:cubicBezTo>
                    <a:pt x="1" y="1"/>
                    <a:pt x="1" y="2889"/>
                    <a:pt x="1946" y="2889"/>
                  </a:cubicBezTo>
                  <a:cubicBezTo>
                    <a:pt x="2250" y="2889"/>
                    <a:pt x="2524" y="2797"/>
                    <a:pt x="2767" y="2645"/>
                  </a:cubicBezTo>
                  <a:cubicBezTo>
                    <a:pt x="3071" y="2433"/>
                    <a:pt x="3314" y="2098"/>
                    <a:pt x="3375" y="1733"/>
                  </a:cubicBezTo>
                  <a:cubicBezTo>
                    <a:pt x="3405" y="1642"/>
                    <a:pt x="3405" y="1551"/>
                    <a:pt x="3405" y="1430"/>
                  </a:cubicBezTo>
                  <a:cubicBezTo>
                    <a:pt x="3405" y="1338"/>
                    <a:pt x="3405" y="1247"/>
                    <a:pt x="3375" y="1156"/>
                  </a:cubicBezTo>
                  <a:cubicBezTo>
                    <a:pt x="3344" y="974"/>
                    <a:pt x="3253" y="791"/>
                    <a:pt x="3162" y="639"/>
                  </a:cubicBezTo>
                  <a:cubicBezTo>
                    <a:pt x="3040" y="487"/>
                    <a:pt x="2919" y="366"/>
                    <a:pt x="2767" y="244"/>
                  </a:cubicBezTo>
                  <a:cubicBezTo>
                    <a:pt x="2524" y="92"/>
                    <a:pt x="2250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3"/>
            <p:cNvSpPr/>
            <p:nvPr/>
          </p:nvSpPr>
          <p:spPr>
            <a:xfrm>
              <a:off x="6927450" y="236355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3"/>
            <p:cNvSpPr/>
            <p:nvPr/>
          </p:nvSpPr>
          <p:spPr>
            <a:xfrm>
              <a:off x="7269400" y="2028425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1"/>
                  </a:moveTo>
                  <a:cubicBezTo>
                    <a:pt x="1368" y="1"/>
                    <a:pt x="1095" y="92"/>
                    <a:pt x="852" y="244"/>
                  </a:cubicBezTo>
                  <a:cubicBezTo>
                    <a:pt x="0" y="822"/>
                    <a:pt x="0" y="2098"/>
                    <a:pt x="852" y="2676"/>
                  </a:cubicBezTo>
                  <a:cubicBezTo>
                    <a:pt x="1095" y="2828"/>
                    <a:pt x="1399" y="2919"/>
                    <a:pt x="1672" y="2919"/>
                  </a:cubicBezTo>
                  <a:cubicBezTo>
                    <a:pt x="1976" y="2919"/>
                    <a:pt x="2250" y="2828"/>
                    <a:pt x="2493" y="2676"/>
                  </a:cubicBezTo>
                  <a:cubicBezTo>
                    <a:pt x="2645" y="2554"/>
                    <a:pt x="2766" y="2433"/>
                    <a:pt x="2858" y="2281"/>
                  </a:cubicBezTo>
                  <a:cubicBezTo>
                    <a:pt x="2979" y="2129"/>
                    <a:pt x="3040" y="1946"/>
                    <a:pt x="3101" y="1764"/>
                  </a:cubicBezTo>
                  <a:cubicBezTo>
                    <a:pt x="3131" y="1551"/>
                    <a:pt x="3131" y="1369"/>
                    <a:pt x="3101" y="1186"/>
                  </a:cubicBezTo>
                  <a:cubicBezTo>
                    <a:pt x="3040" y="974"/>
                    <a:pt x="2979" y="822"/>
                    <a:pt x="2858" y="639"/>
                  </a:cubicBezTo>
                  <a:cubicBezTo>
                    <a:pt x="2584" y="244"/>
                    <a:pt x="2159" y="1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3"/>
            <p:cNvSpPr/>
            <p:nvPr/>
          </p:nvSpPr>
          <p:spPr>
            <a:xfrm>
              <a:off x="7261800" y="236430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280" y="2888"/>
                    <a:pt x="2554" y="279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21"/>
                    <a:pt x="3435" y="1429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43"/>
                    <a:pt x="3283" y="791"/>
                    <a:pt x="3192" y="609"/>
                  </a:cubicBezTo>
                  <a:cubicBezTo>
                    <a:pt x="3070" y="457"/>
                    <a:pt x="2949" y="33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3"/>
            <p:cNvSpPr/>
            <p:nvPr/>
          </p:nvSpPr>
          <p:spPr>
            <a:xfrm>
              <a:off x="7261800" y="2196375"/>
              <a:ext cx="85900" cy="72200"/>
            </a:xfrm>
            <a:custGeom>
              <a:avLst/>
              <a:gdLst/>
              <a:ahLst/>
              <a:cxnLst/>
              <a:rect l="l" t="t" r="r" b="b"/>
              <a:pathLst>
                <a:path w="3436" h="2888" extrusionOk="0">
                  <a:moveTo>
                    <a:pt x="2007" y="0"/>
                  </a:moveTo>
                  <a:cubicBezTo>
                    <a:pt x="578" y="0"/>
                    <a:pt x="0" y="1854"/>
                    <a:pt x="1186" y="2645"/>
                  </a:cubicBezTo>
                  <a:lnTo>
                    <a:pt x="1156" y="2645"/>
                  </a:lnTo>
                  <a:cubicBezTo>
                    <a:pt x="1399" y="2797"/>
                    <a:pt x="1703" y="2888"/>
                    <a:pt x="1976" y="2888"/>
                  </a:cubicBezTo>
                  <a:cubicBezTo>
                    <a:pt x="2463" y="2888"/>
                    <a:pt x="2918" y="2645"/>
                    <a:pt x="3192" y="2250"/>
                  </a:cubicBezTo>
                  <a:cubicBezTo>
                    <a:pt x="3283" y="2098"/>
                    <a:pt x="3374" y="1915"/>
                    <a:pt x="3405" y="1733"/>
                  </a:cubicBezTo>
                  <a:cubicBezTo>
                    <a:pt x="3435" y="1642"/>
                    <a:pt x="3435" y="1551"/>
                    <a:pt x="3435" y="1429"/>
                  </a:cubicBezTo>
                  <a:cubicBezTo>
                    <a:pt x="3435" y="1338"/>
                    <a:pt x="3435" y="1247"/>
                    <a:pt x="3405" y="1155"/>
                  </a:cubicBezTo>
                  <a:cubicBezTo>
                    <a:pt x="3374" y="973"/>
                    <a:pt x="3283" y="791"/>
                    <a:pt x="3192" y="608"/>
                  </a:cubicBezTo>
                  <a:cubicBezTo>
                    <a:pt x="3101" y="487"/>
                    <a:pt x="2949" y="335"/>
                    <a:pt x="2797" y="244"/>
                  </a:cubicBezTo>
                  <a:cubicBezTo>
                    <a:pt x="2554" y="92"/>
                    <a:pt x="2280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3"/>
            <p:cNvSpPr/>
            <p:nvPr/>
          </p:nvSpPr>
          <p:spPr>
            <a:xfrm>
              <a:off x="7261050" y="1861250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1"/>
                  </a:moveTo>
                  <a:cubicBezTo>
                    <a:pt x="578" y="1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4"/>
                    <a:pt x="3100" y="2402"/>
                    <a:pt x="3192" y="2250"/>
                  </a:cubicBezTo>
                  <a:cubicBezTo>
                    <a:pt x="3313" y="2098"/>
                    <a:pt x="3374" y="1916"/>
                    <a:pt x="3435" y="1733"/>
                  </a:cubicBezTo>
                  <a:cubicBezTo>
                    <a:pt x="3435" y="1642"/>
                    <a:pt x="3465" y="1521"/>
                    <a:pt x="3465" y="142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74" y="974"/>
                    <a:pt x="3313" y="791"/>
                    <a:pt x="3192" y="609"/>
                  </a:cubicBezTo>
                  <a:cubicBezTo>
                    <a:pt x="3100" y="487"/>
                    <a:pt x="2979" y="335"/>
                    <a:pt x="2827" y="244"/>
                  </a:cubicBezTo>
                  <a:cubicBezTo>
                    <a:pt x="2584" y="92"/>
                    <a:pt x="2310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3"/>
            <p:cNvSpPr/>
            <p:nvPr/>
          </p:nvSpPr>
          <p:spPr>
            <a:xfrm>
              <a:off x="7261050" y="2699425"/>
              <a:ext cx="86650" cy="72975"/>
            </a:xfrm>
            <a:custGeom>
              <a:avLst/>
              <a:gdLst/>
              <a:ahLst/>
              <a:cxnLst/>
              <a:rect l="l" t="t" r="r" b="b"/>
              <a:pathLst>
                <a:path w="3466" h="2919" extrusionOk="0">
                  <a:moveTo>
                    <a:pt x="2006" y="0"/>
                  </a:moveTo>
                  <a:cubicBezTo>
                    <a:pt x="578" y="0"/>
                    <a:pt x="0" y="1854"/>
                    <a:pt x="1186" y="2675"/>
                  </a:cubicBezTo>
                  <a:cubicBezTo>
                    <a:pt x="1429" y="2827"/>
                    <a:pt x="1733" y="2918"/>
                    <a:pt x="2006" y="2918"/>
                  </a:cubicBezTo>
                  <a:cubicBezTo>
                    <a:pt x="2310" y="2918"/>
                    <a:pt x="2584" y="2827"/>
                    <a:pt x="2827" y="2675"/>
                  </a:cubicBezTo>
                  <a:cubicBezTo>
                    <a:pt x="2979" y="2553"/>
                    <a:pt x="3100" y="2432"/>
                    <a:pt x="3192" y="2280"/>
                  </a:cubicBezTo>
                  <a:cubicBezTo>
                    <a:pt x="3313" y="2128"/>
                    <a:pt x="3374" y="1946"/>
                    <a:pt x="3435" y="1763"/>
                  </a:cubicBezTo>
                  <a:cubicBezTo>
                    <a:pt x="3435" y="1672"/>
                    <a:pt x="3465" y="1550"/>
                    <a:pt x="3465" y="1459"/>
                  </a:cubicBezTo>
                  <a:cubicBezTo>
                    <a:pt x="3465" y="1368"/>
                    <a:pt x="3435" y="1277"/>
                    <a:pt x="3435" y="1186"/>
                  </a:cubicBezTo>
                  <a:cubicBezTo>
                    <a:pt x="3344" y="791"/>
                    <a:pt x="3131" y="487"/>
                    <a:pt x="2797" y="243"/>
                  </a:cubicBezTo>
                  <a:cubicBezTo>
                    <a:pt x="2553" y="91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3"/>
            <p:cNvSpPr/>
            <p:nvPr/>
          </p:nvSpPr>
          <p:spPr>
            <a:xfrm>
              <a:off x="7269400" y="3035300"/>
              <a:ext cx="78300" cy="72975"/>
            </a:xfrm>
            <a:custGeom>
              <a:avLst/>
              <a:gdLst/>
              <a:ahLst/>
              <a:cxnLst/>
              <a:rect l="l" t="t" r="r" b="b"/>
              <a:pathLst>
                <a:path w="3132" h="2919" extrusionOk="0">
                  <a:moveTo>
                    <a:pt x="1672" y="0"/>
                  </a:moveTo>
                  <a:cubicBezTo>
                    <a:pt x="1399" y="0"/>
                    <a:pt x="1095" y="91"/>
                    <a:pt x="852" y="243"/>
                  </a:cubicBezTo>
                  <a:cubicBezTo>
                    <a:pt x="0" y="821"/>
                    <a:pt x="0" y="2097"/>
                    <a:pt x="852" y="2675"/>
                  </a:cubicBezTo>
                  <a:cubicBezTo>
                    <a:pt x="1095" y="2827"/>
                    <a:pt x="1399" y="2918"/>
                    <a:pt x="1672" y="2918"/>
                  </a:cubicBezTo>
                  <a:cubicBezTo>
                    <a:pt x="2159" y="2918"/>
                    <a:pt x="2614" y="2675"/>
                    <a:pt x="2888" y="2280"/>
                  </a:cubicBezTo>
                  <a:cubicBezTo>
                    <a:pt x="2979" y="2097"/>
                    <a:pt x="3070" y="1945"/>
                    <a:pt x="3101" y="1763"/>
                  </a:cubicBezTo>
                  <a:cubicBezTo>
                    <a:pt x="3131" y="1550"/>
                    <a:pt x="3131" y="1368"/>
                    <a:pt x="3101" y="1155"/>
                  </a:cubicBezTo>
                  <a:cubicBezTo>
                    <a:pt x="3070" y="973"/>
                    <a:pt x="2979" y="790"/>
                    <a:pt x="2888" y="638"/>
                  </a:cubicBezTo>
                  <a:cubicBezTo>
                    <a:pt x="261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3"/>
            <p:cNvSpPr/>
            <p:nvPr/>
          </p:nvSpPr>
          <p:spPr>
            <a:xfrm>
              <a:off x="7269400" y="2532250"/>
              <a:ext cx="78300" cy="72200"/>
            </a:xfrm>
            <a:custGeom>
              <a:avLst/>
              <a:gdLst/>
              <a:ahLst/>
              <a:cxnLst/>
              <a:rect l="l" t="t" r="r" b="b"/>
              <a:pathLst>
                <a:path w="3132" h="2888" extrusionOk="0">
                  <a:moveTo>
                    <a:pt x="1672" y="0"/>
                  </a:moveTo>
                  <a:cubicBezTo>
                    <a:pt x="1368" y="0"/>
                    <a:pt x="1095" y="91"/>
                    <a:pt x="852" y="243"/>
                  </a:cubicBezTo>
                  <a:cubicBezTo>
                    <a:pt x="0" y="821"/>
                    <a:pt x="0" y="2067"/>
                    <a:pt x="852" y="2645"/>
                  </a:cubicBezTo>
                  <a:cubicBezTo>
                    <a:pt x="1095" y="2797"/>
                    <a:pt x="1399" y="2888"/>
                    <a:pt x="1672" y="2888"/>
                  </a:cubicBezTo>
                  <a:cubicBezTo>
                    <a:pt x="1976" y="2888"/>
                    <a:pt x="2250" y="2797"/>
                    <a:pt x="2493" y="2645"/>
                  </a:cubicBezTo>
                  <a:cubicBezTo>
                    <a:pt x="2645" y="2553"/>
                    <a:pt x="2766" y="2401"/>
                    <a:pt x="2858" y="2280"/>
                  </a:cubicBezTo>
                  <a:cubicBezTo>
                    <a:pt x="2979" y="2097"/>
                    <a:pt x="3040" y="1915"/>
                    <a:pt x="3101" y="1733"/>
                  </a:cubicBezTo>
                  <a:cubicBezTo>
                    <a:pt x="3131" y="1550"/>
                    <a:pt x="3131" y="1338"/>
                    <a:pt x="3101" y="1155"/>
                  </a:cubicBezTo>
                  <a:cubicBezTo>
                    <a:pt x="3040" y="973"/>
                    <a:pt x="2979" y="790"/>
                    <a:pt x="2858" y="639"/>
                  </a:cubicBezTo>
                  <a:cubicBezTo>
                    <a:pt x="2584" y="243"/>
                    <a:pt x="2159" y="0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7261800" y="2867350"/>
              <a:ext cx="85900" cy="72225"/>
            </a:xfrm>
            <a:custGeom>
              <a:avLst/>
              <a:gdLst/>
              <a:ahLst/>
              <a:cxnLst/>
              <a:rect l="l" t="t" r="r" b="b"/>
              <a:pathLst>
                <a:path w="3436" h="2889" extrusionOk="0">
                  <a:moveTo>
                    <a:pt x="2007" y="1"/>
                  </a:moveTo>
                  <a:cubicBezTo>
                    <a:pt x="578" y="1"/>
                    <a:pt x="0" y="1855"/>
                    <a:pt x="1186" y="2675"/>
                  </a:cubicBezTo>
                  <a:lnTo>
                    <a:pt x="1156" y="2645"/>
                  </a:lnTo>
                  <a:lnTo>
                    <a:pt x="1156" y="2645"/>
                  </a:lnTo>
                  <a:cubicBezTo>
                    <a:pt x="1399" y="2827"/>
                    <a:pt x="1703" y="2888"/>
                    <a:pt x="1976" y="2888"/>
                  </a:cubicBezTo>
                  <a:cubicBezTo>
                    <a:pt x="2280" y="2888"/>
                    <a:pt x="2554" y="2827"/>
                    <a:pt x="2797" y="2645"/>
                  </a:cubicBezTo>
                  <a:cubicBezTo>
                    <a:pt x="3101" y="2432"/>
                    <a:pt x="3344" y="2098"/>
                    <a:pt x="3405" y="1733"/>
                  </a:cubicBezTo>
                  <a:cubicBezTo>
                    <a:pt x="3435" y="1642"/>
                    <a:pt x="3435" y="1551"/>
                    <a:pt x="3435" y="1460"/>
                  </a:cubicBezTo>
                  <a:cubicBezTo>
                    <a:pt x="3435" y="1338"/>
                    <a:pt x="3435" y="1247"/>
                    <a:pt x="3405" y="1156"/>
                  </a:cubicBezTo>
                  <a:cubicBezTo>
                    <a:pt x="3374" y="973"/>
                    <a:pt x="3283" y="791"/>
                    <a:pt x="3192" y="639"/>
                  </a:cubicBezTo>
                  <a:cubicBezTo>
                    <a:pt x="3070" y="487"/>
                    <a:pt x="2949" y="365"/>
                    <a:pt x="2797" y="244"/>
                  </a:cubicBezTo>
                  <a:cubicBezTo>
                    <a:pt x="2554" y="92"/>
                    <a:pt x="2280" y="1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3"/>
            <p:cNvSpPr/>
            <p:nvPr/>
          </p:nvSpPr>
          <p:spPr>
            <a:xfrm>
              <a:off x="7261050" y="3203225"/>
              <a:ext cx="86650" cy="72225"/>
            </a:xfrm>
            <a:custGeom>
              <a:avLst/>
              <a:gdLst/>
              <a:ahLst/>
              <a:cxnLst/>
              <a:rect l="l" t="t" r="r" b="b"/>
              <a:pathLst>
                <a:path w="3466" h="2889" extrusionOk="0">
                  <a:moveTo>
                    <a:pt x="2006" y="0"/>
                  </a:moveTo>
                  <a:cubicBezTo>
                    <a:pt x="578" y="0"/>
                    <a:pt x="0" y="1855"/>
                    <a:pt x="1186" y="2645"/>
                  </a:cubicBezTo>
                  <a:cubicBezTo>
                    <a:pt x="1429" y="2797"/>
                    <a:pt x="1733" y="2888"/>
                    <a:pt x="2006" y="2888"/>
                  </a:cubicBezTo>
                  <a:cubicBezTo>
                    <a:pt x="2310" y="2888"/>
                    <a:pt x="2584" y="2797"/>
                    <a:pt x="2827" y="2645"/>
                  </a:cubicBezTo>
                  <a:cubicBezTo>
                    <a:pt x="2979" y="2523"/>
                    <a:pt x="3100" y="2402"/>
                    <a:pt x="3192" y="2250"/>
                  </a:cubicBezTo>
                  <a:cubicBezTo>
                    <a:pt x="3313" y="2098"/>
                    <a:pt x="3374" y="1915"/>
                    <a:pt x="3435" y="1733"/>
                  </a:cubicBezTo>
                  <a:cubicBezTo>
                    <a:pt x="3435" y="1642"/>
                    <a:pt x="3465" y="1551"/>
                    <a:pt x="3465" y="1459"/>
                  </a:cubicBezTo>
                  <a:cubicBezTo>
                    <a:pt x="3465" y="1338"/>
                    <a:pt x="3435" y="1247"/>
                    <a:pt x="3435" y="1156"/>
                  </a:cubicBezTo>
                  <a:cubicBezTo>
                    <a:pt x="3344" y="791"/>
                    <a:pt x="3131" y="456"/>
                    <a:pt x="2797" y="244"/>
                  </a:cubicBezTo>
                  <a:cubicBezTo>
                    <a:pt x="2553" y="92"/>
                    <a:pt x="2280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3"/>
            <p:cNvSpPr/>
            <p:nvPr/>
          </p:nvSpPr>
          <p:spPr>
            <a:xfrm>
              <a:off x="6927450" y="2867350"/>
              <a:ext cx="96525" cy="72225"/>
            </a:xfrm>
            <a:custGeom>
              <a:avLst/>
              <a:gdLst/>
              <a:ahLst/>
              <a:cxnLst/>
              <a:rect l="l" t="t" r="r" b="b"/>
              <a:pathLst>
                <a:path w="3861" h="2889" extrusionOk="0">
                  <a:moveTo>
                    <a:pt x="1946" y="1"/>
                  </a:moveTo>
                  <a:cubicBezTo>
                    <a:pt x="0" y="1"/>
                    <a:pt x="0" y="2888"/>
                    <a:pt x="1946" y="2888"/>
                  </a:cubicBezTo>
                  <a:cubicBezTo>
                    <a:pt x="3861" y="288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3"/>
            <p:cNvSpPr/>
            <p:nvPr/>
          </p:nvSpPr>
          <p:spPr>
            <a:xfrm>
              <a:off x="7094625" y="362192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3"/>
            <p:cNvSpPr/>
            <p:nvPr/>
          </p:nvSpPr>
          <p:spPr>
            <a:xfrm>
              <a:off x="7094625" y="37898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3"/>
            <p:cNvSpPr/>
            <p:nvPr/>
          </p:nvSpPr>
          <p:spPr>
            <a:xfrm>
              <a:off x="7094625" y="39578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50"/>
                    <a:pt x="912" y="2493"/>
                  </a:cubicBezTo>
                  <a:cubicBezTo>
                    <a:pt x="1218" y="2788"/>
                    <a:pt x="1587" y="2921"/>
                    <a:pt x="1946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3"/>
            <p:cNvSpPr/>
            <p:nvPr/>
          </p:nvSpPr>
          <p:spPr>
            <a:xfrm>
              <a:off x="6616650" y="3370400"/>
              <a:ext cx="60050" cy="69175"/>
            </a:xfrm>
            <a:custGeom>
              <a:avLst/>
              <a:gdLst/>
              <a:ahLst/>
              <a:cxnLst/>
              <a:rect l="l" t="t" r="r" b="b"/>
              <a:pathLst>
                <a:path w="2402" h="2767" extrusionOk="0">
                  <a:moveTo>
                    <a:pt x="943" y="1"/>
                  </a:moveTo>
                  <a:cubicBezTo>
                    <a:pt x="639" y="1"/>
                    <a:pt x="365" y="92"/>
                    <a:pt x="122" y="244"/>
                  </a:cubicBezTo>
                  <a:cubicBezTo>
                    <a:pt x="92" y="274"/>
                    <a:pt x="31" y="304"/>
                    <a:pt x="1" y="365"/>
                  </a:cubicBezTo>
                  <a:lnTo>
                    <a:pt x="1612" y="2767"/>
                  </a:lnTo>
                  <a:cubicBezTo>
                    <a:pt x="2098" y="2493"/>
                    <a:pt x="2402" y="2007"/>
                    <a:pt x="2402" y="1460"/>
                  </a:cubicBezTo>
                  <a:cubicBezTo>
                    <a:pt x="2402" y="639"/>
                    <a:pt x="1733" y="1"/>
                    <a:pt x="94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3"/>
            <p:cNvSpPr/>
            <p:nvPr/>
          </p:nvSpPr>
          <p:spPr>
            <a:xfrm>
              <a:off x="6784575" y="3622025"/>
              <a:ext cx="60075" cy="69075"/>
            </a:xfrm>
            <a:custGeom>
              <a:avLst/>
              <a:gdLst/>
              <a:ahLst/>
              <a:cxnLst/>
              <a:rect l="l" t="t" r="r" b="b"/>
              <a:pathLst>
                <a:path w="2403" h="2763" extrusionOk="0">
                  <a:moveTo>
                    <a:pt x="947" y="0"/>
                  </a:moveTo>
                  <a:cubicBezTo>
                    <a:pt x="621" y="0"/>
                    <a:pt x="287" y="112"/>
                    <a:pt x="1" y="361"/>
                  </a:cubicBezTo>
                  <a:lnTo>
                    <a:pt x="1582" y="2762"/>
                  </a:lnTo>
                  <a:cubicBezTo>
                    <a:pt x="2068" y="2519"/>
                    <a:pt x="2402" y="2003"/>
                    <a:pt x="2402" y="1455"/>
                  </a:cubicBezTo>
                  <a:cubicBezTo>
                    <a:pt x="2402" y="588"/>
                    <a:pt x="1695" y="0"/>
                    <a:pt x="94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3"/>
            <p:cNvSpPr/>
            <p:nvPr/>
          </p:nvSpPr>
          <p:spPr>
            <a:xfrm>
              <a:off x="6590050" y="3202475"/>
              <a:ext cx="98825" cy="72975"/>
            </a:xfrm>
            <a:custGeom>
              <a:avLst/>
              <a:gdLst/>
              <a:ahLst/>
              <a:cxnLst/>
              <a:rect l="l" t="t" r="r" b="b"/>
              <a:pathLst>
                <a:path w="3953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7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952" y="2918"/>
                    <a:pt x="3952" y="0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3"/>
            <p:cNvSpPr/>
            <p:nvPr/>
          </p:nvSpPr>
          <p:spPr>
            <a:xfrm>
              <a:off x="7094625" y="27830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3"/>
            <p:cNvSpPr/>
            <p:nvPr/>
          </p:nvSpPr>
          <p:spPr>
            <a:xfrm>
              <a:off x="7094625" y="295095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3"/>
            <p:cNvSpPr/>
            <p:nvPr/>
          </p:nvSpPr>
          <p:spPr>
            <a:xfrm>
              <a:off x="7094625" y="3286825"/>
              <a:ext cx="85125" cy="72600"/>
            </a:xfrm>
            <a:custGeom>
              <a:avLst/>
              <a:gdLst/>
              <a:ahLst/>
              <a:cxnLst/>
              <a:rect l="l" t="t" r="r" b="b"/>
              <a:pathLst>
                <a:path w="3405" h="2904" extrusionOk="0">
                  <a:moveTo>
                    <a:pt x="1976" y="0"/>
                  </a:moveTo>
                  <a:cubicBezTo>
                    <a:pt x="669" y="0"/>
                    <a:pt x="0" y="1550"/>
                    <a:pt x="943" y="2462"/>
                  </a:cubicBezTo>
                  <a:cubicBezTo>
                    <a:pt x="1238" y="2768"/>
                    <a:pt x="1601" y="2904"/>
                    <a:pt x="1956" y="2904"/>
                  </a:cubicBezTo>
                  <a:cubicBezTo>
                    <a:pt x="2697" y="2904"/>
                    <a:pt x="3405" y="2312"/>
                    <a:pt x="3405" y="1429"/>
                  </a:cubicBezTo>
                  <a:cubicBezTo>
                    <a:pt x="3405" y="638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3"/>
            <p:cNvSpPr/>
            <p:nvPr/>
          </p:nvSpPr>
          <p:spPr>
            <a:xfrm>
              <a:off x="7106025" y="3456275"/>
              <a:ext cx="75250" cy="72975"/>
            </a:xfrm>
            <a:custGeom>
              <a:avLst/>
              <a:gdLst/>
              <a:ahLst/>
              <a:cxnLst/>
              <a:rect l="l" t="t" r="r" b="b"/>
              <a:pathLst>
                <a:path w="3010" h="2919" extrusionOk="0">
                  <a:moveTo>
                    <a:pt x="1490" y="0"/>
                  </a:moveTo>
                  <a:cubicBezTo>
                    <a:pt x="783" y="0"/>
                    <a:pt x="76" y="456"/>
                    <a:pt x="31" y="1368"/>
                  </a:cubicBezTo>
                  <a:cubicBezTo>
                    <a:pt x="0" y="2219"/>
                    <a:pt x="669" y="2918"/>
                    <a:pt x="1490" y="2918"/>
                  </a:cubicBezTo>
                  <a:cubicBezTo>
                    <a:pt x="2341" y="2918"/>
                    <a:pt x="3010" y="2219"/>
                    <a:pt x="2949" y="1368"/>
                  </a:cubicBezTo>
                  <a:cubicBezTo>
                    <a:pt x="2903" y="456"/>
                    <a:pt x="2196" y="0"/>
                    <a:pt x="1490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3"/>
            <p:cNvSpPr/>
            <p:nvPr/>
          </p:nvSpPr>
          <p:spPr>
            <a:xfrm>
              <a:off x="7093875" y="3118875"/>
              <a:ext cx="86650" cy="72650"/>
            </a:xfrm>
            <a:custGeom>
              <a:avLst/>
              <a:gdLst/>
              <a:ahLst/>
              <a:cxnLst/>
              <a:rect l="l" t="t" r="r" b="b"/>
              <a:pathLst>
                <a:path w="3466" h="2906" extrusionOk="0">
                  <a:moveTo>
                    <a:pt x="2006" y="1"/>
                  </a:moveTo>
                  <a:cubicBezTo>
                    <a:pt x="547" y="1"/>
                    <a:pt x="0" y="1855"/>
                    <a:pt x="1185" y="2645"/>
                  </a:cubicBezTo>
                  <a:cubicBezTo>
                    <a:pt x="1438" y="2825"/>
                    <a:pt x="1720" y="2905"/>
                    <a:pt x="1996" y="2905"/>
                  </a:cubicBezTo>
                  <a:cubicBezTo>
                    <a:pt x="2749" y="2905"/>
                    <a:pt x="3465" y="2305"/>
                    <a:pt x="3465" y="1460"/>
                  </a:cubicBezTo>
                  <a:cubicBezTo>
                    <a:pt x="3465" y="639"/>
                    <a:pt x="2796" y="1"/>
                    <a:pt x="200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3"/>
            <p:cNvSpPr/>
            <p:nvPr/>
          </p:nvSpPr>
          <p:spPr>
            <a:xfrm>
              <a:off x="6590050" y="1525250"/>
              <a:ext cx="98825" cy="72350"/>
            </a:xfrm>
            <a:custGeom>
              <a:avLst/>
              <a:gdLst/>
              <a:ahLst/>
              <a:cxnLst/>
              <a:rect l="l" t="t" r="r" b="b"/>
              <a:pathLst>
                <a:path w="3953" h="2894" extrusionOk="0">
                  <a:moveTo>
                    <a:pt x="1892" y="0"/>
                  </a:moveTo>
                  <a:cubicBezTo>
                    <a:pt x="1634" y="0"/>
                    <a:pt x="1398" y="90"/>
                    <a:pt x="1186" y="249"/>
                  </a:cubicBezTo>
                  <a:cubicBezTo>
                    <a:pt x="1" y="1040"/>
                    <a:pt x="578" y="2894"/>
                    <a:pt x="2007" y="2894"/>
                  </a:cubicBezTo>
                  <a:cubicBezTo>
                    <a:pt x="3952" y="2894"/>
                    <a:pt x="3952" y="6"/>
                    <a:pt x="2007" y="6"/>
                  </a:cubicBezTo>
                  <a:cubicBezTo>
                    <a:pt x="1968" y="2"/>
                    <a:pt x="1930" y="0"/>
                    <a:pt x="189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3"/>
            <p:cNvSpPr/>
            <p:nvPr/>
          </p:nvSpPr>
          <p:spPr>
            <a:xfrm>
              <a:off x="6590050" y="16925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2007" y="0"/>
                  </a:moveTo>
                  <a:cubicBezTo>
                    <a:pt x="578" y="0"/>
                    <a:pt x="1" y="1854"/>
                    <a:pt x="1186" y="2645"/>
                  </a:cubicBezTo>
                  <a:cubicBezTo>
                    <a:pt x="1429" y="2827"/>
                    <a:pt x="1703" y="2918"/>
                    <a:pt x="2007" y="2918"/>
                  </a:cubicBezTo>
                  <a:cubicBezTo>
                    <a:pt x="3861" y="2827"/>
                    <a:pt x="3861" y="91"/>
                    <a:pt x="2007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3"/>
            <p:cNvSpPr/>
            <p:nvPr/>
          </p:nvSpPr>
          <p:spPr>
            <a:xfrm>
              <a:off x="6591575" y="1357450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16" y="0"/>
                  </a:moveTo>
                  <a:cubicBezTo>
                    <a:pt x="1" y="0"/>
                    <a:pt x="11" y="2888"/>
                    <a:pt x="1946" y="2888"/>
                  </a:cubicBezTo>
                  <a:cubicBezTo>
                    <a:pt x="3891" y="2888"/>
                    <a:pt x="3891" y="1"/>
                    <a:pt x="1946" y="1"/>
                  </a:cubicBezTo>
                  <a:cubicBezTo>
                    <a:pt x="1936" y="0"/>
                    <a:pt x="1926" y="0"/>
                    <a:pt x="191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3"/>
            <p:cNvSpPr/>
            <p:nvPr/>
          </p:nvSpPr>
          <p:spPr>
            <a:xfrm>
              <a:off x="6591575" y="186050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91" y="2918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3"/>
            <p:cNvSpPr/>
            <p:nvPr/>
          </p:nvSpPr>
          <p:spPr>
            <a:xfrm>
              <a:off x="6598425" y="1189525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0"/>
                  </a:moveTo>
                  <a:cubicBezTo>
                    <a:pt x="1368" y="0"/>
                    <a:pt x="1094" y="61"/>
                    <a:pt x="851" y="243"/>
                  </a:cubicBezTo>
                  <a:cubicBezTo>
                    <a:pt x="0" y="821"/>
                    <a:pt x="0" y="2067"/>
                    <a:pt x="851" y="2645"/>
                  </a:cubicBezTo>
                  <a:cubicBezTo>
                    <a:pt x="1094" y="2827"/>
                    <a:pt x="1368" y="2918"/>
                    <a:pt x="1672" y="2918"/>
                  </a:cubicBezTo>
                  <a:cubicBezTo>
                    <a:pt x="3526" y="2797"/>
                    <a:pt x="3526" y="91"/>
                    <a:pt x="1672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3"/>
            <p:cNvSpPr/>
            <p:nvPr/>
          </p:nvSpPr>
          <p:spPr>
            <a:xfrm>
              <a:off x="6591575" y="853650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91" y="2918"/>
                    <a:pt x="389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3"/>
            <p:cNvSpPr/>
            <p:nvPr/>
          </p:nvSpPr>
          <p:spPr>
            <a:xfrm>
              <a:off x="6591575" y="518525"/>
              <a:ext cx="97300" cy="72225"/>
            </a:xfrm>
            <a:custGeom>
              <a:avLst/>
              <a:gdLst/>
              <a:ahLst/>
              <a:cxnLst/>
              <a:rect l="l" t="t" r="r" b="b"/>
              <a:pathLst>
                <a:path w="3892" h="2889" extrusionOk="0">
                  <a:moveTo>
                    <a:pt x="1946" y="1"/>
                  </a:moveTo>
                  <a:cubicBezTo>
                    <a:pt x="0" y="1"/>
                    <a:pt x="0" y="2889"/>
                    <a:pt x="1946" y="2889"/>
                  </a:cubicBezTo>
                  <a:cubicBezTo>
                    <a:pt x="3891" y="288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3"/>
            <p:cNvSpPr/>
            <p:nvPr/>
          </p:nvSpPr>
          <p:spPr>
            <a:xfrm>
              <a:off x="6598425" y="685700"/>
              <a:ext cx="88150" cy="72975"/>
            </a:xfrm>
            <a:custGeom>
              <a:avLst/>
              <a:gdLst/>
              <a:ahLst/>
              <a:cxnLst/>
              <a:rect l="l" t="t" r="r" b="b"/>
              <a:pathLst>
                <a:path w="3526" h="2919" extrusionOk="0">
                  <a:moveTo>
                    <a:pt x="1672" y="1"/>
                  </a:moveTo>
                  <a:cubicBezTo>
                    <a:pt x="1368" y="1"/>
                    <a:pt x="1094" y="92"/>
                    <a:pt x="851" y="275"/>
                  </a:cubicBezTo>
                  <a:cubicBezTo>
                    <a:pt x="0" y="822"/>
                    <a:pt x="0" y="2098"/>
                    <a:pt x="851" y="2676"/>
                  </a:cubicBezTo>
                  <a:cubicBezTo>
                    <a:pt x="1094" y="2828"/>
                    <a:pt x="1368" y="2919"/>
                    <a:pt x="1672" y="2919"/>
                  </a:cubicBezTo>
                  <a:cubicBezTo>
                    <a:pt x="3526" y="2828"/>
                    <a:pt x="3526" y="92"/>
                    <a:pt x="1672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3"/>
            <p:cNvSpPr/>
            <p:nvPr/>
          </p:nvSpPr>
          <p:spPr>
            <a:xfrm>
              <a:off x="6591575" y="1021575"/>
              <a:ext cx="97300" cy="72975"/>
            </a:xfrm>
            <a:custGeom>
              <a:avLst/>
              <a:gdLst/>
              <a:ahLst/>
              <a:cxnLst/>
              <a:rect l="l" t="t" r="r" b="b"/>
              <a:pathLst>
                <a:path w="3892" h="2919" extrusionOk="0">
                  <a:moveTo>
                    <a:pt x="1946" y="1"/>
                  </a:moveTo>
                  <a:cubicBezTo>
                    <a:pt x="0" y="1"/>
                    <a:pt x="0" y="2919"/>
                    <a:pt x="1946" y="2919"/>
                  </a:cubicBezTo>
                  <a:cubicBezTo>
                    <a:pt x="3891" y="2919"/>
                    <a:pt x="389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3"/>
            <p:cNvSpPr/>
            <p:nvPr/>
          </p:nvSpPr>
          <p:spPr>
            <a:xfrm>
              <a:off x="7106775" y="244960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3"/>
            <p:cNvSpPr/>
            <p:nvPr/>
          </p:nvSpPr>
          <p:spPr>
            <a:xfrm>
              <a:off x="6934275" y="3538325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1"/>
                  </a:moveTo>
                  <a:cubicBezTo>
                    <a:pt x="1369" y="1"/>
                    <a:pt x="1095" y="92"/>
                    <a:pt x="852" y="244"/>
                  </a:cubicBezTo>
                  <a:cubicBezTo>
                    <a:pt x="1" y="822"/>
                    <a:pt x="1" y="2068"/>
                    <a:pt x="852" y="2645"/>
                  </a:cubicBezTo>
                  <a:cubicBezTo>
                    <a:pt x="1095" y="2828"/>
                    <a:pt x="1369" y="2919"/>
                    <a:pt x="1673" y="2919"/>
                  </a:cubicBezTo>
                  <a:cubicBezTo>
                    <a:pt x="3496" y="2828"/>
                    <a:pt x="3496" y="92"/>
                    <a:pt x="1673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3"/>
            <p:cNvSpPr/>
            <p:nvPr/>
          </p:nvSpPr>
          <p:spPr>
            <a:xfrm>
              <a:off x="7094850" y="937975"/>
              <a:ext cx="84900" cy="72325"/>
            </a:xfrm>
            <a:custGeom>
              <a:avLst/>
              <a:gdLst/>
              <a:ahLst/>
              <a:cxnLst/>
              <a:rect l="l" t="t" r="r" b="b"/>
              <a:pathLst>
                <a:path w="3396" h="2893" extrusionOk="0">
                  <a:moveTo>
                    <a:pt x="1930" y="1"/>
                  </a:moveTo>
                  <a:cubicBezTo>
                    <a:pt x="648" y="1"/>
                    <a:pt x="0" y="1560"/>
                    <a:pt x="903" y="2463"/>
                  </a:cubicBezTo>
                  <a:cubicBezTo>
                    <a:pt x="1210" y="2760"/>
                    <a:pt x="1581" y="2892"/>
                    <a:pt x="1941" y="2892"/>
                  </a:cubicBezTo>
                  <a:cubicBezTo>
                    <a:pt x="2690" y="2892"/>
                    <a:pt x="3396" y="2322"/>
                    <a:pt x="3396" y="1460"/>
                  </a:cubicBezTo>
                  <a:cubicBezTo>
                    <a:pt x="3396" y="640"/>
                    <a:pt x="2757" y="1"/>
                    <a:pt x="1967" y="1"/>
                  </a:cubicBezTo>
                  <a:cubicBezTo>
                    <a:pt x="1955" y="1"/>
                    <a:pt x="1942" y="1"/>
                    <a:pt x="193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3"/>
            <p:cNvSpPr/>
            <p:nvPr/>
          </p:nvSpPr>
          <p:spPr>
            <a:xfrm>
              <a:off x="6927450" y="3370400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1"/>
                  </a:moveTo>
                  <a:cubicBezTo>
                    <a:pt x="0" y="1"/>
                    <a:pt x="0" y="2918"/>
                    <a:pt x="1946" y="2918"/>
                  </a:cubicBezTo>
                  <a:cubicBezTo>
                    <a:pt x="3861" y="2918"/>
                    <a:pt x="3861" y="1"/>
                    <a:pt x="194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3"/>
            <p:cNvSpPr/>
            <p:nvPr/>
          </p:nvSpPr>
          <p:spPr>
            <a:xfrm>
              <a:off x="7106775" y="769875"/>
              <a:ext cx="72975" cy="73150"/>
            </a:xfrm>
            <a:custGeom>
              <a:avLst/>
              <a:gdLst/>
              <a:ahLst/>
              <a:cxnLst/>
              <a:rect l="l" t="t" r="r" b="b"/>
              <a:pathLst>
                <a:path w="2919" h="2926" extrusionOk="0">
                  <a:moveTo>
                    <a:pt x="1475" y="0"/>
                  </a:moveTo>
                  <a:cubicBezTo>
                    <a:pt x="928" y="0"/>
                    <a:pt x="381" y="297"/>
                    <a:pt x="122" y="889"/>
                  </a:cubicBezTo>
                  <a:cubicBezTo>
                    <a:pt x="62" y="1072"/>
                    <a:pt x="1" y="1254"/>
                    <a:pt x="1" y="1467"/>
                  </a:cubicBezTo>
                  <a:cubicBezTo>
                    <a:pt x="1" y="1558"/>
                    <a:pt x="31" y="1649"/>
                    <a:pt x="31" y="1740"/>
                  </a:cubicBezTo>
                  <a:cubicBezTo>
                    <a:pt x="198" y="2531"/>
                    <a:pt x="837" y="2926"/>
                    <a:pt x="1471" y="2926"/>
                  </a:cubicBezTo>
                  <a:cubicBezTo>
                    <a:pt x="2106" y="2926"/>
                    <a:pt x="2736" y="2531"/>
                    <a:pt x="2888" y="1740"/>
                  </a:cubicBezTo>
                  <a:cubicBezTo>
                    <a:pt x="2919" y="1649"/>
                    <a:pt x="2919" y="1558"/>
                    <a:pt x="2919" y="1467"/>
                  </a:cubicBezTo>
                  <a:cubicBezTo>
                    <a:pt x="2919" y="1254"/>
                    <a:pt x="2888" y="1072"/>
                    <a:pt x="2828" y="889"/>
                  </a:cubicBezTo>
                  <a:cubicBezTo>
                    <a:pt x="2569" y="297"/>
                    <a:pt x="2022" y="0"/>
                    <a:pt x="147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3"/>
            <p:cNvSpPr/>
            <p:nvPr/>
          </p:nvSpPr>
          <p:spPr>
            <a:xfrm>
              <a:off x="7094625" y="60212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0"/>
                  </a:moveTo>
                  <a:cubicBezTo>
                    <a:pt x="669" y="0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59"/>
                  </a:cubicBezTo>
                  <a:cubicBezTo>
                    <a:pt x="3405" y="63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3"/>
            <p:cNvSpPr/>
            <p:nvPr/>
          </p:nvSpPr>
          <p:spPr>
            <a:xfrm>
              <a:off x="6927450" y="320247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3"/>
            <p:cNvSpPr/>
            <p:nvPr/>
          </p:nvSpPr>
          <p:spPr>
            <a:xfrm>
              <a:off x="6590825" y="2028425"/>
              <a:ext cx="95750" cy="72975"/>
            </a:xfrm>
            <a:custGeom>
              <a:avLst/>
              <a:gdLst/>
              <a:ahLst/>
              <a:cxnLst/>
              <a:rect l="l" t="t" r="r" b="b"/>
              <a:pathLst>
                <a:path w="3830" h="2919" extrusionOk="0">
                  <a:moveTo>
                    <a:pt x="1976" y="1"/>
                  </a:moveTo>
                  <a:cubicBezTo>
                    <a:pt x="1672" y="1"/>
                    <a:pt x="1398" y="92"/>
                    <a:pt x="1155" y="244"/>
                  </a:cubicBezTo>
                  <a:cubicBezTo>
                    <a:pt x="0" y="1065"/>
                    <a:pt x="547" y="2889"/>
                    <a:pt x="1976" y="2919"/>
                  </a:cubicBezTo>
                  <a:cubicBezTo>
                    <a:pt x="3830" y="2828"/>
                    <a:pt x="3830" y="92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3"/>
            <p:cNvSpPr/>
            <p:nvPr/>
          </p:nvSpPr>
          <p:spPr>
            <a:xfrm>
              <a:off x="6927450" y="2699425"/>
              <a:ext cx="96525" cy="72975"/>
            </a:xfrm>
            <a:custGeom>
              <a:avLst/>
              <a:gdLst/>
              <a:ahLst/>
              <a:cxnLst/>
              <a:rect l="l" t="t" r="r" b="b"/>
              <a:pathLst>
                <a:path w="3861" h="2919" extrusionOk="0">
                  <a:moveTo>
                    <a:pt x="1946" y="0"/>
                  </a:moveTo>
                  <a:cubicBezTo>
                    <a:pt x="0" y="0"/>
                    <a:pt x="0" y="2918"/>
                    <a:pt x="1946" y="2918"/>
                  </a:cubicBezTo>
                  <a:cubicBezTo>
                    <a:pt x="3861" y="2918"/>
                    <a:pt x="3861" y="0"/>
                    <a:pt x="194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3"/>
            <p:cNvSpPr/>
            <p:nvPr/>
          </p:nvSpPr>
          <p:spPr>
            <a:xfrm>
              <a:off x="6934275" y="3035300"/>
              <a:ext cx="87425" cy="72975"/>
            </a:xfrm>
            <a:custGeom>
              <a:avLst/>
              <a:gdLst/>
              <a:ahLst/>
              <a:cxnLst/>
              <a:rect l="l" t="t" r="r" b="b"/>
              <a:pathLst>
                <a:path w="3497" h="2919" extrusionOk="0">
                  <a:moveTo>
                    <a:pt x="1673" y="0"/>
                  </a:moveTo>
                  <a:cubicBezTo>
                    <a:pt x="1369" y="0"/>
                    <a:pt x="1095" y="91"/>
                    <a:pt x="852" y="243"/>
                  </a:cubicBezTo>
                  <a:cubicBezTo>
                    <a:pt x="1" y="821"/>
                    <a:pt x="1" y="2097"/>
                    <a:pt x="852" y="2675"/>
                  </a:cubicBezTo>
                  <a:cubicBezTo>
                    <a:pt x="1095" y="2827"/>
                    <a:pt x="1369" y="2918"/>
                    <a:pt x="1673" y="2918"/>
                  </a:cubicBezTo>
                  <a:cubicBezTo>
                    <a:pt x="3496" y="2827"/>
                    <a:pt x="3496" y="91"/>
                    <a:pt x="1673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3"/>
            <p:cNvSpPr/>
            <p:nvPr/>
          </p:nvSpPr>
          <p:spPr>
            <a:xfrm>
              <a:off x="7094625" y="1944100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2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3"/>
            <p:cNvSpPr/>
            <p:nvPr/>
          </p:nvSpPr>
          <p:spPr>
            <a:xfrm>
              <a:off x="7094625" y="2615075"/>
              <a:ext cx="85125" cy="73375"/>
            </a:xfrm>
            <a:custGeom>
              <a:avLst/>
              <a:gdLst/>
              <a:ahLst/>
              <a:cxnLst/>
              <a:rect l="l" t="t" r="r" b="b"/>
              <a:pathLst>
                <a:path w="3405" h="2935" extrusionOk="0">
                  <a:moveTo>
                    <a:pt x="1976" y="0"/>
                  </a:moveTo>
                  <a:cubicBezTo>
                    <a:pt x="669" y="0"/>
                    <a:pt x="0" y="1581"/>
                    <a:pt x="912" y="2493"/>
                  </a:cubicBezTo>
                  <a:cubicBezTo>
                    <a:pt x="1218" y="2798"/>
                    <a:pt x="1587" y="2934"/>
                    <a:pt x="1947" y="2934"/>
                  </a:cubicBezTo>
                  <a:cubicBezTo>
                    <a:pt x="2697" y="2934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3"/>
            <p:cNvSpPr/>
            <p:nvPr/>
          </p:nvSpPr>
          <p:spPr>
            <a:xfrm>
              <a:off x="7094625" y="2279950"/>
              <a:ext cx="85125" cy="72900"/>
            </a:xfrm>
            <a:custGeom>
              <a:avLst/>
              <a:gdLst/>
              <a:ahLst/>
              <a:cxnLst/>
              <a:rect l="l" t="t" r="r" b="b"/>
              <a:pathLst>
                <a:path w="3405" h="2916" extrusionOk="0">
                  <a:moveTo>
                    <a:pt x="1976" y="1"/>
                  </a:moveTo>
                  <a:cubicBezTo>
                    <a:pt x="669" y="1"/>
                    <a:pt x="0" y="1551"/>
                    <a:pt x="943" y="2493"/>
                  </a:cubicBezTo>
                  <a:cubicBezTo>
                    <a:pt x="1234" y="2785"/>
                    <a:pt x="1592" y="2915"/>
                    <a:pt x="1942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3"/>
            <p:cNvSpPr/>
            <p:nvPr/>
          </p:nvSpPr>
          <p:spPr>
            <a:xfrm>
              <a:off x="7093875" y="2112025"/>
              <a:ext cx="86650" cy="72950"/>
            </a:xfrm>
            <a:custGeom>
              <a:avLst/>
              <a:gdLst/>
              <a:ahLst/>
              <a:cxnLst/>
              <a:rect l="l" t="t" r="r" b="b"/>
              <a:pathLst>
                <a:path w="3466" h="2918" extrusionOk="0">
                  <a:moveTo>
                    <a:pt x="2006" y="0"/>
                  </a:moveTo>
                  <a:cubicBezTo>
                    <a:pt x="547" y="0"/>
                    <a:pt x="0" y="1855"/>
                    <a:pt x="1185" y="2675"/>
                  </a:cubicBezTo>
                  <a:cubicBezTo>
                    <a:pt x="1432" y="2842"/>
                    <a:pt x="1704" y="2917"/>
                    <a:pt x="1974" y="2917"/>
                  </a:cubicBezTo>
                  <a:cubicBezTo>
                    <a:pt x="2735" y="2917"/>
                    <a:pt x="3465" y="2313"/>
                    <a:pt x="3465" y="1459"/>
                  </a:cubicBezTo>
                  <a:cubicBezTo>
                    <a:pt x="3465" y="639"/>
                    <a:pt x="2796" y="0"/>
                    <a:pt x="200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3"/>
            <p:cNvSpPr/>
            <p:nvPr/>
          </p:nvSpPr>
          <p:spPr>
            <a:xfrm>
              <a:off x="6925925" y="2531475"/>
              <a:ext cx="95775" cy="72975"/>
            </a:xfrm>
            <a:custGeom>
              <a:avLst/>
              <a:gdLst/>
              <a:ahLst/>
              <a:cxnLst/>
              <a:rect l="l" t="t" r="r" b="b"/>
              <a:pathLst>
                <a:path w="3831" h="2919" extrusionOk="0">
                  <a:moveTo>
                    <a:pt x="2007" y="1"/>
                  </a:moveTo>
                  <a:lnTo>
                    <a:pt x="2007" y="31"/>
                  </a:lnTo>
                  <a:cubicBezTo>
                    <a:pt x="1968" y="27"/>
                    <a:pt x="1930" y="25"/>
                    <a:pt x="1892" y="25"/>
                  </a:cubicBezTo>
                  <a:cubicBezTo>
                    <a:pt x="1634" y="25"/>
                    <a:pt x="1398" y="115"/>
                    <a:pt x="1186" y="274"/>
                  </a:cubicBezTo>
                  <a:cubicBezTo>
                    <a:pt x="1" y="1065"/>
                    <a:pt x="578" y="2919"/>
                    <a:pt x="2007" y="2919"/>
                  </a:cubicBezTo>
                  <a:cubicBezTo>
                    <a:pt x="3830" y="2828"/>
                    <a:pt x="3830" y="92"/>
                    <a:pt x="2007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3"/>
            <p:cNvSpPr/>
            <p:nvPr/>
          </p:nvSpPr>
          <p:spPr>
            <a:xfrm>
              <a:off x="7094625" y="177615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3"/>
            <p:cNvSpPr/>
            <p:nvPr/>
          </p:nvSpPr>
          <p:spPr>
            <a:xfrm>
              <a:off x="7094625" y="1273100"/>
              <a:ext cx="85125" cy="73050"/>
            </a:xfrm>
            <a:custGeom>
              <a:avLst/>
              <a:gdLst/>
              <a:ahLst/>
              <a:cxnLst/>
              <a:rect l="l" t="t" r="r" b="b"/>
              <a:pathLst>
                <a:path w="3405" h="2922" extrusionOk="0">
                  <a:moveTo>
                    <a:pt x="1976" y="1"/>
                  </a:moveTo>
                  <a:cubicBezTo>
                    <a:pt x="669" y="1"/>
                    <a:pt x="0" y="1581"/>
                    <a:pt x="943" y="2493"/>
                  </a:cubicBezTo>
                  <a:cubicBezTo>
                    <a:pt x="1238" y="2789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60"/>
                  </a:cubicBezTo>
                  <a:cubicBezTo>
                    <a:pt x="3405" y="66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3"/>
            <p:cNvSpPr/>
            <p:nvPr/>
          </p:nvSpPr>
          <p:spPr>
            <a:xfrm>
              <a:off x="7106775" y="1442750"/>
              <a:ext cx="72975" cy="69550"/>
            </a:xfrm>
            <a:custGeom>
              <a:avLst/>
              <a:gdLst/>
              <a:ahLst/>
              <a:cxnLst/>
              <a:rect l="l" t="t" r="r" b="b"/>
              <a:pathLst>
                <a:path w="2919" h="2782" extrusionOk="0">
                  <a:moveTo>
                    <a:pt x="1460" y="1"/>
                  </a:moveTo>
                  <a:cubicBezTo>
                    <a:pt x="753" y="1"/>
                    <a:pt x="46" y="464"/>
                    <a:pt x="1" y="1391"/>
                  </a:cubicBezTo>
                  <a:cubicBezTo>
                    <a:pt x="46" y="2318"/>
                    <a:pt x="753" y="2782"/>
                    <a:pt x="1460" y="2782"/>
                  </a:cubicBezTo>
                  <a:cubicBezTo>
                    <a:pt x="2166" y="2782"/>
                    <a:pt x="2873" y="2318"/>
                    <a:pt x="2919" y="1391"/>
                  </a:cubicBezTo>
                  <a:cubicBezTo>
                    <a:pt x="2873" y="464"/>
                    <a:pt x="2166" y="1"/>
                    <a:pt x="1460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3"/>
            <p:cNvSpPr/>
            <p:nvPr/>
          </p:nvSpPr>
          <p:spPr>
            <a:xfrm>
              <a:off x="7094625" y="1105175"/>
              <a:ext cx="85125" cy="73025"/>
            </a:xfrm>
            <a:custGeom>
              <a:avLst/>
              <a:gdLst/>
              <a:ahLst/>
              <a:cxnLst/>
              <a:rect l="l" t="t" r="r" b="b"/>
              <a:pathLst>
                <a:path w="3405" h="2921" extrusionOk="0">
                  <a:moveTo>
                    <a:pt x="1976" y="0"/>
                  </a:moveTo>
                  <a:cubicBezTo>
                    <a:pt x="669" y="0"/>
                    <a:pt x="0" y="1581"/>
                    <a:pt x="943" y="2493"/>
                  </a:cubicBezTo>
                  <a:cubicBezTo>
                    <a:pt x="1238" y="2788"/>
                    <a:pt x="1601" y="2921"/>
                    <a:pt x="1955" y="2921"/>
                  </a:cubicBezTo>
                  <a:cubicBezTo>
                    <a:pt x="2696" y="2921"/>
                    <a:pt x="3405" y="2343"/>
                    <a:pt x="3405" y="1459"/>
                  </a:cubicBezTo>
                  <a:cubicBezTo>
                    <a:pt x="3405" y="669"/>
                    <a:pt x="2766" y="0"/>
                    <a:pt x="1976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3"/>
            <p:cNvSpPr/>
            <p:nvPr/>
          </p:nvSpPr>
          <p:spPr>
            <a:xfrm>
              <a:off x="7094625" y="1608975"/>
              <a:ext cx="85125" cy="72875"/>
            </a:xfrm>
            <a:custGeom>
              <a:avLst/>
              <a:gdLst/>
              <a:ahLst/>
              <a:cxnLst/>
              <a:rect l="l" t="t" r="r" b="b"/>
              <a:pathLst>
                <a:path w="3405" h="2915" extrusionOk="0">
                  <a:moveTo>
                    <a:pt x="1976" y="1"/>
                  </a:moveTo>
                  <a:cubicBezTo>
                    <a:pt x="669" y="1"/>
                    <a:pt x="0" y="1551"/>
                    <a:pt x="912" y="2493"/>
                  </a:cubicBezTo>
                  <a:cubicBezTo>
                    <a:pt x="1214" y="2785"/>
                    <a:pt x="1578" y="2915"/>
                    <a:pt x="1933" y="2915"/>
                  </a:cubicBezTo>
                  <a:cubicBezTo>
                    <a:pt x="2688" y="2915"/>
                    <a:pt x="3405" y="2328"/>
                    <a:pt x="3405" y="1460"/>
                  </a:cubicBezTo>
                  <a:cubicBezTo>
                    <a:pt x="3405" y="639"/>
                    <a:pt x="2766" y="1"/>
                    <a:pt x="1976" y="1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3" name="Google Shape;2153;p13"/>
          <p:cNvGrpSpPr/>
          <p:nvPr/>
        </p:nvGrpSpPr>
        <p:grpSpPr>
          <a:xfrm rot="10800000">
            <a:off x="-31175" y="4293849"/>
            <a:ext cx="2458888" cy="969114"/>
            <a:chOff x="7132400" y="-50625"/>
            <a:chExt cx="2688778" cy="1059721"/>
          </a:xfrm>
        </p:grpSpPr>
        <p:sp>
          <p:nvSpPr>
            <p:cNvPr id="2154" name="Google Shape;2154;p13"/>
            <p:cNvSpPr/>
            <p:nvPr/>
          </p:nvSpPr>
          <p:spPr>
            <a:xfrm flipH="1">
              <a:off x="7132400" y="-50625"/>
              <a:ext cx="2688778" cy="1059721"/>
            </a:xfrm>
            <a:custGeom>
              <a:avLst/>
              <a:gdLst/>
              <a:ahLst/>
              <a:cxnLst/>
              <a:rect l="l" t="t" r="r" b="b"/>
              <a:pathLst>
                <a:path w="89395" h="35233" extrusionOk="0">
                  <a:moveTo>
                    <a:pt x="1" y="0"/>
                  </a:moveTo>
                  <a:lnTo>
                    <a:pt x="1" y="32676"/>
                  </a:lnTo>
                  <a:cubicBezTo>
                    <a:pt x="5624" y="34424"/>
                    <a:pt x="10455" y="35232"/>
                    <a:pt x="14695" y="35232"/>
                  </a:cubicBezTo>
                  <a:cubicBezTo>
                    <a:pt x="26453" y="35232"/>
                    <a:pt x="33670" y="29013"/>
                    <a:pt x="40640" y="19362"/>
                  </a:cubicBezTo>
                  <a:cubicBezTo>
                    <a:pt x="44140" y="14526"/>
                    <a:pt x="48561" y="13369"/>
                    <a:pt x="53442" y="13369"/>
                  </a:cubicBezTo>
                  <a:cubicBezTo>
                    <a:pt x="57927" y="13369"/>
                    <a:pt x="62800" y="14346"/>
                    <a:pt x="67703" y="14346"/>
                  </a:cubicBezTo>
                  <a:cubicBezTo>
                    <a:pt x="75307" y="14346"/>
                    <a:pt x="82983" y="11995"/>
                    <a:pt x="89395" y="0"/>
                  </a:cubicBezTo>
                  <a:close/>
                </a:path>
              </a:pathLst>
            </a:custGeom>
            <a:solidFill>
              <a:srgbClr val="F6F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3"/>
            <p:cNvSpPr/>
            <p:nvPr/>
          </p:nvSpPr>
          <p:spPr>
            <a:xfrm flipH="1">
              <a:off x="9013882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5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3"/>
            <p:cNvSpPr/>
            <p:nvPr/>
          </p:nvSpPr>
          <p:spPr>
            <a:xfrm flipH="1">
              <a:off x="8906026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4" y="263"/>
                    <a:pt x="15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429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3"/>
            <p:cNvSpPr/>
            <p:nvPr/>
          </p:nvSpPr>
          <p:spPr>
            <a:xfrm flipH="1">
              <a:off x="8906026" y="572899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2"/>
                    <a:pt x="790" y="1853"/>
                  </a:cubicBezTo>
                  <a:cubicBezTo>
                    <a:pt x="1398" y="2096"/>
                    <a:pt x="2067" y="2188"/>
                    <a:pt x="2705" y="2188"/>
                  </a:cubicBezTo>
                  <a:cubicBezTo>
                    <a:pt x="3982" y="2188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30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3"/>
            <p:cNvSpPr/>
            <p:nvPr/>
          </p:nvSpPr>
          <p:spPr>
            <a:xfrm flipH="1">
              <a:off x="8860069" y="380798"/>
              <a:ext cx="84939" cy="117272"/>
            </a:xfrm>
            <a:custGeom>
              <a:avLst/>
              <a:gdLst/>
              <a:ahLst/>
              <a:cxnLst/>
              <a:rect l="l" t="t" r="r" b="b"/>
              <a:pathLst>
                <a:path w="2824" h="3899" extrusionOk="0">
                  <a:moveTo>
                    <a:pt x="1659" y="0"/>
                  </a:moveTo>
                  <a:cubicBezTo>
                    <a:pt x="1282" y="0"/>
                    <a:pt x="912" y="203"/>
                    <a:pt x="779" y="672"/>
                  </a:cubicBezTo>
                  <a:cubicBezTo>
                    <a:pt x="597" y="1371"/>
                    <a:pt x="414" y="2040"/>
                    <a:pt x="202" y="2739"/>
                  </a:cubicBezTo>
                  <a:cubicBezTo>
                    <a:pt x="0" y="3434"/>
                    <a:pt x="582" y="3899"/>
                    <a:pt x="1149" y="3899"/>
                  </a:cubicBezTo>
                  <a:cubicBezTo>
                    <a:pt x="1524" y="3899"/>
                    <a:pt x="1893" y="3696"/>
                    <a:pt x="2025" y="3225"/>
                  </a:cubicBezTo>
                  <a:cubicBezTo>
                    <a:pt x="2238" y="2556"/>
                    <a:pt x="2421" y="1857"/>
                    <a:pt x="2603" y="1188"/>
                  </a:cubicBezTo>
                  <a:cubicBezTo>
                    <a:pt x="2823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3"/>
            <p:cNvSpPr/>
            <p:nvPr/>
          </p:nvSpPr>
          <p:spPr>
            <a:xfrm flipH="1">
              <a:off x="8774409" y="219586"/>
              <a:ext cx="113873" cy="60967"/>
            </a:xfrm>
            <a:custGeom>
              <a:avLst/>
              <a:gdLst/>
              <a:ahLst/>
              <a:cxnLst/>
              <a:rect l="l" t="t" r="r" b="b"/>
              <a:pathLst>
                <a:path w="3786" h="2027" extrusionOk="0">
                  <a:moveTo>
                    <a:pt x="2172" y="1"/>
                  </a:moveTo>
                  <a:cubicBezTo>
                    <a:pt x="1697" y="1"/>
                    <a:pt x="1222" y="62"/>
                    <a:pt x="747" y="165"/>
                  </a:cubicBezTo>
                  <a:cubicBezTo>
                    <a:pt x="352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8" y="2026"/>
                    <a:pt x="1146" y="2014"/>
                    <a:pt x="1234" y="1989"/>
                  </a:cubicBezTo>
                  <a:cubicBezTo>
                    <a:pt x="1587" y="1930"/>
                    <a:pt x="1940" y="1897"/>
                    <a:pt x="2285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1" y="1929"/>
                    <a:pt x="2877" y="1930"/>
                    <a:pt x="2894" y="1930"/>
                  </a:cubicBezTo>
                  <a:cubicBezTo>
                    <a:pt x="3388" y="1930"/>
                    <a:pt x="3786" y="1486"/>
                    <a:pt x="3757" y="986"/>
                  </a:cubicBezTo>
                  <a:cubicBezTo>
                    <a:pt x="3786" y="486"/>
                    <a:pt x="3388" y="42"/>
                    <a:pt x="2894" y="42"/>
                  </a:cubicBezTo>
                  <a:cubicBezTo>
                    <a:pt x="2877" y="42"/>
                    <a:pt x="2861" y="43"/>
                    <a:pt x="2845" y="44"/>
                  </a:cubicBezTo>
                  <a:cubicBezTo>
                    <a:pt x="2621" y="15"/>
                    <a:pt x="2396" y="1"/>
                    <a:pt x="217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3"/>
            <p:cNvSpPr/>
            <p:nvPr/>
          </p:nvSpPr>
          <p:spPr>
            <a:xfrm flipH="1">
              <a:off x="8745115" y="343142"/>
              <a:ext cx="86864" cy="65990"/>
            </a:xfrm>
            <a:custGeom>
              <a:avLst/>
              <a:gdLst/>
              <a:ahLst/>
              <a:cxnLst/>
              <a:rect l="l" t="t" r="r" b="b"/>
              <a:pathLst>
                <a:path w="2888" h="2194" extrusionOk="0">
                  <a:moveTo>
                    <a:pt x="1038" y="0"/>
                  </a:moveTo>
                  <a:cubicBezTo>
                    <a:pt x="622" y="0"/>
                    <a:pt x="252" y="282"/>
                    <a:pt x="152" y="708"/>
                  </a:cubicBezTo>
                  <a:cubicBezTo>
                    <a:pt x="0" y="1194"/>
                    <a:pt x="304" y="1711"/>
                    <a:pt x="790" y="1863"/>
                  </a:cubicBezTo>
                  <a:cubicBezTo>
                    <a:pt x="1064" y="1954"/>
                    <a:pt x="1307" y="2076"/>
                    <a:pt x="1581" y="2167"/>
                  </a:cubicBezTo>
                  <a:cubicBezTo>
                    <a:pt x="1658" y="2185"/>
                    <a:pt x="1735" y="2194"/>
                    <a:pt x="1811" y="2194"/>
                  </a:cubicBezTo>
                  <a:cubicBezTo>
                    <a:pt x="2243" y="2194"/>
                    <a:pt x="2637" y="1912"/>
                    <a:pt x="2766" y="1498"/>
                  </a:cubicBezTo>
                  <a:cubicBezTo>
                    <a:pt x="2888" y="981"/>
                    <a:pt x="2584" y="465"/>
                    <a:pt x="2097" y="343"/>
                  </a:cubicBezTo>
                  <a:cubicBezTo>
                    <a:pt x="1824" y="252"/>
                    <a:pt x="1581" y="130"/>
                    <a:pt x="1307" y="39"/>
                  </a:cubicBezTo>
                  <a:cubicBezTo>
                    <a:pt x="1217" y="13"/>
                    <a:pt x="1126" y="0"/>
                    <a:pt x="103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3"/>
            <p:cNvSpPr/>
            <p:nvPr/>
          </p:nvSpPr>
          <p:spPr>
            <a:xfrm flipH="1">
              <a:off x="8605228" y="-50625"/>
              <a:ext cx="56726" cy="45507"/>
            </a:xfrm>
            <a:custGeom>
              <a:avLst/>
              <a:gdLst/>
              <a:ahLst/>
              <a:cxnLst/>
              <a:rect l="l" t="t" r="r" b="b"/>
              <a:pathLst>
                <a:path w="188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2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3"/>
            <p:cNvSpPr/>
            <p:nvPr/>
          </p:nvSpPr>
          <p:spPr>
            <a:xfrm flipH="1">
              <a:off x="8999565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1" y="969"/>
                    <a:pt x="701" y="1669"/>
                  </a:cubicBezTo>
                  <a:cubicBezTo>
                    <a:pt x="1157" y="2034"/>
                    <a:pt x="1704" y="2277"/>
                    <a:pt x="2281" y="2368"/>
                  </a:cubicBezTo>
                  <a:cubicBezTo>
                    <a:pt x="2385" y="2396"/>
                    <a:pt x="2484" y="2409"/>
                    <a:pt x="2576" y="2409"/>
                  </a:cubicBezTo>
                  <a:cubicBezTo>
                    <a:pt x="3597" y="2409"/>
                    <a:pt x="3912" y="851"/>
                    <a:pt x="2798" y="545"/>
                  </a:cubicBezTo>
                  <a:cubicBezTo>
                    <a:pt x="2616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7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3"/>
            <p:cNvSpPr/>
            <p:nvPr/>
          </p:nvSpPr>
          <p:spPr>
            <a:xfrm flipH="1">
              <a:off x="8922478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70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6" y="4506"/>
                    <a:pt x="2038" y="4048"/>
                  </a:cubicBezTo>
                  <a:cubicBezTo>
                    <a:pt x="2099" y="3804"/>
                    <a:pt x="2221" y="3561"/>
                    <a:pt x="2373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4" y="339"/>
                    <a:pt x="3923" y="278"/>
                  </a:cubicBezTo>
                  <a:cubicBezTo>
                    <a:pt x="3892" y="248"/>
                    <a:pt x="3832" y="218"/>
                    <a:pt x="3801" y="187"/>
                  </a:cubicBezTo>
                  <a:cubicBezTo>
                    <a:pt x="3680" y="96"/>
                    <a:pt x="3558" y="66"/>
                    <a:pt x="3437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3"/>
            <p:cNvSpPr/>
            <p:nvPr/>
          </p:nvSpPr>
          <p:spPr>
            <a:xfrm flipH="1">
              <a:off x="9034905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0" y="1863"/>
                  </a:cubicBezTo>
                  <a:cubicBezTo>
                    <a:pt x="1611" y="2198"/>
                    <a:pt x="2492" y="2411"/>
                    <a:pt x="3404" y="2471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3"/>
            <p:cNvSpPr/>
            <p:nvPr/>
          </p:nvSpPr>
          <p:spPr>
            <a:xfrm flipH="1">
              <a:off x="7779706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8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1" y="4245"/>
                    <a:pt x="583" y="4706"/>
                    <a:pt x="1151" y="4706"/>
                  </a:cubicBezTo>
                  <a:cubicBezTo>
                    <a:pt x="1526" y="4706"/>
                    <a:pt x="1893" y="4506"/>
                    <a:pt x="2026" y="4048"/>
                  </a:cubicBezTo>
                  <a:cubicBezTo>
                    <a:pt x="2087" y="3804"/>
                    <a:pt x="2208" y="3561"/>
                    <a:pt x="2360" y="3348"/>
                  </a:cubicBezTo>
                  <a:cubicBezTo>
                    <a:pt x="2786" y="2710"/>
                    <a:pt x="3455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4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50" y="218"/>
                    <a:pt x="3789" y="157"/>
                  </a:cubicBezTo>
                  <a:cubicBezTo>
                    <a:pt x="3698" y="96"/>
                    <a:pt x="3576" y="66"/>
                    <a:pt x="3455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3"/>
            <p:cNvSpPr/>
            <p:nvPr/>
          </p:nvSpPr>
          <p:spPr>
            <a:xfrm flipH="1">
              <a:off x="7871140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3"/>
            <p:cNvSpPr/>
            <p:nvPr/>
          </p:nvSpPr>
          <p:spPr>
            <a:xfrm flipH="1">
              <a:off x="7629773" y="79187"/>
              <a:ext cx="111557" cy="109572"/>
            </a:xfrm>
            <a:custGeom>
              <a:avLst/>
              <a:gdLst/>
              <a:ahLst/>
              <a:cxnLst/>
              <a:rect l="l" t="t" r="r" b="b"/>
              <a:pathLst>
                <a:path w="3709" h="3643" extrusionOk="0">
                  <a:moveTo>
                    <a:pt x="2432" y="1"/>
                  </a:moveTo>
                  <a:cubicBezTo>
                    <a:pt x="1641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7" y="3192"/>
                  </a:cubicBezTo>
                  <a:cubicBezTo>
                    <a:pt x="732" y="3480"/>
                    <a:pt x="1042" y="3642"/>
                    <a:pt x="1365" y="3642"/>
                  </a:cubicBezTo>
                  <a:cubicBezTo>
                    <a:pt x="1519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59"/>
                    <a:pt x="2067" y="1976"/>
                    <a:pt x="2128" y="1885"/>
                  </a:cubicBezTo>
                  <a:cubicBezTo>
                    <a:pt x="2151" y="1870"/>
                    <a:pt x="2177" y="1864"/>
                    <a:pt x="2205" y="1864"/>
                  </a:cubicBezTo>
                  <a:cubicBezTo>
                    <a:pt x="2289" y="1864"/>
                    <a:pt x="2386" y="1915"/>
                    <a:pt x="2432" y="1915"/>
                  </a:cubicBezTo>
                  <a:cubicBezTo>
                    <a:pt x="3708" y="1915"/>
                    <a:pt x="3708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3"/>
            <p:cNvSpPr/>
            <p:nvPr/>
          </p:nvSpPr>
          <p:spPr>
            <a:xfrm flipH="1">
              <a:off x="8211219" y="70946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1"/>
                  </a:moveTo>
                  <a:cubicBezTo>
                    <a:pt x="1612" y="1"/>
                    <a:pt x="852" y="366"/>
                    <a:pt x="396" y="1034"/>
                  </a:cubicBezTo>
                  <a:cubicBezTo>
                    <a:pt x="1" y="1703"/>
                    <a:pt x="31" y="2554"/>
                    <a:pt x="518" y="3192"/>
                  </a:cubicBezTo>
                  <a:cubicBezTo>
                    <a:pt x="703" y="3480"/>
                    <a:pt x="1026" y="3643"/>
                    <a:pt x="1358" y="3643"/>
                  </a:cubicBezTo>
                  <a:cubicBezTo>
                    <a:pt x="1517" y="3643"/>
                    <a:pt x="1677" y="3606"/>
                    <a:pt x="1825" y="3527"/>
                  </a:cubicBezTo>
                  <a:cubicBezTo>
                    <a:pt x="2280" y="3253"/>
                    <a:pt x="2432" y="2676"/>
                    <a:pt x="2159" y="2220"/>
                  </a:cubicBezTo>
                  <a:cubicBezTo>
                    <a:pt x="2129" y="2159"/>
                    <a:pt x="2037" y="1977"/>
                    <a:pt x="2129" y="1916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6"/>
                    <a:pt x="2432" y="1916"/>
                  </a:cubicBezTo>
                  <a:cubicBezTo>
                    <a:pt x="3679" y="1916"/>
                    <a:pt x="367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3"/>
            <p:cNvSpPr/>
            <p:nvPr/>
          </p:nvSpPr>
          <p:spPr>
            <a:xfrm flipH="1">
              <a:off x="878626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1" y="1703"/>
                    <a:pt x="61" y="2554"/>
                    <a:pt x="548" y="3192"/>
                  </a:cubicBezTo>
                  <a:cubicBezTo>
                    <a:pt x="709" y="3494"/>
                    <a:pt x="1016" y="3663"/>
                    <a:pt x="1338" y="3663"/>
                  </a:cubicBezTo>
                  <a:cubicBezTo>
                    <a:pt x="1502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3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3"/>
            <p:cNvSpPr/>
            <p:nvPr/>
          </p:nvSpPr>
          <p:spPr>
            <a:xfrm flipH="1">
              <a:off x="9373180" y="74615"/>
              <a:ext cx="111557" cy="110174"/>
            </a:xfrm>
            <a:custGeom>
              <a:avLst/>
              <a:gdLst/>
              <a:ahLst/>
              <a:cxnLst/>
              <a:rect l="l" t="t" r="r" b="b"/>
              <a:pathLst>
                <a:path w="3709" h="3663" extrusionOk="0">
                  <a:moveTo>
                    <a:pt x="2432" y="1"/>
                  </a:moveTo>
                  <a:cubicBezTo>
                    <a:pt x="1642" y="1"/>
                    <a:pt x="882" y="365"/>
                    <a:pt x="426" y="1034"/>
                  </a:cubicBezTo>
                  <a:cubicBezTo>
                    <a:pt x="0" y="1703"/>
                    <a:pt x="61" y="2554"/>
                    <a:pt x="548" y="3192"/>
                  </a:cubicBezTo>
                  <a:cubicBezTo>
                    <a:pt x="729" y="3494"/>
                    <a:pt x="1030" y="3663"/>
                    <a:pt x="1345" y="3663"/>
                  </a:cubicBezTo>
                  <a:cubicBezTo>
                    <a:pt x="1506" y="3663"/>
                    <a:pt x="1670" y="3619"/>
                    <a:pt x="1824" y="3526"/>
                  </a:cubicBezTo>
                  <a:cubicBezTo>
                    <a:pt x="2280" y="3253"/>
                    <a:pt x="2432" y="2675"/>
                    <a:pt x="2189" y="2219"/>
                  </a:cubicBezTo>
                  <a:cubicBezTo>
                    <a:pt x="2128" y="2189"/>
                    <a:pt x="2067" y="2007"/>
                    <a:pt x="2128" y="1915"/>
                  </a:cubicBezTo>
                  <a:cubicBezTo>
                    <a:pt x="2159" y="1885"/>
                    <a:pt x="2196" y="1875"/>
                    <a:pt x="2234" y="1875"/>
                  </a:cubicBezTo>
                  <a:cubicBezTo>
                    <a:pt x="2311" y="1875"/>
                    <a:pt x="2392" y="1915"/>
                    <a:pt x="2432" y="1915"/>
                  </a:cubicBezTo>
                  <a:cubicBezTo>
                    <a:pt x="3709" y="1915"/>
                    <a:pt x="3709" y="1"/>
                    <a:pt x="2432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3"/>
            <p:cNvSpPr/>
            <p:nvPr/>
          </p:nvSpPr>
          <p:spPr>
            <a:xfrm flipH="1">
              <a:off x="8798140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2" y="0"/>
                    <a:pt x="852" y="365"/>
                    <a:pt x="396" y="1034"/>
                  </a:cubicBezTo>
                  <a:cubicBezTo>
                    <a:pt x="1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8" y="3642"/>
                  </a:cubicBezTo>
                  <a:cubicBezTo>
                    <a:pt x="1516" y="3642"/>
                    <a:pt x="1677" y="3605"/>
                    <a:pt x="1825" y="3526"/>
                  </a:cubicBezTo>
                  <a:cubicBezTo>
                    <a:pt x="2280" y="3253"/>
                    <a:pt x="2432" y="2675"/>
                    <a:pt x="2159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9" y="1885"/>
                    <a:pt x="2193" y="1875"/>
                    <a:pt x="2228" y="1875"/>
                  </a:cubicBezTo>
                  <a:cubicBezTo>
                    <a:pt x="2297" y="1875"/>
                    <a:pt x="2372" y="1915"/>
                    <a:pt x="2432" y="1915"/>
                  </a:cubicBezTo>
                  <a:cubicBezTo>
                    <a:pt x="3679" y="1915"/>
                    <a:pt x="3679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3"/>
            <p:cNvSpPr/>
            <p:nvPr/>
          </p:nvSpPr>
          <p:spPr>
            <a:xfrm flipH="1">
              <a:off x="9346653" y="642347"/>
              <a:ext cx="110655" cy="109572"/>
            </a:xfrm>
            <a:custGeom>
              <a:avLst/>
              <a:gdLst/>
              <a:ahLst/>
              <a:cxnLst/>
              <a:rect l="l" t="t" r="r" b="b"/>
              <a:pathLst>
                <a:path w="3679" h="3643" extrusionOk="0">
                  <a:moveTo>
                    <a:pt x="2432" y="0"/>
                  </a:moveTo>
                  <a:cubicBezTo>
                    <a:pt x="1611" y="0"/>
                    <a:pt x="851" y="365"/>
                    <a:pt x="395" y="1034"/>
                  </a:cubicBezTo>
                  <a:cubicBezTo>
                    <a:pt x="0" y="1702"/>
                    <a:pt x="31" y="2553"/>
                    <a:pt x="517" y="3192"/>
                  </a:cubicBezTo>
                  <a:cubicBezTo>
                    <a:pt x="702" y="3479"/>
                    <a:pt x="1026" y="3642"/>
                    <a:pt x="1357" y="3642"/>
                  </a:cubicBezTo>
                  <a:cubicBezTo>
                    <a:pt x="1516" y="3642"/>
                    <a:pt x="1676" y="3605"/>
                    <a:pt x="1824" y="3526"/>
                  </a:cubicBezTo>
                  <a:cubicBezTo>
                    <a:pt x="2280" y="3253"/>
                    <a:pt x="2432" y="2675"/>
                    <a:pt x="2158" y="2219"/>
                  </a:cubicBezTo>
                  <a:cubicBezTo>
                    <a:pt x="2128" y="2158"/>
                    <a:pt x="2037" y="1976"/>
                    <a:pt x="2128" y="1915"/>
                  </a:cubicBezTo>
                  <a:cubicBezTo>
                    <a:pt x="2158" y="1885"/>
                    <a:pt x="2192" y="1875"/>
                    <a:pt x="2227" y="1875"/>
                  </a:cubicBezTo>
                  <a:cubicBezTo>
                    <a:pt x="2297" y="1875"/>
                    <a:pt x="2371" y="1915"/>
                    <a:pt x="2432" y="1915"/>
                  </a:cubicBezTo>
                  <a:cubicBezTo>
                    <a:pt x="3678" y="1915"/>
                    <a:pt x="3678" y="0"/>
                    <a:pt x="243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3"/>
            <p:cNvSpPr/>
            <p:nvPr/>
          </p:nvSpPr>
          <p:spPr>
            <a:xfrm flipH="1">
              <a:off x="7763254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3"/>
            <p:cNvSpPr/>
            <p:nvPr/>
          </p:nvSpPr>
          <p:spPr>
            <a:xfrm flipH="1">
              <a:off x="7892163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3"/>
            <p:cNvSpPr/>
            <p:nvPr/>
          </p:nvSpPr>
          <p:spPr>
            <a:xfrm flipH="1">
              <a:off x="8205716" y="-50625"/>
              <a:ext cx="49417" cy="14437"/>
            </a:xfrm>
            <a:custGeom>
              <a:avLst/>
              <a:gdLst/>
              <a:ahLst/>
              <a:cxnLst/>
              <a:rect l="l" t="t" r="r" b="b"/>
              <a:pathLst>
                <a:path w="1643" h="480" extrusionOk="0">
                  <a:moveTo>
                    <a:pt x="1" y="0"/>
                  </a:moveTo>
                  <a:cubicBezTo>
                    <a:pt x="177" y="302"/>
                    <a:pt x="499" y="480"/>
                    <a:pt x="847" y="480"/>
                  </a:cubicBezTo>
                  <a:cubicBezTo>
                    <a:pt x="919" y="480"/>
                    <a:pt x="992" y="472"/>
                    <a:pt x="1065" y="456"/>
                  </a:cubicBezTo>
                  <a:cubicBezTo>
                    <a:pt x="1308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3"/>
            <p:cNvSpPr/>
            <p:nvPr/>
          </p:nvSpPr>
          <p:spPr>
            <a:xfrm flipH="1">
              <a:off x="7320762" y="80751"/>
              <a:ext cx="139018" cy="74352"/>
            </a:xfrm>
            <a:custGeom>
              <a:avLst/>
              <a:gdLst/>
              <a:ahLst/>
              <a:cxnLst/>
              <a:rect l="l" t="t" r="r" b="b"/>
              <a:pathLst>
                <a:path w="4622" h="2472" extrusionOk="0">
                  <a:moveTo>
                    <a:pt x="1037" y="0"/>
                  </a:moveTo>
                  <a:cubicBezTo>
                    <a:pt x="621" y="0"/>
                    <a:pt x="248" y="277"/>
                    <a:pt x="123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5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7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3"/>
            <p:cNvSpPr/>
            <p:nvPr/>
          </p:nvSpPr>
          <p:spPr>
            <a:xfrm flipH="1">
              <a:off x="7414933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6" y="2"/>
                    <a:pt x="2311" y="5"/>
                  </a:cubicBezTo>
                  <a:cubicBezTo>
                    <a:pt x="2128" y="5"/>
                    <a:pt x="1946" y="36"/>
                    <a:pt x="1764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9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12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5" y="856"/>
                    <a:pt x="1" y="1525"/>
                    <a:pt x="305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9" y="2407"/>
                    <a:pt x="669" y="2437"/>
                  </a:cubicBezTo>
                  <a:cubicBezTo>
                    <a:pt x="821" y="2528"/>
                    <a:pt x="1004" y="2559"/>
                    <a:pt x="1186" y="2559"/>
                  </a:cubicBezTo>
                  <a:cubicBezTo>
                    <a:pt x="1277" y="2559"/>
                    <a:pt x="1338" y="2528"/>
                    <a:pt x="1399" y="2528"/>
                  </a:cubicBezTo>
                  <a:cubicBezTo>
                    <a:pt x="2007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3" y="765"/>
                  </a:cubicBezTo>
                  <a:cubicBezTo>
                    <a:pt x="3223" y="644"/>
                    <a:pt x="3162" y="522"/>
                    <a:pt x="3101" y="431"/>
                  </a:cubicBezTo>
                  <a:cubicBezTo>
                    <a:pt x="3071" y="370"/>
                    <a:pt x="3010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3"/>
            <p:cNvSpPr/>
            <p:nvPr/>
          </p:nvSpPr>
          <p:spPr>
            <a:xfrm flipH="1">
              <a:off x="7986304" y="228970"/>
              <a:ext cx="98775" cy="76968"/>
            </a:xfrm>
            <a:custGeom>
              <a:avLst/>
              <a:gdLst/>
              <a:ahLst/>
              <a:cxnLst/>
              <a:rect l="l" t="t" r="r" b="b"/>
              <a:pathLst>
                <a:path w="3284" h="2559" extrusionOk="0">
                  <a:moveTo>
                    <a:pt x="2386" y="1"/>
                  </a:moveTo>
                  <a:cubicBezTo>
                    <a:pt x="2361" y="1"/>
                    <a:pt x="2335" y="2"/>
                    <a:pt x="2310" y="5"/>
                  </a:cubicBezTo>
                  <a:cubicBezTo>
                    <a:pt x="2128" y="5"/>
                    <a:pt x="1946" y="36"/>
                    <a:pt x="1763" y="157"/>
                  </a:cubicBezTo>
                  <a:cubicBezTo>
                    <a:pt x="1733" y="188"/>
                    <a:pt x="1672" y="218"/>
                    <a:pt x="1642" y="279"/>
                  </a:cubicBezTo>
                  <a:cubicBezTo>
                    <a:pt x="1581" y="340"/>
                    <a:pt x="1490" y="401"/>
                    <a:pt x="1429" y="461"/>
                  </a:cubicBezTo>
                  <a:cubicBezTo>
                    <a:pt x="1398" y="461"/>
                    <a:pt x="1368" y="492"/>
                    <a:pt x="1338" y="522"/>
                  </a:cubicBezTo>
                  <a:cubicBezTo>
                    <a:pt x="1277" y="552"/>
                    <a:pt x="1186" y="613"/>
                    <a:pt x="1095" y="644"/>
                  </a:cubicBezTo>
                  <a:cubicBezTo>
                    <a:pt x="1034" y="674"/>
                    <a:pt x="973" y="674"/>
                    <a:pt x="882" y="704"/>
                  </a:cubicBezTo>
                  <a:cubicBezTo>
                    <a:pt x="304" y="856"/>
                    <a:pt x="0" y="1525"/>
                    <a:pt x="304" y="2042"/>
                  </a:cubicBezTo>
                  <a:cubicBezTo>
                    <a:pt x="335" y="2163"/>
                    <a:pt x="426" y="2255"/>
                    <a:pt x="517" y="2346"/>
                  </a:cubicBezTo>
                  <a:cubicBezTo>
                    <a:pt x="578" y="2376"/>
                    <a:pt x="608" y="2407"/>
                    <a:pt x="669" y="2437"/>
                  </a:cubicBezTo>
                  <a:cubicBezTo>
                    <a:pt x="821" y="2528"/>
                    <a:pt x="1003" y="2559"/>
                    <a:pt x="1186" y="2559"/>
                  </a:cubicBezTo>
                  <a:cubicBezTo>
                    <a:pt x="1277" y="2559"/>
                    <a:pt x="1338" y="2528"/>
                    <a:pt x="1398" y="2528"/>
                  </a:cubicBezTo>
                  <a:cubicBezTo>
                    <a:pt x="2006" y="2376"/>
                    <a:pt x="2554" y="2072"/>
                    <a:pt x="2979" y="1616"/>
                  </a:cubicBezTo>
                  <a:cubicBezTo>
                    <a:pt x="3192" y="1404"/>
                    <a:pt x="3283" y="1069"/>
                    <a:pt x="3222" y="765"/>
                  </a:cubicBezTo>
                  <a:cubicBezTo>
                    <a:pt x="3222" y="644"/>
                    <a:pt x="3161" y="522"/>
                    <a:pt x="3101" y="431"/>
                  </a:cubicBezTo>
                  <a:cubicBezTo>
                    <a:pt x="3070" y="370"/>
                    <a:pt x="3009" y="309"/>
                    <a:pt x="2979" y="279"/>
                  </a:cubicBezTo>
                  <a:cubicBezTo>
                    <a:pt x="2816" y="115"/>
                    <a:pt x="2603" y="1"/>
                    <a:pt x="238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3"/>
            <p:cNvSpPr/>
            <p:nvPr/>
          </p:nvSpPr>
          <p:spPr>
            <a:xfrm flipH="1">
              <a:off x="7462486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2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3"/>
            <p:cNvSpPr/>
            <p:nvPr/>
          </p:nvSpPr>
          <p:spPr>
            <a:xfrm flipH="1">
              <a:off x="7299739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0" y="0"/>
                  </a:moveTo>
                  <a:cubicBezTo>
                    <a:pt x="456" y="304"/>
                    <a:pt x="942" y="517"/>
                    <a:pt x="1459" y="608"/>
                  </a:cubicBezTo>
                  <a:cubicBezTo>
                    <a:pt x="1537" y="628"/>
                    <a:pt x="1616" y="637"/>
                    <a:pt x="1694" y="637"/>
                  </a:cubicBezTo>
                  <a:cubicBezTo>
                    <a:pt x="2102" y="637"/>
                    <a:pt x="2487" y="383"/>
                    <a:pt x="261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3"/>
            <p:cNvSpPr/>
            <p:nvPr/>
          </p:nvSpPr>
          <p:spPr>
            <a:xfrm flipH="1">
              <a:off x="7191883" y="1528"/>
              <a:ext cx="119769" cy="65810"/>
            </a:xfrm>
            <a:custGeom>
              <a:avLst/>
              <a:gdLst/>
              <a:ahLst/>
              <a:cxnLst/>
              <a:rect l="l" t="t" r="r" b="b"/>
              <a:pathLst>
                <a:path w="3982" h="2188" extrusionOk="0">
                  <a:moveTo>
                    <a:pt x="1063" y="1"/>
                  </a:moveTo>
                  <a:cubicBezTo>
                    <a:pt x="636" y="1"/>
                    <a:pt x="250" y="263"/>
                    <a:pt x="122" y="698"/>
                  </a:cubicBezTo>
                  <a:cubicBezTo>
                    <a:pt x="0" y="1215"/>
                    <a:pt x="304" y="1731"/>
                    <a:pt x="790" y="1853"/>
                  </a:cubicBezTo>
                  <a:cubicBezTo>
                    <a:pt x="1398" y="2096"/>
                    <a:pt x="2067" y="2187"/>
                    <a:pt x="2705" y="2187"/>
                  </a:cubicBezTo>
                  <a:cubicBezTo>
                    <a:pt x="3982" y="2187"/>
                    <a:pt x="3982" y="303"/>
                    <a:pt x="2705" y="303"/>
                  </a:cubicBezTo>
                  <a:cubicBezTo>
                    <a:pt x="2219" y="303"/>
                    <a:pt x="173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3"/>
            <p:cNvSpPr/>
            <p:nvPr/>
          </p:nvSpPr>
          <p:spPr>
            <a:xfrm flipH="1">
              <a:off x="7522820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5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3"/>
            <p:cNvSpPr/>
            <p:nvPr/>
          </p:nvSpPr>
          <p:spPr>
            <a:xfrm flipH="1">
              <a:off x="8463534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7" y="277"/>
                    <a:pt x="122" y="678"/>
                  </a:cubicBezTo>
                  <a:cubicBezTo>
                    <a:pt x="0" y="1195"/>
                    <a:pt x="304" y="1711"/>
                    <a:pt x="791" y="1863"/>
                  </a:cubicBezTo>
                  <a:cubicBezTo>
                    <a:pt x="1611" y="2198"/>
                    <a:pt x="2493" y="2411"/>
                    <a:pt x="3405" y="2471"/>
                  </a:cubicBezTo>
                  <a:cubicBezTo>
                    <a:pt x="3414" y="2472"/>
                    <a:pt x="3424" y="2472"/>
                    <a:pt x="3434" y="2472"/>
                  </a:cubicBezTo>
                  <a:cubicBezTo>
                    <a:pt x="4620" y="2472"/>
                    <a:pt x="4611" y="617"/>
                    <a:pt x="3405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3"/>
            <p:cNvSpPr/>
            <p:nvPr/>
          </p:nvSpPr>
          <p:spPr>
            <a:xfrm flipH="1">
              <a:off x="8351077" y="202472"/>
              <a:ext cx="126777" cy="141575"/>
            </a:xfrm>
            <a:custGeom>
              <a:avLst/>
              <a:gdLst/>
              <a:ahLst/>
              <a:cxnLst/>
              <a:rect l="l" t="t" r="r" b="b"/>
              <a:pathLst>
                <a:path w="4215" h="4707" extrusionOk="0">
                  <a:moveTo>
                    <a:pt x="3218" y="1"/>
                  </a:moveTo>
                  <a:cubicBezTo>
                    <a:pt x="2987" y="1"/>
                    <a:pt x="2762" y="97"/>
                    <a:pt x="2603" y="278"/>
                  </a:cubicBezTo>
                  <a:cubicBezTo>
                    <a:pt x="1722" y="1342"/>
                    <a:pt x="597" y="2163"/>
                    <a:pt x="202" y="3531"/>
                  </a:cubicBezTo>
                  <a:cubicBezTo>
                    <a:pt x="0" y="4245"/>
                    <a:pt x="583" y="4706"/>
                    <a:pt x="1151" y="4706"/>
                  </a:cubicBezTo>
                  <a:cubicBezTo>
                    <a:pt x="1525" y="4706"/>
                    <a:pt x="1893" y="4506"/>
                    <a:pt x="2026" y="4048"/>
                  </a:cubicBezTo>
                  <a:cubicBezTo>
                    <a:pt x="2086" y="3804"/>
                    <a:pt x="2208" y="3561"/>
                    <a:pt x="2360" y="3348"/>
                  </a:cubicBezTo>
                  <a:cubicBezTo>
                    <a:pt x="2786" y="2710"/>
                    <a:pt x="3454" y="2224"/>
                    <a:pt x="3941" y="1646"/>
                  </a:cubicBezTo>
                  <a:cubicBezTo>
                    <a:pt x="4093" y="1433"/>
                    <a:pt x="4184" y="1190"/>
                    <a:pt x="4214" y="947"/>
                  </a:cubicBezTo>
                  <a:cubicBezTo>
                    <a:pt x="4214" y="765"/>
                    <a:pt x="4153" y="582"/>
                    <a:pt x="4062" y="430"/>
                  </a:cubicBezTo>
                  <a:cubicBezTo>
                    <a:pt x="4032" y="400"/>
                    <a:pt x="3971" y="339"/>
                    <a:pt x="3941" y="278"/>
                  </a:cubicBezTo>
                  <a:cubicBezTo>
                    <a:pt x="3880" y="248"/>
                    <a:pt x="3849" y="218"/>
                    <a:pt x="3789" y="157"/>
                  </a:cubicBezTo>
                  <a:cubicBezTo>
                    <a:pt x="3697" y="96"/>
                    <a:pt x="3576" y="66"/>
                    <a:pt x="3454" y="35"/>
                  </a:cubicBezTo>
                  <a:cubicBezTo>
                    <a:pt x="3377" y="12"/>
                    <a:pt x="3297" y="1"/>
                    <a:pt x="3218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3"/>
            <p:cNvSpPr/>
            <p:nvPr/>
          </p:nvSpPr>
          <p:spPr>
            <a:xfrm flipH="1">
              <a:off x="8334625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2" y="698"/>
                  </a:cubicBezTo>
                  <a:cubicBezTo>
                    <a:pt x="0" y="1215"/>
                    <a:pt x="304" y="1731"/>
                    <a:pt x="791" y="1853"/>
                  </a:cubicBezTo>
                  <a:cubicBezTo>
                    <a:pt x="1399" y="2096"/>
                    <a:pt x="2067" y="2187"/>
                    <a:pt x="2706" y="2187"/>
                  </a:cubicBezTo>
                  <a:cubicBezTo>
                    <a:pt x="3982" y="2187"/>
                    <a:pt x="3982" y="303"/>
                    <a:pt x="2706" y="303"/>
                  </a:cubicBezTo>
                  <a:cubicBezTo>
                    <a:pt x="2219" y="303"/>
                    <a:pt x="1763" y="212"/>
                    <a:pt x="1307" y="29"/>
                  </a:cubicBezTo>
                  <a:cubicBezTo>
                    <a:pt x="1225" y="10"/>
                    <a:pt x="1143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3"/>
            <p:cNvSpPr/>
            <p:nvPr/>
          </p:nvSpPr>
          <p:spPr>
            <a:xfrm flipH="1">
              <a:off x="855770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9" y="0"/>
                    <a:pt x="1946" y="61"/>
                    <a:pt x="1794" y="152"/>
                  </a:cubicBezTo>
                  <a:cubicBezTo>
                    <a:pt x="1734" y="183"/>
                    <a:pt x="1673" y="213"/>
                    <a:pt x="1642" y="274"/>
                  </a:cubicBezTo>
                  <a:cubicBezTo>
                    <a:pt x="1582" y="335"/>
                    <a:pt x="1490" y="396"/>
                    <a:pt x="1430" y="456"/>
                  </a:cubicBezTo>
                  <a:cubicBezTo>
                    <a:pt x="1399" y="456"/>
                    <a:pt x="1369" y="487"/>
                    <a:pt x="1338" y="517"/>
                  </a:cubicBezTo>
                  <a:cubicBezTo>
                    <a:pt x="1278" y="547"/>
                    <a:pt x="1186" y="608"/>
                    <a:pt x="1126" y="639"/>
                  </a:cubicBezTo>
                  <a:cubicBezTo>
                    <a:pt x="1034" y="669"/>
                    <a:pt x="974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7" y="2250"/>
                    <a:pt x="518" y="2341"/>
                  </a:cubicBezTo>
                  <a:cubicBezTo>
                    <a:pt x="578" y="2371"/>
                    <a:pt x="609" y="2402"/>
                    <a:pt x="670" y="2432"/>
                  </a:cubicBezTo>
                  <a:cubicBezTo>
                    <a:pt x="822" y="2523"/>
                    <a:pt x="1004" y="2554"/>
                    <a:pt x="1217" y="2554"/>
                  </a:cubicBezTo>
                  <a:cubicBezTo>
                    <a:pt x="1278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80" y="1611"/>
                  </a:cubicBezTo>
                  <a:cubicBezTo>
                    <a:pt x="3193" y="1399"/>
                    <a:pt x="3284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80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3"/>
            <p:cNvSpPr/>
            <p:nvPr/>
          </p:nvSpPr>
          <p:spPr>
            <a:xfrm flipH="1">
              <a:off x="8202136" y="219586"/>
              <a:ext cx="114776" cy="60967"/>
            </a:xfrm>
            <a:custGeom>
              <a:avLst/>
              <a:gdLst/>
              <a:ahLst/>
              <a:cxnLst/>
              <a:rect l="l" t="t" r="r" b="b"/>
              <a:pathLst>
                <a:path w="3816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09" y="591"/>
                    <a:pt x="79" y="986"/>
                  </a:cubicBezTo>
                  <a:cubicBezTo>
                    <a:pt x="0" y="1563"/>
                    <a:pt x="441" y="2026"/>
                    <a:pt x="973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7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9" y="1930"/>
                    <a:pt x="2897" y="1930"/>
                  </a:cubicBezTo>
                  <a:cubicBezTo>
                    <a:pt x="3419" y="1930"/>
                    <a:pt x="3816" y="1485"/>
                    <a:pt x="3757" y="956"/>
                  </a:cubicBezTo>
                  <a:cubicBezTo>
                    <a:pt x="3786" y="456"/>
                    <a:pt x="3390" y="42"/>
                    <a:pt x="2897" y="42"/>
                  </a:cubicBezTo>
                  <a:cubicBezTo>
                    <a:pt x="2880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3"/>
            <p:cNvSpPr/>
            <p:nvPr/>
          </p:nvSpPr>
          <p:spPr>
            <a:xfrm flipH="1">
              <a:off x="8094191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5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1" y="2068"/>
                    <a:pt x="244" y="3223"/>
                    <a:pt x="1186" y="3952"/>
                  </a:cubicBezTo>
                  <a:cubicBezTo>
                    <a:pt x="1369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4" y="3952"/>
                  </a:cubicBezTo>
                  <a:cubicBezTo>
                    <a:pt x="2888" y="3587"/>
                    <a:pt x="2888" y="2980"/>
                    <a:pt x="2524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3"/>
            <p:cNvSpPr/>
            <p:nvPr/>
          </p:nvSpPr>
          <p:spPr>
            <a:xfrm flipH="1">
              <a:off x="7634345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3"/>
            <p:cNvSpPr/>
            <p:nvPr/>
          </p:nvSpPr>
          <p:spPr>
            <a:xfrm flipH="1">
              <a:off x="8033857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1" y="578"/>
                  </a:lnTo>
                  <a:cubicBezTo>
                    <a:pt x="1" y="1201"/>
                    <a:pt x="479" y="1513"/>
                    <a:pt x="958" y="1513"/>
                  </a:cubicBezTo>
                  <a:cubicBezTo>
                    <a:pt x="1437" y="1513"/>
                    <a:pt x="1915" y="1201"/>
                    <a:pt x="1915" y="578"/>
                  </a:cubicBezTo>
                  <a:lnTo>
                    <a:pt x="191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3"/>
            <p:cNvSpPr/>
            <p:nvPr/>
          </p:nvSpPr>
          <p:spPr>
            <a:xfrm flipH="1">
              <a:off x="7631637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3"/>
            <p:cNvSpPr/>
            <p:nvPr/>
          </p:nvSpPr>
          <p:spPr>
            <a:xfrm flipH="1">
              <a:off x="8442511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6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3"/>
            <p:cNvSpPr/>
            <p:nvPr/>
          </p:nvSpPr>
          <p:spPr>
            <a:xfrm flipH="1">
              <a:off x="9306741" y="914513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1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3"/>
            <p:cNvSpPr/>
            <p:nvPr/>
          </p:nvSpPr>
          <p:spPr>
            <a:xfrm flipH="1">
              <a:off x="9431440" y="380798"/>
              <a:ext cx="84969" cy="117272"/>
            </a:xfrm>
            <a:custGeom>
              <a:avLst/>
              <a:gdLst/>
              <a:ahLst/>
              <a:cxnLst/>
              <a:rect l="l" t="t" r="r" b="b"/>
              <a:pathLst>
                <a:path w="2825" h="3899" extrusionOk="0">
                  <a:moveTo>
                    <a:pt x="1659" y="0"/>
                  </a:moveTo>
                  <a:cubicBezTo>
                    <a:pt x="1283" y="0"/>
                    <a:pt x="912" y="203"/>
                    <a:pt x="780" y="672"/>
                  </a:cubicBezTo>
                  <a:cubicBezTo>
                    <a:pt x="598" y="1371"/>
                    <a:pt x="415" y="2040"/>
                    <a:pt x="202" y="2739"/>
                  </a:cubicBezTo>
                  <a:cubicBezTo>
                    <a:pt x="1" y="3434"/>
                    <a:pt x="583" y="3899"/>
                    <a:pt x="1150" y="3899"/>
                  </a:cubicBezTo>
                  <a:cubicBezTo>
                    <a:pt x="1525" y="3899"/>
                    <a:pt x="1893" y="3696"/>
                    <a:pt x="2026" y="3225"/>
                  </a:cubicBezTo>
                  <a:cubicBezTo>
                    <a:pt x="2239" y="2556"/>
                    <a:pt x="2421" y="1857"/>
                    <a:pt x="2604" y="1188"/>
                  </a:cubicBezTo>
                  <a:cubicBezTo>
                    <a:pt x="2824" y="472"/>
                    <a:pt x="2234" y="0"/>
                    <a:pt x="165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3"/>
            <p:cNvSpPr/>
            <p:nvPr/>
          </p:nvSpPr>
          <p:spPr>
            <a:xfrm flipH="1">
              <a:off x="9236963" y="674349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0"/>
                  </a:moveTo>
                  <a:cubicBezTo>
                    <a:pt x="547" y="0"/>
                    <a:pt x="122" y="426"/>
                    <a:pt x="122" y="942"/>
                  </a:cubicBezTo>
                  <a:cubicBezTo>
                    <a:pt x="0" y="2067"/>
                    <a:pt x="274" y="3222"/>
                    <a:pt x="1186" y="3951"/>
                  </a:cubicBezTo>
                  <a:cubicBezTo>
                    <a:pt x="1368" y="4134"/>
                    <a:pt x="1603" y="4225"/>
                    <a:pt x="1843" y="4225"/>
                  </a:cubicBezTo>
                  <a:cubicBezTo>
                    <a:pt x="2082" y="4225"/>
                    <a:pt x="2325" y="4134"/>
                    <a:pt x="2523" y="3951"/>
                  </a:cubicBezTo>
                  <a:cubicBezTo>
                    <a:pt x="2888" y="3587"/>
                    <a:pt x="2888" y="2979"/>
                    <a:pt x="2523" y="2614"/>
                  </a:cubicBezTo>
                  <a:cubicBezTo>
                    <a:pt x="1945" y="2158"/>
                    <a:pt x="1945" y="1611"/>
                    <a:pt x="2006" y="942"/>
                  </a:cubicBezTo>
                  <a:cubicBezTo>
                    <a:pt x="2006" y="426"/>
                    <a:pt x="1581" y="0"/>
                    <a:pt x="1064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3"/>
            <p:cNvSpPr/>
            <p:nvPr/>
          </p:nvSpPr>
          <p:spPr>
            <a:xfrm flipH="1">
              <a:off x="9236963" y="102948"/>
              <a:ext cx="86864" cy="127108"/>
            </a:xfrm>
            <a:custGeom>
              <a:avLst/>
              <a:gdLst/>
              <a:ahLst/>
              <a:cxnLst/>
              <a:rect l="l" t="t" r="r" b="b"/>
              <a:pathLst>
                <a:path w="2888" h="4226" extrusionOk="0">
                  <a:moveTo>
                    <a:pt x="1064" y="1"/>
                  </a:moveTo>
                  <a:cubicBezTo>
                    <a:pt x="547" y="1"/>
                    <a:pt x="122" y="426"/>
                    <a:pt x="122" y="943"/>
                  </a:cubicBezTo>
                  <a:cubicBezTo>
                    <a:pt x="0" y="2068"/>
                    <a:pt x="243" y="3223"/>
                    <a:pt x="1186" y="3952"/>
                  </a:cubicBezTo>
                  <a:cubicBezTo>
                    <a:pt x="1368" y="4135"/>
                    <a:pt x="1603" y="4226"/>
                    <a:pt x="1843" y="4226"/>
                  </a:cubicBezTo>
                  <a:cubicBezTo>
                    <a:pt x="2082" y="4226"/>
                    <a:pt x="2325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5" y="2159"/>
                    <a:pt x="1945" y="1612"/>
                    <a:pt x="2006" y="943"/>
                  </a:cubicBezTo>
                  <a:cubicBezTo>
                    <a:pt x="2006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3"/>
            <p:cNvSpPr/>
            <p:nvPr/>
          </p:nvSpPr>
          <p:spPr>
            <a:xfrm flipH="1">
              <a:off x="9477397" y="572899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2"/>
                    <a:pt x="791" y="1853"/>
                  </a:cubicBezTo>
                  <a:cubicBezTo>
                    <a:pt x="1399" y="2096"/>
                    <a:pt x="2068" y="2188"/>
                    <a:pt x="2706" y="2188"/>
                  </a:cubicBezTo>
                  <a:cubicBezTo>
                    <a:pt x="3983" y="2188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30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3"/>
            <p:cNvSpPr/>
            <p:nvPr/>
          </p:nvSpPr>
          <p:spPr>
            <a:xfrm flipH="1">
              <a:off x="934848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6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3"/>
            <p:cNvSpPr/>
            <p:nvPr/>
          </p:nvSpPr>
          <p:spPr>
            <a:xfrm flipH="1">
              <a:off x="9700447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1"/>
                  </a:moveTo>
                  <a:cubicBezTo>
                    <a:pt x="2128" y="1"/>
                    <a:pt x="1946" y="61"/>
                    <a:pt x="1763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5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09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4" y="852"/>
                    <a:pt x="0" y="1520"/>
                    <a:pt x="304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7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47" y="2554"/>
                    <a:pt x="1307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2" y="761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3"/>
            <p:cNvSpPr/>
            <p:nvPr/>
          </p:nvSpPr>
          <p:spPr>
            <a:xfrm flipH="1">
              <a:off x="9748000" y="465435"/>
              <a:ext cx="56726" cy="100820"/>
            </a:xfrm>
            <a:custGeom>
              <a:avLst/>
              <a:gdLst/>
              <a:ahLst/>
              <a:cxnLst/>
              <a:rect l="l" t="t" r="r" b="b"/>
              <a:pathLst>
                <a:path w="1886" h="3352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3040"/>
                    <a:pt x="472" y="3352"/>
                    <a:pt x="943" y="3352"/>
                  </a:cubicBezTo>
                  <a:cubicBezTo>
                    <a:pt x="1414" y="3352"/>
                    <a:pt x="1886" y="3040"/>
                    <a:pt x="1886" y="2417"/>
                  </a:cubicBezTo>
                  <a:lnTo>
                    <a:pt x="1886" y="958"/>
                  </a:lnTo>
                  <a:cubicBezTo>
                    <a:pt x="1886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3"/>
            <p:cNvSpPr/>
            <p:nvPr/>
          </p:nvSpPr>
          <p:spPr>
            <a:xfrm flipH="1">
              <a:off x="9493849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69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0" y="4247"/>
                    <a:pt x="593" y="4719"/>
                    <a:pt x="1165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0" y="3561"/>
                    <a:pt x="2372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3" y="339"/>
                    <a:pt x="3923" y="279"/>
                  </a:cubicBezTo>
                  <a:cubicBezTo>
                    <a:pt x="3892" y="248"/>
                    <a:pt x="3831" y="218"/>
                    <a:pt x="3801" y="188"/>
                  </a:cubicBezTo>
                  <a:cubicBezTo>
                    <a:pt x="3679" y="96"/>
                    <a:pt x="3558" y="66"/>
                    <a:pt x="3436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3"/>
            <p:cNvSpPr/>
            <p:nvPr/>
          </p:nvSpPr>
          <p:spPr>
            <a:xfrm flipH="1">
              <a:off x="9748000" y="-50625"/>
              <a:ext cx="57628" cy="45507"/>
            </a:xfrm>
            <a:custGeom>
              <a:avLst/>
              <a:gdLst/>
              <a:ahLst/>
              <a:cxnLst/>
              <a:rect l="l" t="t" r="r" b="b"/>
              <a:pathLst>
                <a:path w="1916" h="1513" extrusionOk="0">
                  <a:moveTo>
                    <a:pt x="1" y="0"/>
                  </a:moveTo>
                  <a:lnTo>
                    <a:pt x="31" y="578"/>
                  </a:lnTo>
                  <a:cubicBezTo>
                    <a:pt x="16" y="1201"/>
                    <a:pt x="487" y="1513"/>
                    <a:pt x="962" y="1513"/>
                  </a:cubicBezTo>
                  <a:cubicBezTo>
                    <a:pt x="1437" y="1513"/>
                    <a:pt x="1916" y="1201"/>
                    <a:pt x="1916" y="578"/>
                  </a:cubicBezTo>
                  <a:lnTo>
                    <a:pt x="1916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3"/>
            <p:cNvSpPr/>
            <p:nvPr/>
          </p:nvSpPr>
          <p:spPr>
            <a:xfrm flipH="1">
              <a:off x="9607208" y="900467"/>
              <a:ext cx="139890" cy="70111"/>
            </a:xfrm>
            <a:custGeom>
              <a:avLst/>
              <a:gdLst/>
              <a:ahLst/>
              <a:cxnLst/>
              <a:rect l="l" t="t" r="r" b="b"/>
              <a:pathLst>
                <a:path w="4651" h="2331" extrusionOk="0">
                  <a:moveTo>
                    <a:pt x="1229" y="0"/>
                  </a:moveTo>
                  <a:cubicBezTo>
                    <a:pt x="447" y="0"/>
                    <a:pt x="1" y="563"/>
                    <a:pt x="456" y="1266"/>
                  </a:cubicBezTo>
                  <a:cubicBezTo>
                    <a:pt x="1125" y="2300"/>
                    <a:pt x="2280" y="2330"/>
                    <a:pt x="3404" y="2330"/>
                  </a:cubicBezTo>
                  <a:cubicBezTo>
                    <a:pt x="4650" y="2330"/>
                    <a:pt x="4650" y="415"/>
                    <a:pt x="3404" y="415"/>
                  </a:cubicBezTo>
                  <a:cubicBezTo>
                    <a:pt x="3202" y="415"/>
                    <a:pt x="2972" y="496"/>
                    <a:pt x="2769" y="496"/>
                  </a:cubicBezTo>
                  <a:cubicBezTo>
                    <a:pt x="2668" y="496"/>
                    <a:pt x="2573" y="476"/>
                    <a:pt x="2492" y="415"/>
                  </a:cubicBezTo>
                  <a:cubicBezTo>
                    <a:pt x="2036" y="124"/>
                    <a:pt x="1595" y="0"/>
                    <a:pt x="122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3"/>
            <p:cNvSpPr/>
            <p:nvPr/>
          </p:nvSpPr>
          <p:spPr>
            <a:xfrm flipH="1">
              <a:off x="9700447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0" y="0"/>
                  </a:moveTo>
                  <a:cubicBezTo>
                    <a:pt x="2128" y="0"/>
                    <a:pt x="1946" y="61"/>
                    <a:pt x="1763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4" y="851"/>
                    <a:pt x="0" y="1520"/>
                    <a:pt x="304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8" y="2402"/>
                    <a:pt x="669" y="2432"/>
                  </a:cubicBezTo>
                  <a:cubicBezTo>
                    <a:pt x="821" y="2523"/>
                    <a:pt x="1003" y="2554"/>
                    <a:pt x="118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6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2" y="760"/>
                  </a:cubicBezTo>
                  <a:cubicBezTo>
                    <a:pt x="3222" y="639"/>
                    <a:pt x="3162" y="517"/>
                    <a:pt x="3101" y="426"/>
                  </a:cubicBezTo>
                  <a:cubicBezTo>
                    <a:pt x="3070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0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3"/>
            <p:cNvSpPr/>
            <p:nvPr/>
          </p:nvSpPr>
          <p:spPr>
            <a:xfrm flipH="1">
              <a:off x="9606306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1"/>
                  </a:moveTo>
                  <a:cubicBezTo>
                    <a:pt x="620" y="1"/>
                    <a:pt x="248" y="277"/>
                    <a:pt x="122" y="678"/>
                  </a:cubicBezTo>
                  <a:cubicBezTo>
                    <a:pt x="1" y="1195"/>
                    <a:pt x="305" y="1712"/>
                    <a:pt x="791" y="1864"/>
                  </a:cubicBezTo>
                  <a:cubicBezTo>
                    <a:pt x="1612" y="2198"/>
                    <a:pt x="2493" y="2411"/>
                    <a:pt x="3405" y="2472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1"/>
                    <a:pt x="103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3"/>
            <p:cNvSpPr/>
            <p:nvPr/>
          </p:nvSpPr>
          <p:spPr>
            <a:xfrm flipH="1">
              <a:off x="8201145" y="343292"/>
              <a:ext cx="48485" cy="9264"/>
            </a:xfrm>
            <a:custGeom>
              <a:avLst/>
              <a:gdLst/>
              <a:ahLst/>
              <a:cxnLst/>
              <a:rect l="l" t="t" r="r" b="b"/>
              <a:pathLst>
                <a:path w="1612" h="308" extrusionOk="0">
                  <a:moveTo>
                    <a:pt x="688" y="0"/>
                  </a:moveTo>
                  <a:cubicBezTo>
                    <a:pt x="433" y="0"/>
                    <a:pt x="182" y="103"/>
                    <a:pt x="0" y="308"/>
                  </a:cubicBezTo>
                  <a:cubicBezTo>
                    <a:pt x="547" y="277"/>
                    <a:pt x="1064" y="277"/>
                    <a:pt x="1611" y="277"/>
                  </a:cubicBezTo>
                  <a:cubicBezTo>
                    <a:pt x="1398" y="186"/>
                    <a:pt x="1155" y="95"/>
                    <a:pt x="942" y="34"/>
                  </a:cubicBezTo>
                  <a:cubicBezTo>
                    <a:pt x="859" y="11"/>
                    <a:pt x="773" y="0"/>
                    <a:pt x="68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3"/>
            <p:cNvSpPr/>
            <p:nvPr/>
          </p:nvSpPr>
          <p:spPr>
            <a:xfrm flipH="1">
              <a:off x="8711279" y="674349"/>
              <a:ext cx="38439" cy="43913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457" y="0"/>
                    <a:pt x="31" y="426"/>
                    <a:pt x="31" y="942"/>
                  </a:cubicBezTo>
                  <a:cubicBezTo>
                    <a:pt x="1" y="1125"/>
                    <a:pt x="1" y="1277"/>
                    <a:pt x="31" y="1459"/>
                  </a:cubicBezTo>
                  <a:cubicBezTo>
                    <a:pt x="213" y="1307"/>
                    <a:pt x="852" y="547"/>
                    <a:pt x="1277" y="61"/>
                  </a:cubicBezTo>
                  <a:cubicBezTo>
                    <a:pt x="1186" y="30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3"/>
            <p:cNvSpPr/>
            <p:nvPr/>
          </p:nvSpPr>
          <p:spPr>
            <a:xfrm flipH="1">
              <a:off x="8605228" y="465435"/>
              <a:ext cx="56726" cy="101060"/>
            </a:xfrm>
            <a:custGeom>
              <a:avLst/>
              <a:gdLst/>
              <a:ahLst/>
              <a:cxnLst/>
              <a:rect l="l" t="t" r="r" b="b"/>
              <a:pathLst>
                <a:path w="1886" h="3360" extrusionOk="0">
                  <a:moveTo>
                    <a:pt x="943" y="1"/>
                  </a:moveTo>
                  <a:cubicBezTo>
                    <a:pt x="472" y="1"/>
                    <a:pt x="1" y="320"/>
                    <a:pt x="1" y="958"/>
                  </a:cubicBezTo>
                  <a:lnTo>
                    <a:pt x="1" y="2417"/>
                  </a:lnTo>
                  <a:cubicBezTo>
                    <a:pt x="1" y="2934"/>
                    <a:pt x="426" y="3359"/>
                    <a:pt x="943" y="3359"/>
                  </a:cubicBezTo>
                  <a:cubicBezTo>
                    <a:pt x="1064" y="3359"/>
                    <a:pt x="1186" y="3329"/>
                    <a:pt x="1308" y="3268"/>
                  </a:cubicBezTo>
                  <a:cubicBezTo>
                    <a:pt x="1490" y="3055"/>
                    <a:pt x="1703" y="2812"/>
                    <a:pt x="1855" y="2539"/>
                  </a:cubicBezTo>
                  <a:cubicBezTo>
                    <a:pt x="1885" y="2508"/>
                    <a:pt x="1885" y="2447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3"/>
            <p:cNvSpPr/>
            <p:nvPr/>
          </p:nvSpPr>
          <p:spPr>
            <a:xfrm flipH="1">
              <a:off x="7611487" y="343142"/>
              <a:ext cx="75013" cy="32273"/>
            </a:xfrm>
            <a:custGeom>
              <a:avLst/>
              <a:gdLst/>
              <a:ahLst/>
              <a:cxnLst/>
              <a:rect l="l" t="t" r="r" b="b"/>
              <a:pathLst>
                <a:path w="2494" h="1073" extrusionOk="0">
                  <a:moveTo>
                    <a:pt x="948" y="0"/>
                  </a:moveTo>
                  <a:cubicBezTo>
                    <a:pt x="531" y="0"/>
                    <a:pt x="162" y="282"/>
                    <a:pt x="62" y="708"/>
                  </a:cubicBezTo>
                  <a:cubicBezTo>
                    <a:pt x="1" y="830"/>
                    <a:pt x="1" y="951"/>
                    <a:pt x="31" y="1073"/>
                  </a:cubicBezTo>
                  <a:cubicBezTo>
                    <a:pt x="852" y="1012"/>
                    <a:pt x="1673" y="890"/>
                    <a:pt x="2493" y="708"/>
                  </a:cubicBezTo>
                  <a:cubicBezTo>
                    <a:pt x="2372" y="526"/>
                    <a:pt x="2189" y="404"/>
                    <a:pt x="2007" y="343"/>
                  </a:cubicBezTo>
                  <a:cubicBezTo>
                    <a:pt x="1733" y="252"/>
                    <a:pt x="1490" y="130"/>
                    <a:pt x="1217" y="39"/>
                  </a:cubicBezTo>
                  <a:cubicBezTo>
                    <a:pt x="1126" y="13"/>
                    <a:pt x="1036" y="0"/>
                    <a:pt x="94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3"/>
            <p:cNvSpPr/>
            <p:nvPr/>
          </p:nvSpPr>
          <p:spPr>
            <a:xfrm flipH="1">
              <a:off x="7898539" y="332254"/>
              <a:ext cx="136371" cy="44094"/>
            </a:xfrm>
            <a:custGeom>
              <a:avLst/>
              <a:gdLst/>
              <a:ahLst/>
              <a:cxnLst/>
              <a:rect l="l" t="t" r="r" b="b"/>
              <a:pathLst>
                <a:path w="4534" h="1466" extrusionOk="0">
                  <a:moveTo>
                    <a:pt x="1041" y="0"/>
                  </a:moveTo>
                  <a:cubicBezTo>
                    <a:pt x="289" y="0"/>
                    <a:pt x="1" y="371"/>
                    <a:pt x="460" y="1070"/>
                  </a:cubicBezTo>
                  <a:cubicBezTo>
                    <a:pt x="1767" y="1222"/>
                    <a:pt x="3074" y="1374"/>
                    <a:pt x="4381" y="1465"/>
                  </a:cubicBezTo>
                  <a:cubicBezTo>
                    <a:pt x="4533" y="888"/>
                    <a:pt x="4077" y="310"/>
                    <a:pt x="3469" y="310"/>
                  </a:cubicBezTo>
                  <a:cubicBezTo>
                    <a:pt x="3317" y="340"/>
                    <a:pt x="3165" y="356"/>
                    <a:pt x="3013" y="356"/>
                  </a:cubicBezTo>
                  <a:cubicBezTo>
                    <a:pt x="2861" y="356"/>
                    <a:pt x="2709" y="340"/>
                    <a:pt x="2557" y="310"/>
                  </a:cubicBezTo>
                  <a:cubicBezTo>
                    <a:pt x="1952" y="101"/>
                    <a:pt x="1433" y="0"/>
                    <a:pt x="104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3"/>
            <p:cNvSpPr/>
            <p:nvPr/>
          </p:nvSpPr>
          <p:spPr>
            <a:xfrm flipH="1">
              <a:off x="9247941" y="989916"/>
              <a:ext cx="47553" cy="15400"/>
            </a:xfrm>
            <a:custGeom>
              <a:avLst/>
              <a:gdLst/>
              <a:ahLst/>
              <a:cxnLst/>
              <a:rect l="l" t="t" r="r" b="b"/>
              <a:pathLst>
                <a:path w="1581" h="512" extrusionOk="0">
                  <a:moveTo>
                    <a:pt x="871" y="0"/>
                  </a:moveTo>
                  <a:cubicBezTo>
                    <a:pt x="540" y="0"/>
                    <a:pt x="216" y="163"/>
                    <a:pt x="31" y="450"/>
                  </a:cubicBezTo>
                  <a:lnTo>
                    <a:pt x="0" y="511"/>
                  </a:lnTo>
                  <a:cubicBezTo>
                    <a:pt x="517" y="481"/>
                    <a:pt x="1064" y="420"/>
                    <a:pt x="1581" y="329"/>
                  </a:cubicBezTo>
                  <a:cubicBezTo>
                    <a:pt x="1490" y="238"/>
                    <a:pt x="1429" y="177"/>
                    <a:pt x="1338" y="116"/>
                  </a:cubicBezTo>
                  <a:cubicBezTo>
                    <a:pt x="1190" y="37"/>
                    <a:pt x="1030" y="0"/>
                    <a:pt x="87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3"/>
            <p:cNvSpPr/>
            <p:nvPr/>
          </p:nvSpPr>
          <p:spPr>
            <a:xfrm flipH="1">
              <a:off x="9808335" y="751135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4"/>
                    <a:pt x="426" y="426"/>
                    <a:pt x="62" y="61"/>
                  </a:cubicBezTo>
                  <a:cubicBezTo>
                    <a:pt x="31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3"/>
            <p:cNvSpPr/>
            <p:nvPr/>
          </p:nvSpPr>
          <p:spPr>
            <a:xfrm flipH="1">
              <a:off x="9808335" y="179764"/>
              <a:ext cx="12843" cy="43913"/>
            </a:xfrm>
            <a:custGeom>
              <a:avLst/>
              <a:gdLst/>
              <a:ahLst/>
              <a:cxnLst/>
              <a:rect l="l" t="t" r="r" b="b"/>
              <a:pathLst>
                <a:path w="427" h="1460" extrusionOk="0">
                  <a:moveTo>
                    <a:pt x="1" y="0"/>
                  </a:moveTo>
                  <a:lnTo>
                    <a:pt x="1" y="1459"/>
                  </a:lnTo>
                  <a:cubicBezTo>
                    <a:pt x="1" y="1429"/>
                    <a:pt x="31" y="1429"/>
                    <a:pt x="62" y="1398"/>
                  </a:cubicBezTo>
                  <a:cubicBezTo>
                    <a:pt x="426" y="1033"/>
                    <a:pt x="426" y="426"/>
                    <a:pt x="62" y="61"/>
                  </a:cubicBezTo>
                  <a:cubicBezTo>
                    <a:pt x="31" y="61"/>
                    <a:pt x="31" y="30"/>
                    <a:pt x="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3"/>
            <p:cNvSpPr/>
            <p:nvPr/>
          </p:nvSpPr>
          <p:spPr>
            <a:xfrm flipH="1">
              <a:off x="9431440" y="952169"/>
              <a:ext cx="69750" cy="55072"/>
            </a:xfrm>
            <a:custGeom>
              <a:avLst/>
              <a:gdLst/>
              <a:ahLst/>
              <a:cxnLst/>
              <a:rect l="l" t="t" r="r" b="b"/>
              <a:pathLst>
                <a:path w="2319" h="1831" extrusionOk="0">
                  <a:moveTo>
                    <a:pt x="1153" y="0"/>
                  </a:moveTo>
                  <a:cubicBezTo>
                    <a:pt x="777" y="0"/>
                    <a:pt x="406" y="203"/>
                    <a:pt x="274" y="672"/>
                  </a:cubicBezTo>
                  <a:cubicBezTo>
                    <a:pt x="183" y="1006"/>
                    <a:pt x="92" y="1341"/>
                    <a:pt x="0" y="1675"/>
                  </a:cubicBezTo>
                  <a:cubicBezTo>
                    <a:pt x="0" y="1675"/>
                    <a:pt x="1632" y="1830"/>
                    <a:pt x="1883" y="1830"/>
                  </a:cubicBezTo>
                  <a:cubicBezTo>
                    <a:pt x="1904" y="1830"/>
                    <a:pt x="1915" y="1829"/>
                    <a:pt x="1915" y="1827"/>
                  </a:cubicBezTo>
                  <a:cubicBezTo>
                    <a:pt x="1976" y="1614"/>
                    <a:pt x="2037" y="1401"/>
                    <a:pt x="2098" y="1189"/>
                  </a:cubicBezTo>
                  <a:cubicBezTo>
                    <a:pt x="2318" y="472"/>
                    <a:pt x="1728" y="0"/>
                    <a:pt x="115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3"/>
            <p:cNvSpPr/>
            <p:nvPr/>
          </p:nvSpPr>
          <p:spPr>
            <a:xfrm flipH="1">
              <a:off x="9045011" y="896948"/>
              <a:ext cx="131048" cy="71795"/>
            </a:xfrm>
            <a:custGeom>
              <a:avLst/>
              <a:gdLst/>
              <a:ahLst/>
              <a:cxnLst/>
              <a:rect l="l" t="t" r="r" b="b"/>
              <a:pathLst>
                <a:path w="4357" h="2387" extrusionOk="0">
                  <a:moveTo>
                    <a:pt x="1328" y="0"/>
                  </a:moveTo>
                  <a:cubicBezTo>
                    <a:pt x="660" y="0"/>
                    <a:pt x="0" y="692"/>
                    <a:pt x="467" y="1414"/>
                  </a:cubicBezTo>
                  <a:cubicBezTo>
                    <a:pt x="802" y="1930"/>
                    <a:pt x="1379" y="2295"/>
                    <a:pt x="2017" y="2386"/>
                  </a:cubicBezTo>
                  <a:cubicBezTo>
                    <a:pt x="2808" y="2113"/>
                    <a:pt x="3598" y="1809"/>
                    <a:pt x="4327" y="1475"/>
                  </a:cubicBezTo>
                  <a:cubicBezTo>
                    <a:pt x="4357" y="975"/>
                    <a:pt x="3961" y="561"/>
                    <a:pt x="3468" y="561"/>
                  </a:cubicBezTo>
                  <a:cubicBezTo>
                    <a:pt x="3450" y="561"/>
                    <a:pt x="3433" y="562"/>
                    <a:pt x="3416" y="563"/>
                  </a:cubicBezTo>
                  <a:lnTo>
                    <a:pt x="2473" y="563"/>
                  </a:lnTo>
                  <a:cubicBezTo>
                    <a:pt x="2382" y="532"/>
                    <a:pt x="2291" y="532"/>
                    <a:pt x="2200" y="502"/>
                  </a:cubicBezTo>
                  <a:cubicBezTo>
                    <a:pt x="2114" y="480"/>
                    <a:pt x="2073" y="459"/>
                    <a:pt x="2079" y="459"/>
                  </a:cubicBezTo>
                  <a:cubicBezTo>
                    <a:pt x="2081" y="459"/>
                    <a:pt x="2091" y="463"/>
                    <a:pt x="2109" y="471"/>
                  </a:cubicBezTo>
                  <a:cubicBezTo>
                    <a:pt x="2177" y="471"/>
                    <a:pt x="2109" y="420"/>
                    <a:pt x="2096" y="420"/>
                  </a:cubicBezTo>
                  <a:cubicBezTo>
                    <a:pt x="2095" y="420"/>
                    <a:pt x="2095" y="420"/>
                    <a:pt x="2095" y="420"/>
                  </a:cubicBezTo>
                  <a:lnTo>
                    <a:pt x="2095" y="420"/>
                  </a:lnTo>
                  <a:cubicBezTo>
                    <a:pt x="1894" y="124"/>
                    <a:pt x="1610" y="0"/>
                    <a:pt x="132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3"/>
            <p:cNvSpPr/>
            <p:nvPr/>
          </p:nvSpPr>
          <p:spPr>
            <a:xfrm flipH="1">
              <a:off x="9810170" y="426575"/>
              <a:ext cx="11008" cy="43011"/>
            </a:xfrm>
            <a:custGeom>
              <a:avLst/>
              <a:gdLst/>
              <a:ahLst/>
              <a:cxnLst/>
              <a:rect l="l" t="t" r="r" b="b"/>
              <a:pathLst>
                <a:path w="366" h="1430" extrusionOk="0">
                  <a:moveTo>
                    <a:pt x="1" y="1"/>
                  </a:moveTo>
                  <a:lnTo>
                    <a:pt x="1" y="1429"/>
                  </a:lnTo>
                  <a:cubicBezTo>
                    <a:pt x="62" y="1338"/>
                    <a:pt x="92" y="1247"/>
                    <a:pt x="153" y="1156"/>
                  </a:cubicBezTo>
                  <a:cubicBezTo>
                    <a:pt x="366" y="761"/>
                    <a:pt x="305" y="305"/>
                    <a:pt x="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3"/>
            <p:cNvSpPr/>
            <p:nvPr/>
          </p:nvSpPr>
          <p:spPr>
            <a:xfrm flipH="1">
              <a:off x="8665562" y="102948"/>
              <a:ext cx="86894" cy="127108"/>
            </a:xfrm>
            <a:custGeom>
              <a:avLst/>
              <a:gdLst/>
              <a:ahLst/>
              <a:cxnLst/>
              <a:rect l="l" t="t" r="r" b="b"/>
              <a:pathLst>
                <a:path w="2889" h="4226" extrusionOk="0">
                  <a:moveTo>
                    <a:pt x="1064" y="1"/>
                  </a:moveTo>
                  <a:cubicBezTo>
                    <a:pt x="548" y="1"/>
                    <a:pt x="122" y="426"/>
                    <a:pt x="122" y="943"/>
                  </a:cubicBezTo>
                  <a:cubicBezTo>
                    <a:pt x="0" y="2068"/>
                    <a:pt x="244" y="3223"/>
                    <a:pt x="1186" y="3952"/>
                  </a:cubicBezTo>
                  <a:cubicBezTo>
                    <a:pt x="1368" y="4135"/>
                    <a:pt x="1604" y="4226"/>
                    <a:pt x="1843" y="4226"/>
                  </a:cubicBezTo>
                  <a:cubicBezTo>
                    <a:pt x="2083" y="4226"/>
                    <a:pt x="2326" y="4135"/>
                    <a:pt x="2523" y="3952"/>
                  </a:cubicBezTo>
                  <a:cubicBezTo>
                    <a:pt x="2888" y="3587"/>
                    <a:pt x="2888" y="2980"/>
                    <a:pt x="2523" y="2615"/>
                  </a:cubicBezTo>
                  <a:cubicBezTo>
                    <a:pt x="1946" y="2159"/>
                    <a:pt x="1946" y="1612"/>
                    <a:pt x="2007" y="943"/>
                  </a:cubicBezTo>
                  <a:cubicBezTo>
                    <a:pt x="2007" y="426"/>
                    <a:pt x="1581" y="1"/>
                    <a:pt x="106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3"/>
            <p:cNvSpPr/>
            <p:nvPr/>
          </p:nvSpPr>
          <p:spPr>
            <a:xfrm flipH="1">
              <a:off x="9345780" y="790987"/>
              <a:ext cx="113903" cy="60937"/>
            </a:xfrm>
            <a:custGeom>
              <a:avLst/>
              <a:gdLst/>
              <a:ahLst/>
              <a:cxnLst/>
              <a:rect l="l" t="t" r="r" b="b"/>
              <a:pathLst>
                <a:path w="3787" h="2026" extrusionOk="0">
                  <a:moveTo>
                    <a:pt x="2173" y="0"/>
                  </a:moveTo>
                  <a:cubicBezTo>
                    <a:pt x="1698" y="0"/>
                    <a:pt x="1223" y="61"/>
                    <a:pt x="748" y="165"/>
                  </a:cubicBezTo>
                  <a:cubicBezTo>
                    <a:pt x="353" y="256"/>
                    <a:pt x="110" y="590"/>
                    <a:pt x="79" y="985"/>
                  </a:cubicBezTo>
                  <a:cubicBezTo>
                    <a:pt x="1" y="1562"/>
                    <a:pt x="442" y="2025"/>
                    <a:pt x="974" y="2025"/>
                  </a:cubicBezTo>
                  <a:cubicBezTo>
                    <a:pt x="1059" y="2025"/>
                    <a:pt x="1146" y="2014"/>
                    <a:pt x="1234" y="1988"/>
                  </a:cubicBezTo>
                  <a:cubicBezTo>
                    <a:pt x="1588" y="1929"/>
                    <a:pt x="1941" y="1896"/>
                    <a:pt x="2286" y="1896"/>
                  </a:cubicBezTo>
                  <a:cubicBezTo>
                    <a:pt x="2475" y="1896"/>
                    <a:pt x="2662" y="1906"/>
                    <a:pt x="2845" y="1928"/>
                  </a:cubicBezTo>
                  <a:cubicBezTo>
                    <a:pt x="2862" y="1929"/>
                    <a:pt x="2878" y="1929"/>
                    <a:pt x="2894" y="1929"/>
                  </a:cubicBezTo>
                  <a:cubicBezTo>
                    <a:pt x="3389" y="1929"/>
                    <a:pt x="3787" y="1486"/>
                    <a:pt x="3757" y="985"/>
                  </a:cubicBezTo>
                  <a:cubicBezTo>
                    <a:pt x="3787" y="485"/>
                    <a:pt x="3389" y="42"/>
                    <a:pt x="2894" y="42"/>
                  </a:cubicBezTo>
                  <a:cubicBezTo>
                    <a:pt x="2878" y="42"/>
                    <a:pt x="2862" y="42"/>
                    <a:pt x="2845" y="43"/>
                  </a:cubicBezTo>
                  <a:cubicBezTo>
                    <a:pt x="2621" y="14"/>
                    <a:pt x="2397" y="0"/>
                    <a:pt x="2173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3"/>
            <p:cNvSpPr/>
            <p:nvPr/>
          </p:nvSpPr>
          <p:spPr>
            <a:xfrm flipH="1">
              <a:off x="9176629" y="-50625"/>
              <a:ext cx="56696" cy="45507"/>
            </a:xfrm>
            <a:custGeom>
              <a:avLst/>
              <a:gdLst/>
              <a:ahLst/>
              <a:cxnLst/>
              <a:rect l="l" t="t" r="r" b="b"/>
              <a:pathLst>
                <a:path w="1885" h="1513" extrusionOk="0">
                  <a:moveTo>
                    <a:pt x="0" y="0"/>
                  </a:moveTo>
                  <a:lnTo>
                    <a:pt x="0" y="578"/>
                  </a:lnTo>
                  <a:cubicBezTo>
                    <a:pt x="0" y="1201"/>
                    <a:pt x="471" y="1513"/>
                    <a:pt x="943" y="1513"/>
                  </a:cubicBezTo>
                  <a:cubicBezTo>
                    <a:pt x="1414" y="1513"/>
                    <a:pt x="1885" y="1201"/>
                    <a:pt x="1885" y="578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3"/>
            <p:cNvSpPr/>
            <p:nvPr/>
          </p:nvSpPr>
          <p:spPr>
            <a:xfrm flipH="1">
              <a:off x="8777118" y="-50625"/>
              <a:ext cx="49387" cy="14437"/>
            </a:xfrm>
            <a:custGeom>
              <a:avLst/>
              <a:gdLst/>
              <a:ahLst/>
              <a:cxnLst/>
              <a:rect l="l" t="t" r="r" b="b"/>
              <a:pathLst>
                <a:path w="1642" h="480" extrusionOk="0">
                  <a:moveTo>
                    <a:pt x="0" y="0"/>
                  </a:moveTo>
                  <a:cubicBezTo>
                    <a:pt x="177" y="302"/>
                    <a:pt x="499" y="480"/>
                    <a:pt x="846" y="480"/>
                  </a:cubicBezTo>
                  <a:cubicBezTo>
                    <a:pt x="918" y="480"/>
                    <a:pt x="991" y="472"/>
                    <a:pt x="1064" y="456"/>
                  </a:cubicBezTo>
                  <a:cubicBezTo>
                    <a:pt x="1307" y="365"/>
                    <a:pt x="1520" y="213"/>
                    <a:pt x="1642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3"/>
            <p:cNvSpPr/>
            <p:nvPr/>
          </p:nvSpPr>
          <p:spPr>
            <a:xfrm flipH="1">
              <a:off x="8822834" y="790446"/>
              <a:ext cx="63103" cy="49387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2098" y="0"/>
                  </a:moveTo>
                  <a:cubicBezTo>
                    <a:pt x="1612" y="0"/>
                    <a:pt x="1125" y="31"/>
                    <a:pt x="669" y="152"/>
                  </a:cubicBezTo>
                  <a:cubicBezTo>
                    <a:pt x="274" y="243"/>
                    <a:pt x="31" y="608"/>
                    <a:pt x="1" y="973"/>
                  </a:cubicBezTo>
                  <a:cubicBezTo>
                    <a:pt x="1" y="1216"/>
                    <a:pt x="61" y="1459"/>
                    <a:pt x="183" y="1642"/>
                  </a:cubicBezTo>
                  <a:cubicBezTo>
                    <a:pt x="852" y="1125"/>
                    <a:pt x="1490" y="578"/>
                    <a:pt x="209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3"/>
            <p:cNvSpPr/>
            <p:nvPr/>
          </p:nvSpPr>
          <p:spPr>
            <a:xfrm flipH="1">
              <a:off x="9477397" y="1528"/>
              <a:ext cx="119799" cy="65810"/>
            </a:xfrm>
            <a:custGeom>
              <a:avLst/>
              <a:gdLst/>
              <a:ahLst/>
              <a:cxnLst/>
              <a:rect l="l" t="t" r="r" b="b"/>
              <a:pathLst>
                <a:path w="3983" h="2188" extrusionOk="0">
                  <a:moveTo>
                    <a:pt x="1063" y="1"/>
                  </a:moveTo>
                  <a:cubicBezTo>
                    <a:pt x="637" y="1"/>
                    <a:pt x="255" y="263"/>
                    <a:pt x="153" y="698"/>
                  </a:cubicBezTo>
                  <a:cubicBezTo>
                    <a:pt x="1" y="1215"/>
                    <a:pt x="305" y="1731"/>
                    <a:pt x="791" y="1853"/>
                  </a:cubicBezTo>
                  <a:cubicBezTo>
                    <a:pt x="1399" y="2096"/>
                    <a:pt x="2068" y="2187"/>
                    <a:pt x="2706" y="2187"/>
                  </a:cubicBezTo>
                  <a:cubicBezTo>
                    <a:pt x="3983" y="2187"/>
                    <a:pt x="3983" y="303"/>
                    <a:pt x="2706" y="303"/>
                  </a:cubicBezTo>
                  <a:cubicBezTo>
                    <a:pt x="2220" y="303"/>
                    <a:pt x="1764" y="212"/>
                    <a:pt x="1308" y="29"/>
                  </a:cubicBezTo>
                  <a:cubicBezTo>
                    <a:pt x="1226" y="10"/>
                    <a:pt x="1144" y="1"/>
                    <a:pt x="106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3"/>
            <p:cNvSpPr/>
            <p:nvPr/>
          </p:nvSpPr>
          <p:spPr>
            <a:xfrm flipH="1">
              <a:off x="9129076" y="229120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0"/>
                  </a:moveTo>
                  <a:cubicBezTo>
                    <a:pt x="2128" y="0"/>
                    <a:pt x="1946" y="61"/>
                    <a:pt x="1794" y="152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6"/>
                  </a:cubicBezTo>
                  <a:cubicBezTo>
                    <a:pt x="1399" y="456"/>
                    <a:pt x="1368" y="487"/>
                    <a:pt x="1338" y="517"/>
                  </a:cubicBezTo>
                  <a:cubicBezTo>
                    <a:pt x="1277" y="547"/>
                    <a:pt x="1186" y="608"/>
                    <a:pt x="1125" y="639"/>
                  </a:cubicBezTo>
                  <a:cubicBezTo>
                    <a:pt x="1034" y="669"/>
                    <a:pt x="973" y="669"/>
                    <a:pt x="882" y="699"/>
                  </a:cubicBezTo>
                  <a:cubicBezTo>
                    <a:pt x="305" y="851"/>
                    <a:pt x="1" y="1520"/>
                    <a:pt x="305" y="2037"/>
                  </a:cubicBezTo>
                  <a:cubicBezTo>
                    <a:pt x="335" y="2158"/>
                    <a:pt x="426" y="2250"/>
                    <a:pt x="517" y="2341"/>
                  </a:cubicBezTo>
                  <a:cubicBezTo>
                    <a:pt x="57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216" y="2554"/>
                  </a:cubicBezTo>
                  <a:cubicBezTo>
                    <a:pt x="1277" y="2554"/>
                    <a:pt x="1338" y="2523"/>
                    <a:pt x="1399" y="2523"/>
                  </a:cubicBezTo>
                  <a:cubicBezTo>
                    <a:pt x="2007" y="2371"/>
                    <a:pt x="2554" y="2067"/>
                    <a:pt x="2979" y="1611"/>
                  </a:cubicBezTo>
                  <a:cubicBezTo>
                    <a:pt x="3192" y="1399"/>
                    <a:pt x="3283" y="1064"/>
                    <a:pt x="3223" y="760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4"/>
                    <a:pt x="2979" y="274"/>
                  </a:cubicBezTo>
                  <a:cubicBezTo>
                    <a:pt x="2797" y="92"/>
                    <a:pt x="2554" y="0"/>
                    <a:pt x="231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3"/>
            <p:cNvSpPr/>
            <p:nvPr/>
          </p:nvSpPr>
          <p:spPr>
            <a:xfrm flipH="1">
              <a:off x="9176629" y="465435"/>
              <a:ext cx="56696" cy="100820"/>
            </a:xfrm>
            <a:custGeom>
              <a:avLst/>
              <a:gdLst/>
              <a:ahLst/>
              <a:cxnLst/>
              <a:rect l="l" t="t" r="r" b="b"/>
              <a:pathLst>
                <a:path w="1885" h="3352" extrusionOk="0">
                  <a:moveTo>
                    <a:pt x="943" y="1"/>
                  </a:moveTo>
                  <a:cubicBezTo>
                    <a:pt x="471" y="1"/>
                    <a:pt x="0" y="320"/>
                    <a:pt x="0" y="958"/>
                  </a:cubicBezTo>
                  <a:lnTo>
                    <a:pt x="0" y="2417"/>
                  </a:lnTo>
                  <a:cubicBezTo>
                    <a:pt x="0" y="3040"/>
                    <a:pt x="471" y="3352"/>
                    <a:pt x="943" y="3352"/>
                  </a:cubicBezTo>
                  <a:cubicBezTo>
                    <a:pt x="1414" y="3352"/>
                    <a:pt x="1885" y="3040"/>
                    <a:pt x="1885" y="2417"/>
                  </a:cubicBezTo>
                  <a:lnTo>
                    <a:pt x="1885" y="958"/>
                  </a:lnTo>
                  <a:cubicBezTo>
                    <a:pt x="1885" y="320"/>
                    <a:pt x="1414" y="1"/>
                    <a:pt x="94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3"/>
            <p:cNvSpPr/>
            <p:nvPr/>
          </p:nvSpPr>
          <p:spPr>
            <a:xfrm flipH="1">
              <a:off x="8922478" y="773843"/>
              <a:ext cx="127138" cy="141966"/>
            </a:xfrm>
            <a:custGeom>
              <a:avLst/>
              <a:gdLst/>
              <a:ahLst/>
              <a:cxnLst/>
              <a:rect l="l" t="t" r="r" b="b"/>
              <a:pathLst>
                <a:path w="4227" h="4720" extrusionOk="0">
                  <a:moveTo>
                    <a:pt x="3200" y="1"/>
                  </a:moveTo>
                  <a:cubicBezTo>
                    <a:pt x="2970" y="1"/>
                    <a:pt x="2744" y="98"/>
                    <a:pt x="2585" y="279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7"/>
                    <a:pt x="594" y="4719"/>
                    <a:pt x="1166" y="4719"/>
                  </a:cubicBezTo>
                  <a:cubicBezTo>
                    <a:pt x="1540" y="4719"/>
                    <a:pt x="1906" y="4517"/>
                    <a:pt x="2038" y="4048"/>
                  </a:cubicBezTo>
                  <a:cubicBezTo>
                    <a:pt x="2099" y="3805"/>
                    <a:pt x="2221" y="3561"/>
                    <a:pt x="2373" y="3349"/>
                  </a:cubicBezTo>
                  <a:cubicBezTo>
                    <a:pt x="2798" y="2710"/>
                    <a:pt x="3467" y="2224"/>
                    <a:pt x="3953" y="1616"/>
                  </a:cubicBezTo>
                  <a:cubicBezTo>
                    <a:pt x="4105" y="1434"/>
                    <a:pt x="4196" y="1191"/>
                    <a:pt x="4227" y="947"/>
                  </a:cubicBezTo>
                  <a:cubicBezTo>
                    <a:pt x="4227" y="765"/>
                    <a:pt x="4166" y="583"/>
                    <a:pt x="4075" y="431"/>
                  </a:cubicBezTo>
                  <a:cubicBezTo>
                    <a:pt x="4014" y="400"/>
                    <a:pt x="3984" y="339"/>
                    <a:pt x="3923" y="279"/>
                  </a:cubicBezTo>
                  <a:cubicBezTo>
                    <a:pt x="3892" y="248"/>
                    <a:pt x="3832" y="218"/>
                    <a:pt x="3801" y="188"/>
                  </a:cubicBezTo>
                  <a:cubicBezTo>
                    <a:pt x="3680" y="96"/>
                    <a:pt x="3558" y="66"/>
                    <a:pt x="3437" y="36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3"/>
            <p:cNvSpPr/>
            <p:nvPr/>
          </p:nvSpPr>
          <p:spPr>
            <a:xfrm flipH="1">
              <a:off x="9129076" y="800491"/>
              <a:ext cx="98775" cy="76818"/>
            </a:xfrm>
            <a:custGeom>
              <a:avLst/>
              <a:gdLst/>
              <a:ahLst/>
              <a:cxnLst/>
              <a:rect l="l" t="t" r="r" b="b"/>
              <a:pathLst>
                <a:path w="3284" h="2554" extrusionOk="0">
                  <a:moveTo>
                    <a:pt x="2311" y="1"/>
                  </a:moveTo>
                  <a:cubicBezTo>
                    <a:pt x="2128" y="1"/>
                    <a:pt x="1946" y="61"/>
                    <a:pt x="1794" y="153"/>
                  </a:cubicBezTo>
                  <a:cubicBezTo>
                    <a:pt x="1733" y="183"/>
                    <a:pt x="1672" y="213"/>
                    <a:pt x="1642" y="274"/>
                  </a:cubicBezTo>
                  <a:cubicBezTo>
                    <a:pt x="1581" y="335"/>
                    <a:pt x="1490" y="396"/>
                    <a:pt x="1429" y="457"/>
                  </a:cubicBezTo>
                  <a:cubicBezTo>
                    <a:pt x="1399" y="487"/>
                    <a:pt x="1368" y="487"/>
                    <a:pt x="1338" y="517"/>
                  </a:cubicBezTo>
                  <a:cubicBezTo>
                    <a:pt x="1277" y="548"/>
                    <a:pt x="1186" y="609"/>
                    <a:pt x="1125" y="639"/>
                  </a:cubicBezTo>
                  <a:cubicBezTo>
                    <a:pt x="1034" y="669"/>
                    <a:pt x="973" y="700"/>
                    <a:pt x="882" y="700"/>
                  </a:cubicBezTo>
                  <a:cubicBezTo>
                    <a:pt x="305" y="852"/>
                    <a:pt x="1" y="1520"/>
                    <a:pt x="305" y="2068"/>
                  </a:cubicBezTo>
                  <a:lnTo>
                    <a:pt x="274" y="2037"/>
                  </a:lnTo>
                  <a:lnTo>
                    <a:pt x="274" y="2037"/>
                  </a:lnTo>
                  <a:cubicBezTo>
                    <a:pt x="335" y="2159"/>
                    <a:pt x="426" y="2250"/>
                    <a:pt x="517" y="2341"/>
                  </a:cubicBezTo>
                  <a:cubicBezTo>
                    <a:pt x="548" y="2371"/>
                    <a:pt x="609" y="2402"/>
                    <a:pt x="669" y="2432"/>
                  </a:cubicBezTo>
                  <a:cubicBezTo>
                    <a:pt x="821" y="2523"/>
                    <a:pt x="1004" y="2554"/>
                    <a:pt x="1186" y="2554"/>
                  </a:cubicBezTo>
                  <a:cubicBezTo>
                    <a:pt x="1247" y="2554"/>
                    <a:pt x="1308" y="2554"/>
                    <a:pt x="1399" y="2523"/>
                  </a:cubicBezTo>
                  <a:cubicBezTo>
                    <a:pt x="1976" y="2371"/>
                    <a:pt x="2554" y="2068"/>
                    <a:pt x="2979" y="1612"/>
                  </a:cubicBezTo>
                  <a:cubicBezTo>
                    <a:pt x="3192" y="1399"/>
                    <a:pt x="3283" y="1064"/>
                    <a:pt x="3223" y="761"/>
                  </a:cubicBezTo>
                  <a:cubicBezTo>
                    <a:pt x="3223" y="639"/>
                    <a:pt x="3162" y="517"/>
                    <a:pt x="3101" y="426"/>
                  </a:cubicBezTo>
                  <a:cubicBezTo>
                    <a:pt x="3071" y="365"/>
                    <a:pt x="3010" y="305"/>
                    <a:pt x="2979" y="274"/>
                  </a:cubicBezTo>
                  <a:cubicBezTo>
                    <a:pt x="2797" y="92"/>
                    <a:pt x="2554" y="1"/>
                    <a:pt x="2311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3"/>
            <p:cNvSpPr/>
            <p:nvPr/>
          </p:nvSpPr>
          <p:spPr>
            <a:xfrm flipH="1">
              <a:off x="9034905" y="652122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6" y="1"/>
                  </a:moveTo>
                  <a:cubicBezTo>
                    <a:pt x="620" y="1"/>
                    <a:pt x="247" y="277"/>
                    <a:pt x="122" y="678"/>
                  </a:cubicBezTo>
                  <a:cubicBezTo>
                    <a:pt x="0" y="1195"/>
                    <a:pt x="304" y="1712"/>
                    <a:pt x="790" y="1864"/>
                  </a:cubicBezTo>
                  <a:cubicBezTo>
                    <a:pt x="1611" y="2198"/>
                    <a:pt x="2492" y="2411"/>
                    <a:pt x="3404" y="2472"/>
                  </a:cubicBezTo>
                  <a:cubicBezTo>
                    <a:pt x="3414" y="2472"/>
                    <a:pt x="3424" y="2472"/>
                    <a:pt x="3433" y="2472"/>
                  </a:cubicBezTo>
                  <a:cubicBezTo>
                    <a:pt x="4620" y="2472"/>
                    <a:pt x="4610" y="617"/>
                    <a:pt x="3404" y="587"/>
                  </a:cubicBezTo>
                  <a:cubicBezTo>
                    <a:pt x="2675" y="526"/>
                    <a:pt x="1976" y="313"/>
                    <a:pt x="1307" y="40"/>
                  </a:cubicBezTo>
                  <a:cubicBezTo>
                    <a:pt x="1216" y="13"/>
                    <a:pt x="1125" y="1"/>
                    <a:pt x="103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 flipH="1">
              <a:off x="8660569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791" y="906"/>
                    <a:pt x="548" y="1301"/>
                    <a:pt x="274" y="1666"/>
                  </a:cubicBezTo>
                  <a:cubicBezTo>
                    <a:pt x="1" y="2122"/>
                    <a:pt x="153" y="2699"/>
                    <a:pt x="609" y="2973"/>
                  </a:cubicBezTo>
                  <a:cubicBezTo>
                    <a:pt x="756" y="3051"/>
                    <a:pt x="917" y="3089"/>
                    <a:pt x="1075" y="3089"/>
                  </a:cubicBezTo>
                  <a:cubicBezTo>
                    <a:pt x="1407" y="3089"/>
                    <a:pt x="1731" y="2926"/>
                    <a:pt x="1916" y="2638"/>
                  </a:cubicBezTo>
                  <a:cubicBezTo>
                    <a:pt x="2189" y="2243"/>
                    <a:pt x="2432" y="1848"/>
                    <a:pt x="2675" y="1453"/>
                  </a:cubicBezTo>
                  <a:cubicBezTo>
                    <a:pt x="3116" y="698"/>
                    <a:pt x="2471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 flipH="1">
              <a:off x="9606306" y="80751"/>
              <a:ext cx="138988" cy="74352"/>
            </a:xfrm>
            <a:custGeom>
              <a:avLst/>
              <a:gdLst/>
              <a:ahLst/>
              <a:cxnLst/>
              <a:rect l="l" t="t" r="r" b="b"/>
              <a:pathLst>
                <a:path w="4621" h="2472" extrusionOk="0">
                  <a:moveTo>
                    <a:pt x="1037" y="0"/>
                  </a:moveTo>
                  <a:cubicBezTo>
                    <a:pt x="620" y="0"/>
                    <a:pt x="248" y="277"/>
                    <a:pt x="122" y="678"/>
                  </a:cubicBezTo>
                  <a:cubicBezTo>
                    <a:pt x="1" y="1195"/>
                    <a:pt x="305" y="1711"/>
                    <a:pt x="791" y="1863"/>
                  </a:cubicBezTo>
                  <a:cubicBezTo>
                    <a:pt x="1612" y="2198"/>
                    <a:pt x="2493" y="2411"/>
                    <a:pt x="3405" y="2471"/>
                  </a:cubicBezTo>
                  <a:cubicBezTo>
                    <a:pt x="3415" y="2472"/>
                    <a:pt x="3424" y="2472"/>
                    <a:pt x="3434" y="2472"/>
                  </a:cubicBezTo>
                  <a:cubicBezTo>
                    <a:pt x="4621" y="2472"/>
                    <a:pt x="4611" y="617"/>
                    <a:pt x="3405" y="587"/>
                  </a:cubicBezTo>
                  <a:cubicBezTo>
                    <a:pt x="2676" y="526"/>
                    <a:pt x="1976" y="313"/>
                    <a:pt x="1308" y="40"/>
                  </a:cubicBezTo>
                  <a:cubicBezTo>
                    <a:pt x="1217" y="13"/>
                    <a:pt x="1126" y="0"/>
                    <a:pt x="1037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 flipH="1">
              <a:off x="9607208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52" y="2223"/>
                    <a:pt x="4652" y="308"/>
                    <a:pt x="3406" y="308"/>
                  </a:cubicBezTo>
                  <a:cubicBezTo>
                    <a:pt x="3204" y="308"/>
                    <a:pt x="2987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6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 flipH="1">
              <a:off x="9091600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 flipH="1">
              <a:off x="8490964" y="332314"/>
              <a:ext cx="139951" cy="66862"/>
            </a:xfrm>
            <a:custGeom>
              <a:avLst/>
              <a:gdLst/>
              <a:ahLst/>
              <a:cxnLst/>
              <a:rect l="l" t="t" r="r" b="b"/>
              <a:pathLst>
                <a:path w="4653" h="2223" extrusionOk="0">
                  <a:moveTo>
                    <a:pt x="1247" y="1"/>
                  </a:moveTo>
                  <a:cubicBezTo>
                    <a:pt x="468" y="1"/>
                    <a:pt x="0" y="452"/>
                    <a:pt x="458" y="1159"/>
                  </a:cubicBezTo>
                  <a:cubicBezTo>
                    <a:pt x="1127" y="2223"/>
                    <a:pt x="2282" y="2223"/>
                    <a:pt x="3406" y="2223"/>
                  </a:cubicBezTo>
                  <a:cubicBezTo>
                    <a:pt x="4622" y="2223"/>
                    <a:pt x="4653" y="308"/>
                    <a:pt x="3406" y="308"/>
                  </a:cubicBezTo>
                  <a:cubicBezTo>
                    <a:pt x="3204" y="308"/>
                    <a:pt x="2988" y="376"/>
                    <a:pt x="2776" y="376"/>
                  </a:cubicBezTo>
                  <a:cubicBezTo>
                    <a:pt x="2670" y="376"/>
                    <a:pt x="2565" y="359"/>
                    <a:pt x="2464" y="308"/>
                  </a:cubicBezTo>
                  <a:cubicBezTo>
                    <a:pt x="2032" y="97"/>
                    <a:pt x="1607" y="1"/>
                    <a:pt x="1247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 flipH="1">
              <a:off x="9493849" y="202472"/>
              <a:ext cx="127138" cy="141575"/>
            </a:xfrm>
            <a:custGeom>
              <a:avLst/>
              <a:gdLst/>
              <a:ahLst/>
              <a:cxnLst/>
              <a:rect l="l" t="t" r="r" b="b"/>
              <a:pathLst>
                <a:path w="4227" h="4707" extrusionOk="0">
                  <a:moveTo>
                    <a:pt x="3200" y="1"/>
                  </a:moveTo>
                  <a:cubicBezTo>
                    <a:pt x="2969" y="1"/>
                    <a:pt x="2744" y="97"/>
                    <a:pt x="2585" y="278"/>
                  </a:cubicBezTo>
                  <a:cubicBezTo>
                    <a:pt x="1734" y="1373"/>
                    <a:pt x="579" y="2163"/>
                    <a:pt x="184" y="3531"/>
                  </a:cubicBezTo>
                  <a:cubicBezTo>
                    <a:pt x="1" y="4245"/>
                    <a:pt x="591" y="4706"/>
                    <a:pt x="1162" y="4706"/>
                  </a:cubicBezTo>
                  <a:cubicBezTo>
                    <a:pt x="1538" y="4706"/>
                    <a:pt x="1905" y="4506"/>
                    <a:pt x="2038" y="4048"/>
                  </a:cubicBezTo>
                  <a:cubicBezTo>
                    <a:pt x="2099" y="3804"/>
                    <a:pt x="2220" y="3561"/>
                    <a:pt x="2372" y="3348"/>
                  </a:cubicBezTo>
                  <a:cubicBezTo>
                    <a:pt x="2798" y="2710"/>
                    <a:pt x="3467" y="2224"/>
                    <a:pt x="3953" y="1646"/>
                  </a:cubicBezTo>
                  <a:cubicBezTo>
                    <a:pt x="4105" y="1433"/>
                    <a:pt x="4196" y="1190"/>
                    <a:pt x="4227" y="947"/>
                  </a:cubicBezTo>
                  <a:cubicBezTo>
                    <a:pt x="4227" y="765"/>
                    <a:pt x="4166" y="582"/>
                    <a:pt x="4075" y="430"/>
                  </a:cubicBezTo>
                  <a:cubicBezTo>
                    <a:pt x="4014" y="400"/>
                    <a:pt x="3983" y="339"/>
                    <a:pt x="3923" y="278"/>
                  </a:cubicBezTo>
                  <a:cubicBezTo>
                    <a:pt x="3892" y="248"/>
                    <a:pt x="3831" y="218"/>
                    <a:pt x="3801" y="187"/>
                  </a:cubicBezTo>
                  <a:cubicBezTo>
                    <a:pt x="3679" y="96"/>
                    <a:pt x="3558" y="66"/>
                    <a:pt x="3436" y="35"/>
                  </a:cubicBezTo>
                  <a:cubicBezTo>
                    <a:pt x="3359" y="12"/>
                    <a:pt x="3279" y="1"/>
                    <a:pt x="3200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 flipH="1">
              <a:off x="9570936" y="467811"/>
              <a:ext cx="117693" cy="72487"/>
            </a:xfrm>
            <a:custGeom>
              <a:avLst/>
              <a:gdLst/>
              <a:ahLst/>
              <a:cxnLst/>
              <a:rect l="l" t="t" r="r" b="b"/>
              <a:pathLst>
                <a:path w="3913" h="2410" extrusionOk="0">
                  <a:moveTo>
                    <a:pt x="1393" y="1"/>
                  </a:moveTo>
                  <a:cubicBezTo>
                    <a:pt x="644" y="1"/>
                    <a:pt x="0" y="969"/>
                    <a:pt x="700" y="1669"/>
                  </a:cubicBezTo>
                  <a:cubicBezTo>
                    <a:pt x="1156" y="2034"/>
                    <a:pt x="1703" y="2277"/>
                    <a:pt x="2281" y="2368"/>
                  </a:cubicBezTo>
                  <a:cubicBezTo>
                    <a:pt x="2385" y="2396"/>
                    <a:pt x="2483" y="2409"/>
                    <a:pt x="2576" y="2409"/>
                  </a:cubicBezTo>
                  <a:cubicBezTo>
                    <a:pt x="3596" y="2409"/>
                    <a:pt x="3912" y="851"/>
                    <a:pt x="2798" y="545"/>
                  </a:cubicBezTo>
                  <a:cubicBezTo>
                    <a:pt x="2615" y="484"/>
                    <a:pt x="2433" y="454"/>
                    <a:pt x="2281" y="393"/>
                  </a:cubicBezTo>
                  <a:lnTo>
                    <a:pt x="2129" y="332"/>
                  </a:lnTo>
                  <a:cubicBezTo>
                    <a:pt x="2099" y="332"/>
                    <a:pt x="2068" y="302"/>
                    <a:pt x="2068" y="302"/>
                  </a:cubicBezTo>
                  <a:cubicBezTo>
                    <a:pt x="1856" y="90"/>
                    <a:pt x="1620" y="1"/>
                    <a:pt x="13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3"/>
            <p:cNvSpPr/>
            <p:nvPr/>
          </p:nvSpPr>
          <p:spPr>
            <a:xfrm flipH="1">
              <a:off x="9340006" y="457434"/>
              <a:ext cx="91676" cy="77540"/>
            </a:xfrm>
            <a:custGeom>
              <a:avLst/>
              <a:gdLst/>
              <a:ahLst/>
              <a:cxnLst/>
              <a:rect l="l" t="t" r="r" b="b"/>
              <a:pathLst>
                <a:path w="3048" h="2578" extrusionOk="0">
                  <a:moveTo>
                    <a:pt x="1331" y="0"/>
                  </a:moveTo>
                  <a:cubicBezTo>
                    <a:pt x="398" y="0"/>
                    <a:pt x="0" y="1357"/>
                    <a:pt x="972" y="1802"/>
                  </a:cubicBezTo>
                  <a:lnTo>
                    <a:pt x="1002" y="1832"/>
                  </a:lnTo>
                  <a:cubicBezTo>
                    <a:pt x="1002" y="1832"/>
                    <a:pt x="1002" y="1893"/>
                    <a:pt x="1033" y="1893"/>
                  </a:cubicBezTo>
                  <a:cubicBezTo>
                    <a:pt x="1165" y="2372"/>
                    <a:pt x="1528" y="2578"/>
                    <a:pt x="1898" y="2578"/>
                  </a:cubicBezTo>
                  <a:cubicBezTo>
                    <a:pt x="2465" y="2578"/>
                    <a:pt x="3047" y="2094"/>
                    <a:pt x="2826" y="1376"/>
                  </a:cubicBezTo>
                  <a:lnTo>
                    <a:pt x="2857" y="1376"/>
                  </a:lnTo>
                  <a:cubicBezTo>
                    <a:pt x="2674" y="768"/>
                    <a:pt x="2188" y="251"/>
                    <a:pt x="1610" y="39"/>
                  </a:cubicBezTo>
                  <a:cubicBezTo>
                    <a:pt x="1513" y="12"/>
                    <a:pt x="1420" y="0"/>
                    <a:pt x="1331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3"/>
            <p:cNvSpPr/>
            <p:nvPr/>
          </p:nvSpPr>
          <p:spPr>
            <a:xfrm flipH="1">
              <a:off x="8760966" y="457404"/>
              <a:ext cx="81991" cy="77570"/>
            </a:xfrm>
            <a:custGeom>
              <a:avLst/>
              <a:gdLst/>
              <a:ahLst/>
              <a:cxnLst/>
              <a:rect l="l" t="t" r="r" b="b"/>
              <a:pathLst>
                <a:path w="2726" h="2579" extrusionOk="0">
                  <a:moveTo>
                    <a:pt x="1008" y="0"/>
                  </a:moveTo>
                  <a:cubicBezTo>
                    <a:pt x="592" y="0"/>
                    <a:pt x="222" y="282"/>
                    <a:pt x="122" y="708"/>
                  </a:cubicBezTo>
                  <a:cubicBezTo>
                    <a:pt x="0" y="1134"/>
                    <a:pt x="213" y="1620"/>
                    <a:pt x="639" y="1803"/>
                  </a:cubicBezTo>
                  <a:cubicBezTo>
                    <a:pt x="639" y="1803"/>
                    <a:pt x="669" y="1833"/>
                    <a:pt x="669" y="1833"/>
                  </a:cubicBezTo>
                  <a:lnTo>
                    <a:pt x="699" y="1894"/>
                  </a:lnTo>
                  <a:cubicBezTo>
                    <a:pt x="843" y="2373"/>
                    <a:pt x="1209" y="2579"/>
                    <a:pt x="1580" y="2579"/>
                  </a:cubicBezTo>
                  <a:cubicBezTo>
                    <a:pt x="2148" y="2579"/>
                    <a:pt x="2726" y="2095"/>
                    <a:pt x="2523" y="1377"/>
                  </a:cubicBezTo>
                  <a:cubicBezTo>
                    <a:pt x="2341" y="769"/>
                    <a:pt x="1885" y="252"/>
                    <a:pt x="1277" y="40"/>
                  </a:cubicBezTo>
                  <a:cubicBezTo>
                    <a:pt x="1187" y="13"/>
                    <a:pt x="1096" y="0"/>
                    <a:pt x="1008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 flipH="1">
              <a:off x="9231940" y="417642"/>
              <a:ext cx="93721" cy="92909"/>
            </a:xfrm>
            <a:custGeom>
              <a:avLst/>
              <a:gdLst/>
              <a:ahLst/>
              <a:cxnLst/>
              <a:rect l="l" t="t" r="r" b="b"/>
              <a:pathLst>
                <a:path w="3116" h="3089" extrusionOk="0">
                  <a:moveTo>
                    <a:pt x="1819" y="0"/>
                  </a:moveTo>
                  <a:cubicBezTo>
                    <a:pt x="1526" y="0"/>
                    <a:pt x="1232" y="141"/>
                    <a:pt x="1034" y="480"/>
                  </a:cubicBezTo>
                  <a:cubicBezTo>
                    <a:pt x="821" y="906"/>
                    <a:pt x="578" y="1301"/>
                    <a:pt x="274" y="1666"/>
                  </a:cubicBezTo>
                  <a:cubicBezTo>
                    <a:pt x="0" y="2122"/>
                    <a:pt x="152" y="2699"/>
                    <a:pt x="608" y="2973"/>
                  </a:cubicBezTo>
                  <a:cubicBezTo>
                    <a:pt x="756" y="3051"/>
                    <a:pt x="916" y="3089"/>
                    <a:pt x="1075" y="3089"/>
                  </a:cubicBezTo>
                  <a:cubicBezTo>
                    <a:pt x="1406" y="3089"/>
                    <a:pt x="1730" y="2926"/>
                    <a:pt x="1915" y="2638"/>
                  </a:cubicBezTo>
                  <a:cubicBezTo>
                    <a:pt x="2189" y="2243"/>
                    <a:pt x="2462" y="1878"/>
                    <a:pt x="2675" y="1453"/>
                  </a:cubicBezTo>
                  <a:cubicBezTo>
                    <a:pt x="3116" y="698"/>
                    <a:pt x="2470" y="0"/>
                    <a:pt x="181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 flipH="1">
              <a:off x="9306741" y="343142"/>
              <a:ext cx="96639" cy="66411"/>
            </a:xfrm>
            <a:custGeom>
              <a:avLst/>
              <a:gdLst/>
              <a:ahLst/>
              <a:cxnLst/>
              <a:rect l="l" t="t" r="r" b="b"/>
              <a:pathLst>
                <a:path w="3213" h="2208" extrusionOk="0">
                  <a:moveTo>
                    <a:pt x="1039" y="0"/>
                  </a:moveTo>
                  <a:cubicBezTo>
                    <a:pt x="622" y="0"/>
                    <a:pt x="253" y="282"/>
                    <a:pt x="153" y="708"/>
                  </a:cubicBezTo>
                  <a:cubicBezTo>
                    <a:pt x="1" y="1194"/>
                    <a:pt x="305" y="1711"/>
                    <a:pt x="791" y="1863"/>
                  </a:cubicBezTo>
                  <a:cubicBezTo>
                    <a:pt x="1065" y="1954"/>
                    <a:pt x="1308" y="2076"/>
                    <a:pt x="1581" y="2167"/>
                  </a:cubicBezTo>
                  <a:cubicBezTo>
                    <a:pt x="1683" y="2195"/>
                    <a:pt x="1779" y="2208"/>
                    <a:pt x="1870" y="2208"/>
                  </a:cubicBezTo>
                  <a:cubicBezTo>
                    <a:pt x="2871" y="2208"/>
                    <a:pt x="3212" y="650"/>
                    <a:pt x="2098" y="343"/>
                  </a:cubicBezTo>
                  <a:cubicBezTo>
                    <a:pt x="1824" y="252"/>
                    <a:pt x="1581" y="130"/>
                    <a:pt x="1308" y="39"/>
                  </a:cubicBezTo>
                  <a:cubicBezTo>
                    <a:pt x="1217" y="13"/>
                    <a:pt x="1127" y="0"/>
                    <a:pt x="1039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 flipH="1">
              <a:off x="9345780" y="219586"/>
              <a:ext cx="113903" cy="60967"/>
            </a:xfrm>
            <a:custGeom>
              <a:avLst/>
              <a:gdLst/>
              <a:ahLst/>
              <a:cxnLst/>
              <a:rect l="l" t="t" r="r" b="b"/>
              <a:pathLst>
                <a:path w="3787" h="2027" extrusionOk="0">
                  <a:moveTo>
                    <a:pt x="2173" y="1"/>
                  </a:moveTo>
                  <a:cubicBezTo>
                    <a:pt x="1698" y="1"/>
                    <a:pt x="1223" y="62"/>
                    <a:pt x="748" y="165"/>
                  </a:cubicBezTo>
                  <a:cubicBezTo>
                    <a:pt x="353" y="257"/>
                    <a:pt x="110" y="591"/>
                    <a:pt x="79" y="986"/>
                  </a:cubicBezTo>
                  <a:cubicBezTo>
                    <a:pt x="1" y="1563"/>
                    <a:pt x="442" y="2026"/>
                    <a:pt x="974" y="2026"/>
                  </a:cubicBezTo>
                  <a:cubicBezTo>
                    <a:pt x="1059" y="2026"/>
                    <a:pt x="1146" y="2014"/>
                    <a:pt x="1234" y="1989"/>
                  </a:cubicBezTo>
                  <a:cubicBezTo>
                    <a:pt x="1588" y="1930"/>
                    <a:pt x="1941" y="1897"/>
                    <a:pt x="2286" y="1897"/>
                  </a:cubicBezTo>
                  <a:cubicBezTo>
                    <a:pt x="2475" y="1897"/>
                    <a:pt x="2662" y="1907"/>
                    <a:pt x="2845" y="1928"/>
                  </a:cubicBezTo>
                  <a:cubicBezTo>
                    <a:pt x="2862" y="1929"/>
                    <a:pt x="2878" y="1930"/>
                    <a:pt x="2894" y="1930"/>
                  </a:cubicBezTo>
                  <a:cubicBezTo>
                    <a:pt x="3389" y="1930"/>
                    <a:pt x="3787" y="1486"/>
                    <a:pt x="3757" y="986"/>
                  </a:cubicBezTo>
                  <a:cubicBezTo>
                    <a:pt x="3787" y="486"/>
                    <a:pt x="3389" y="42"/>
                    <a:pt x="2894" y="42"/>
                  </a:cubicBezTo>
                  <a:cubicBezTo>
                    <a:pt x="2878" y="42"/>
                    <a:pt x="2862" y="43"/>
                    <a:pt x="2845" y="44"/>
                  </a:cubicBezTo>
                  <a:cubicBezTo>
                    <a:pt x="2621" y="15"/>
                    <a:pt x="2397" y="1"/>
                    <a:pt x="217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 flipH="1">
              <a:off x="9585283" y="-50625"/>
              <a:ext cx="78653" cy="19189"/>
            </a:xfrm>
            <a:custGeom>
              <a:avLst/>
              <a:gdLst/>
              <a:ahLst/>
              <a:cxnLst/>
              <a:rect l="l" t="t" r="r" b="b"/>
              <a:pathLst>
                <a:path w="2615" h="638" extrusionOk="0">
                  <a:moveTo>
                    <a:pt x="1" y="0"/>
                  </a:moveTo>
                  <a:cubicBezTo>
                    <a:pt x="457" y="304"/>
                    <a:pt x="943" y="517"/>
                    <a:pt x="1460" y="608"/>
                  </a:cubicBezTo>
                  <a:cubicBezTo>
                    <a:pt x="1538" y="628"/>
                    <a:pt x="1617" y="637"/>
                    <a:pt x="1695" y="637"/>
                  </a:cubicBezTo>
                  <a:cubicBezTo>
                    <a:pt x="2103" y="637"/>
                    <a:pt x="2487" y="383"/>
                    <a:pt x="26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13"/>
          <p:cNvGrpSpPr/>
          <p:nvPr/>
        </p:nvGrpSpPr>
        <p:grpSpPr>
          <a:xfrm>
            <a:off x="1548156" y="4202938"/>
            <a:ext cx="493224" cy="485024"/>
            <a:chOff x="471070" y="534409"/>
            <a:chExt cx="517984" cy="509372"/>
          </a:xfrm>
        </p:grpSpPr>
        <p:sp>
          <p:nvSpPr>
            <p:cNvPr id="2242" name="Google Shape;2242;p13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4" name="Google Shape;2244;p13"/>
          <p:cNvGrpSpPr/>
          <p:nvPr/>
        </p:nvGrpSpPr>
        <p:grpSpPr>
          <a:xfrm>
            <a:off x="693250" y="-196287"/>
            <a:ext cx="1064625" cy="930275"/>
            <a:chOff x="3739700" y="4218425"/>
            <a:chExt cx="1064625" cy="930275"/>
          </a:xfrm>
        </p:grpSpPr>
        <p:sp>
          <p:nvSpPr>
            <p:cNvPr id="2245" name="Google Shape;2245;p13"/>
            <p:cNvSpPr/>
            <p:nvPr/>
          </p:nvSpPr>
          <p:spPr>
            <a:xfrm>
              <a:off x="3739700" y="50520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41"/>
                    <a:pt x="939" y="3804"/>
                    <a:pt x="1923" y="3804"/>
                  </a:cubicBezTo>
                  <a:cubicBezTo>
                    <a:pt x="2387" y="3804"/>
                    <a:pt x="2862" y="3634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3740450" y="47739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3" y="3252"/>
                  </a:cubicBezTo>
                  <a:cubicBezTo>
                    <a:pt x="4439" y="206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3740450" y="4496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6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34"/>
                    <a:pt x="928" y="3795"/>
                    <a:pt x="1905" y="3795"/>
                  </a:cubicBezTo>
                  <a:cubicBezTo>
                    <a:pt x="2375" y="3795"/>
                    <a:pt x="2858" y="3618"/>
                    <a:pt x="3253" y="3223"/>
                  </a:cubicBezTo>
                  <a:cubicBezTo>
                    <a:pt x="4439" y="2037"/>
                    <a:pt x="3587" y="1"/>
                    <a:pt x="1916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3741225" y="421842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36" y="3806"/>
                    <a:pt x="1909" y="3806"/>
                  </a:cubicBezTo>
                  <a:cubicBezTo>
                    <a:pt x="2370" y="3806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3977550" y="505280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0"/>
                  </a:moveTo>
                  <a:cubicBezTo>
                    <a:pt x="851" y="0"/>
                    <a:pt x="0" y="821"/>
                    <a:pt x="0" y="1885"/>
                  </a:cubicBezTo>
                  <a:cubicBezTo>
                    <a:pt x="0" y="3033"/>
                    <a:pt x="941" y="3794"/>
                    <a:pt x="1918" y="3794"/>
                  </a:cubicBezTo>
                  <a:cubicBezTo>
                    <a:pt x="2388" y="3794"/>
                    <a:pt x="2867" y="3618"/>
                    <a:pt x="3253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3978300" y="477467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39" y="3804"/>
                    <a:pt x="1923" y="3804"/>
                  </a:cubicBezTo>
                  <a:cubicBezTo>
                    <a:pt x="2388" y="3804"/>
                    <a:pt x="2863" y="3633"/>
                    <a:pt x="3253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3979075" y="4496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3979075" y="421920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0"/>
                  </a:moveTo>
                  <a:cubicBezTo>
                    <a:pt x="851" y="0"/>
                    <a:pt x="0" y="851"/>
                    <a:pt x="0" y="1885"/>
                  </a:cubicBezTo>
                  <a:cubicBezTo>
                    <a:pt x="0" y="3033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2"/>
                  </a:cubicBezTo>
                  <a:cubicBezTo>
                    <a:pt x="4438" y="2037"/>
                    <a:pt x="3587" y="0"/>
                    <a:pt x="191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4216150" y="50528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37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4216150" y="4774675"/>
              <a:ext cx="110975" cy="95300"/>
            </a:xfrm>
            <a:custGeom>
              <a:avLst/>
              <a:gdLst/>
              <a:ahLst/>
              <a:cxnLst/>
              <a:rect l="l" t="t" r="r" b="b"/>
              <a:pathLst>
                <a:path w="4439" h="3812" extrusionOk="0">
                  <a:moveTo>
                    <a:pt x="1915" y="1"/>
                  </a:moveTo>
                  <a:cubicBezTo>
                    <a:pt x="852" y="1"/>
                    <a:pt x="1" y="852"/>
                    <a:pt x="1" y="1915"/>
                  </a:cubicBezTo>
                  <a:cubicBezTo>
                    <a:pt x="1" y="3064"/>
                    <a:pt x="942" y="3812"/>
                    <a:pt x="1919" y="3812"/>
                  </a:cubicBezTo>
                  <a:cubicBezTo>
                    <a:pt x="2389" y="3812"/>
                    <a:pt x="2867" y="3638"/>
                    <a:pt x="3253" y="3253"/>
                  </a:cubicBezTo>
                  <a:cubicBezTo>
                    <a:pt x="4438" y="206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4216900" y="4497325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885" y="0"/>
                  </a:moveTo>
                  <a:cubicBezTo>
                    <a:pt x="852" y="0"/>
                    <a:pt x="1" y="851"/>
                    <a:pt x="1" y="1885"/>
                  </a:cubicBezTo>
                  <a:cubicBezTo>
                    <a:pt x="1" y="3033"/>
                    <a:pt x="928" y="3794"/>
                    <a:pt x="1905" y="3794"/>
                  </a:cubicBezTo>
                  <a:cubicBezTo>
                    <a:pt x="2376" y="3794"/>
                    <a:pt x="2858" y="3618"/>
                    <a:pt x="3253" y="3222"/>
                  </a:cubicBezTo>
                  <a:cubicBezTo>
                    <a:pt x="4439" y="2037"/>
                    <a:pt x="3588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4217675" y="4219200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0"/>
                  </a:moveTo>
                  <a:cubicBezTo>
                    <a:pt x="821" y="0"/>
                    <a:pt x="0" y="851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1" y="3805"/>
                    <a:pt x="2841" y="3634"/>
                    <a:pt x="3222" y="3253"/>
                  </a:cubicBezTo>
                  <a:cubicBezTo>
                    <a:pt x="4438" y="2037"/>
                    <a:pt x="3587" y="0"/>
                    <a:pt x="1885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4454000" y="5053550"/>
              <a:ext cx="110975" cy="94875"/>
            </a:xfrm>
            <a:custGeom>
              <a:avLst/>
              <a:gdLst/>
              <a:ahLst/>
              <a:cxnLst/>
              <a:rect l="l" t="t" r="r" b="b"/>
              <a:pathLst>
                <a:path w="4439" h="3795" extrusionOk="0">
                  <a:moveTo>
                    <a:pt x="1915" y="1"/>
                  </a:moveTo>
                  <a:cubicBezTo>
                    <a:pt x="851" y="1"/>
                    <a:pt x="0" y="821"/>
                    <a:pt x="0" y="1885"/>
                  </a:cubicBezTo>
                  <a:cubicBezTo>
                    <a:pt x="0" y="3034"/>
                    <a:pt x="928" y="3795"/>
                    <a:pt x="1904" y="3795"/>
                  </a:cubicBezTo>
                  <a:cubicBezTo>
                    <a:pt x="2375" y="3795"/>
                    <a:pt x="2857" y="3618"/>
                    <a:pt x="3253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4454750" y="47754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885" y="1"/>
                  </a:moveTo>
                  <a:cubicBezTo>
                    <a:pt x="852" y="1"/>
                    <a:pt x="1" y="852"/>
                    <a:pt x="1" y="1885"/>
                  </a:cubicBezTo>
                  <a:cubicBezTo>
                    <a:pt x="1" y="3041"/>
                    <a:pt x="940" y="3805"/>
                    <a:pt x="1913" y="3805"/>
                  </a:cubicBezTo>
                  <a:cubicBezTo>
                    <a:pt x="2374" y="3805"/>
                    <a:pt x="2842" y="3634"/>
                    <a:pt x="3223" y="3253"/>
                  </a:cubicBezTo>
                  <a:cubicBezTo>
                    <a:pt x="4439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4454750" y="4497325"/>
              <a:ext cx="110975" cy="95125"/>
            </a:xfrm>
            <a:custGeom>
              <a:avLst/>
              <a:gdLst/>
              <a:ahLst/>
              <a:cxnLst/>
              <a:rect l="l" t="t" r="r" b="b"/>
              <a:pathLst>
                <a:path w="4439" h="3805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3049"/>
                    <a:pt x="951" y="3805"/>
                    <a:pt x="1932" y="3805"/>
                  </a:cubicBezTo>
                  <a:cubicBezTo>
                    <a:pt x="2398" y="3805"/>
                    <a:pt x="2871" y="3634"/>
                    <a:pt x="3253" y="3252"/>
                  </a:cubicBezTo>
                  <a:cubicBezTo>
                    <a:pt x="4439" y="2067"/>
                    <a:pt x="3587" y="0"/>
                    <a:pt x="1916" y="0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4455525" y="4219950"/>
              <a:ext cx="110950" cy="94875"/>
            </a:xfrm>
            <a:custGeom>
              <a:avLst/>
              <a:gdLst/>
              <a:ahLst/>
              <a:cxnLst/>
              <a:rect l="l" t="t" r="r" b="b"/>
              <a:pathLst>
                <a:path w="4438" h="3795" extrusionOk="0">
                  <a:moveTo>
                    <a:pt x="1915" y="1"/>
                  </a:moveTo>
                  <a:cubicBezTo>
                    <a:pt x="851" y="1"/>
                    <a:pt x="0" y="852"/>
                    <a:pt x="0" y="1885"/>
                  </a:cubicBezTo>
                  <a:cubicBezTo>
                    <a:pt x="0" y="3034"/>
                    <a:pt x="927" y="3795"/>
                    <a:pt x="1904" y="3795"/>
                  </a:cubicBezTo>
                  <a:cubicBezTo>
                    <a:pt x="2375" y="3795"/>
                    <a:pt x="2857" y="3618"/>
                    <a:pt x="3252" y="3223"/>
                  </a:cubicBezTo>
                  <a:cubicBezTo>
                    <a:pt x="4438" y="2037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4691850" y="50535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3" y="3253"/>
                  </a:cubicBezTo>
                  <a:cubicBezTo>
                    <a:pt x="4438" y="2037"/>
                    <a:pt x="361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4693375" y="4775425"/>
              <a:ext cx="110950" cy="95300"/>
            </a:xfrm>
            <a:custGeom>
              <a:avLst/>
              <a:gdLst/>
              <a:ahLst/>
              <a:cxnLst/>
              <a:rect l="l" t="t" r="r" b="b"/>
              <a:pathLst>
                <a:path w="4438" h="3812" extrusionOk="0">
                  <a:moveTo>
                    <a:pt x="1885" y="1"/>
                  </a:moveTo>
                  <a:cubicBezTo>
                    <a:pt x="821" y="1"/>
                    <a:pt x="0" y="852"/>
                    <a:pt x="0" y="1916"/>
                  </a:cubicBezTo>
                  <a:cubicBezTo>
                    <a:pt x="0" y="3065"/>
                    <a:pt x="928" y="3812"/>
                    <a:pt x="1895" y="3812"/>
                  </a:cubicBezTo>
                  <a:cubicBezTo>
                    <a:pt x="2361" y="3812"/>
                    <a:pt x="2837" y="3639"/>
                    <a:pt x="3222" y="3253"/>
                  </a:cubicBezTo>
                  <a:cubicBezTo>
                    <a:pt x="4438" y="2068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4693375" y="4498075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885" y="1"/>
                  </a:moveTo>
                  <a:cubicBezTo>
                    <a:pt x="821" y="1"/>
                    <a:pt x="0" y="852"/>
                    <a:pt x="0" y="1915"/>
                  </a:cubicBezTo>
                  <a:cubicBezTo>
                    <a:pt x="0" y="3049"/>
                    <a:pt x="936" y="3805"/>
                    <a:pt x="1909" y="3805"/>
                  </a:cubicBezTo>
                  <a:cubicBezTo>
                    <a:pt x="2370" y="3805"/>
                    <a:pt x="2840" y="3635"/>
                    <a:pt x="3222" y="3253"/>
                  </a:cubicBezTo>
                  <a:cubicBezTo>
                    <a:pt x="4438" y="2037"/>
                    <a:pt x="3587" y="1"/>
                    <a:pt x="188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4693375" y="4219950"/>
              <a:ext cx="110950" cy="95150"/>
            </a:xfrm>
            <a:custGeom>
              <a:avLst/>
              <a:gdLst/>
              <a:ahLst/>
              <a:cxnLst/>
              <a:rect l="l" t="t" r="r" b="b"/>
              <a:pathLst>
                <a:path w="4438" h="3806" extrusionOk="0">
                  <a:moveTo>
                    <a:pt x="1915" y="1"/>
                  </a:moveTo>
                  <a:cubicBezTo>
                    <a:pt x="851" y="1"/>
                    <a:pt x="0" y="852"/>
                    <a:pt x="0" y="1916"/>
                  </a:cubicBezTo>
                  <a:cubicBezTo>
                    <a:pt x="0" y="3049"/>
                    <a:pt x="950" y="3805"/>
                    <a:pt x="1932" y="3805"/>
                  </a:cubicBezTo>
                  <a:cubicBezTo>
                    <a:pt x="2398" y="3805"/>
                    <a:pt x="2871" y="3635"/>
                    <a:pt x="3252" y="3253"/>
                  </a:cubicBezTo>
                  <a:cubicBezTo>
                    <a:pt x="4438" y="2068"/>
                    <a:pt x="3587" y="1"/>
                    <a:pt x="1915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13"/>
          <p:cNvGrpSpPr/>
          <p:nvPr/>
        </p:nvGrpSpPr>
        <p:grpSpPr>
          <a:xfrm>
            <a:off x="8088751" y="218931"/>
            <a:ext cx="658301" cy="720736"/>
            <a:chOff x="5661051" y="3946631"/>
            <a:chExt cx="658301" cy="720736"/>
          </a:xfrm>
        </p:grpSpPr>
        <p:sp>
          <p:nvSpPr>
            <p:cNvPr id="2266" name="Google Shape;2266;p13"/>
            <p:cNvSpPr/>
            <p:nvPr/>
          </p:nvSpPr>
          <p:spPr>
            <a:xfrm rot="1835766">
              <a:off x="5751016" y="410414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 rot="1835766">
              <a:off x="5748104" y="4036138"/>
              <a:ext cx="481283" cy="473712"/>
            </a:xfrm>
            <a:custGeom>
              <a:avLst/>
              <a:gdLst/>
              <a:ahLst/>
              <a:cxnLst/>
              <a:rect l="l" t="t" r="r" b="b"/>
              <a:pathLst>
                <a:path w="13668" h="13453" extrusionOk="0">
                  <a:moveTo>
                    <a:pt x="10556" y="1"/>
                  </a:moveTo>
                  <a:cubicBezTo>
                    <a:pt x="10480" y="1"/>
                    <a:pt x="10403" y="10"/>
                    <a:pt x="10325" y="30"/>
                  </a:cubicBezTo>
                  <a:lnTo>
                    <a:pt x="911" y="2054"/>
                  </a:lnTo>
                  <a:cubicBezTo>
                    <a:pt x="365" y="2167"/>
                    <a:pt x="1" y="2690"/>
                    <a:pt x="137" y="3236"/>
                  </a:cubicBezTo>
                  <a:lnTo>
                    <a:pt x="2161" y="12650"/>
                  </a:lnTo>
                  <a:cubicBezTo>
                    <a:pt x="2259" y="13118"/>
                    <a:pt x="2657" y="13452"/>
                    <a:pt x="3112" y="13452"/>
                  </a:cubicBezTo>
                  <a:cubicBezTo>
                    <a:pt x="3188" y="13452"/>
                    <a:pt x="3266" y="13443"/>
                    <a:pt x="3344" y="13424"/>
                  </a:cubicBezTo>
                  <a:lnTo>
                    <a:pt x="12758" y="11400"/>
                  </a:lnTo>
                  <a:cubicBezTo>
                    <a:pt x="13304" y="11286"/>
                    <a:pt x="13668" y="10763"/>
                    <a:pt x="13531" y="10217"/>
                  </a:cubicBezTo>
                  <a:lnTo>
                    <a:pt x="11507" y="803"/>
                  </a:lnTo>
                  <a:cubicBezTo>
                    <a:pt x="11410" y="335"/>
                    <a:pt x="11012" y="1"/>
                    <a:pt x="10556" y="1"/>
                  </a:cubicBezTo>
                  <a:close/>
                </a:path>
              </a:pathLst>
            </a:custGeom>
            <a:solidFill>
              <a:srgbClr val="F26F55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 rot="1835766">
              <a:off x="5943994" y="4229057"/>
              <a:ext cx="95320" cy="96904"/>
            </a:xfrm>
            <a:custGeom>
              <a:avLst/>
              <a:gdLst/>
              <a:ahLst/>
              <a:cxnLst/>
              <a:rect l="l" t="t" r="r" b="b"/>
              <a:pathLst>
                <a:path w="2707" h="2752" extrusionOk="0">
                  <a:moveTo>
                    <a:pt x="979" y="227"/>
                  </a:moveTo>
                  <a:cubicBezTo>
                    <a:pt x="1956" y="0"/>
                    <a:pt x="2707" y="1069"/>
                    <a:pt x="2161" y="1910"/>
                  </a:cubicBezTo>
                  <a:cubicBezTo>
                    <a:pt x="1638" y="2752"/>
                    <a:pt x="342" y="2524"/>
                    <a:pt x="137" y="1546"/>
                  </a:cubicBezTo>
                  <a:cubicBezTo>
                    <a:pt x="1" y="932"/>
                    <a:pt x="387" y="341"/>
                    <a:pt x="979" y="227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13"/>
          <p:cNvGrpSpPr/>
          <p:nvPr/>
        </p:nvGrpSpPr>
        <p:grpSpPr>
          <a:xfrm>
            <a:off x="366675" y="939686"/>
            <a:ext cx="620801" cy="631927"/>
            <a:chOff x="5749195" y="4279048"/>
            <a:chExt cx="741432" cy="754720"/>
          </a:xfrm>
        </p:grpSpPr>
        <p:grpSp>
          <p:nvGrpSpPr>
            <p:cNvPr id="2270" name="Google Shape;2270;p13"/>
            <p:cNvGrpSpPr/>
            <p:nvPr/>
          </p:nvGrpSpPr>
          <p:grpSpPr>
            <a:xfrm>
              <a:off x="5749195" y="4352061"/>
              <a:ext cx="681707" cy="681707"/>
              <a:chOff x="5681300" y="2527788"/>
              <a:chExt cx="805800" cy="805800"/>
            </a:xfrm>
          </p:grpSpPr>
          <p:sp>
            <p:nvSpPr>
              <p:cNvPr id="2271" name="Google Shape;2271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3" name="Google Shape;2273;p13"/>
            <p:cNvGrpSpPr/>
            <p:nvPr/>
          </p:nvGrpSpPr>
          <p:grpSpPr>
            <a:xfrm>
              <a:off x="5808920" y="4279048"/>
              <a:ext cx="681707" cy="681707"/>
              <a:chOff x="5681300" y="2527788"/>
              <a:chExt cx="805800" cy="805800"/>
            </a:xfrm>
          </p:grpSpPr>
          <p:sp>
            <p:nvSpPr>
              <p:cNvPr id="2274" name="Google Shape;2274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ellipse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13"/>
              <p:cNvSpPr/>
              <p:nvPr/>
            </p:nvSpPr>
            <p:spPr>
              <a:xfrm>
                <a:off x="5681300" y="2527788"/>
                <a:ext cx="805800" cy="8058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6" name="Google Shape;2276;p13"/>
          <p:cNvGrpSpPr/>
          <p:nvPr/>
        </p:nvGrpSpPr>
        <p:grpSpPr>
          <a:xfrm>
            <a:off x="3378501" y="4134856"/>
            <a:ext cx="1100176" cy="1172121"/>
            <a:chOff x="91572" y="425182"/>
            <a:chExt cx="1225960" cy="1306130"/>
          </a:xfrm>
        </p:grpSpPr>
        <p:grpSp>
          <p:nvGrpSpPr>
            <p:cNvPr id="2277" name="Google Shape;2277;p13"/>
            <p:cNvGrpSpPr/>
            <p:nvPr/>
          </p:nvGrpSpPr>
          <p:grpSpPr>
            <a:xfrm rot="4394298">
              <a:off x="223036" y="632315"/>
              <a:ext cx="963020" cy="990296"/>
              <a:chOff x="7174117" y="2226616"/>
              <a:chExt cx="824116" cy="847458"/>
            </a:xfrm>
          </p:grpSpPr>
          <p:sp>
            <p:nvSpPr>
              <p:cNvPr id="2278" name="Google Shape;2278;p13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3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3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13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13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3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13"/>
            <p:cNvGrpSpPr/>
            <p:nvPr/>
          </p:nvGrpSpPr>
          <p:grpSpPr>
            <a:xfrm rot="4394298">
              <a:off x="223048" y="533883"/>
              <a:ext cx="963020" cy="990296"/>
              <a:chOff x="7174117" y="2226616"/>
              <a:chExt cx="824116" cy="847458"/>
            </a:xfrm>
          </p:grpSpPr>
          <p:sp>
            <p:nvSpPr>
              <p:cNvPr id="2285" name="Google Shape;2285;p13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3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3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3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91" name="Google Shape;2291;p13"/>
          <p:cNvSpPr txBox="1">
            <a:spLocks noGrp="1"/>
          </p:cNvSpPr>
          <p:nvPr>
            <p:ph type="title"/>
          </p:nvPr>
        </p:nvSpPr>
        <p:spPr>
          <a:xfrm>
            <a:off x="751525" y="523625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ter"/>
              <a:buNone/>
              <a:defRPr sz="30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 Black"/>
              <a:buNone/>
              <a:defRPr sz="28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2" r:id="rId18"/>
    <p:sldLayoutId id="2147483674" r:id="rId19"/>
    <p:sldLayoutId id="2147483678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B14F94E7-8F50-4C84-8C76-9634379C55B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12/20/2022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AF1EA0DA-45E1-42BD-8B0A-C2C566B0168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2.xml"/><Relationship Id="rId6" Type="http://schemas.microsoft.com/office/2007/relationships/hdphoto" Target="../media/hdphoto10.wdp"/><Relationship Id="rId5" Type="http://schemas.openxmlformats.org/officeDocument/2006/relationships/image" Target="../media/image91.png"/><Relationship Id="rId4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openxmlformats.org/officeDocument/2006/relationships/image" Target="../media/image93.png"/><Relationship Id="rId12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11" Type="http://schemas.openxmlformats.org/officeDocument/2006/relationships/image" Target="../media/image98.png"/><Relationship Id="rId5" Type="http://schemas.openxmlformats.org/officeDocument/2006/relationships/audio" Target="../media/audio4.wav"/><Relationship Id="rId15" Type="http://schemas.openxmlformats.org/officeDocument/2006/relationships/image" Target="../media/image97.png"/><Relationship Id="rId10" Type="http://schemas.openxmlformats.org/officeDocument/2006/relationships/image" Target="../media/image96.png"/><Relationship Id="rId4" Type="http://schemas.openxmlformats.org/officeDocument/2006/relationships/audio" Target="../media/audio3.wav"/><Relationship Id="rId9" Type="http://schemas.openxmlformats.org/officeDocument/2006/relationships/image" Target="../media/image95.png"/><Relationship Id="rId1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5.png"/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12" Type="http://schemas.openxmlformats.org/officeDocument/2006/relationships/image" Target="../media/image104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11" Type="http://schemas.openxmlformats.org/officeDocument/2006/relationships/image" Target="../media/image103.png"/><Relationship Id="rId5" Type="http://schemas.openxmlformats.org/officeDocument/2006/relationships/audio" Target="../media/audio3.wav"/><Relationship Id="rId15" Type="http://schemas.openxmlformats.org/officeDocument/2006/relationships/image" Target="../media/image107.png"/><Relationship Id="rId10" Type="http://schemas.openxmlformats.org/officeDocument/2006/relationships/image" Target="../media/image96.png"/><Relationship Id="rId4" Type="http://schemas.openxmlformats.org/officeDocument/2006/relationships/audio" Target="../media/audio2.wav"/><Relationship Id="rId9" Type="http://schemas.openxmlformats.org/officeDocument/2006/relationships/image" Target="../media/image95.png"/><Relationship Id="rId1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11" Type="http://schemas.openxmlformats.org/officeDocument/2006/relationships/image" Target="../media/image108.png"/><Relationship Id="rId5" Type="http://schemas.openxmlformats.org/officeDocument/2006/relationships/audio" Target="../media/audio3.wav"/><Relationship Id="rId10" Type="http://schemas.openxmlformats.org/officeDocument/2006/relationships/image" Target="../media/image96.png"/><Relationship Id="rId4" Type="http://schemas.openxmlformats.org/officeDocument/2006/relationships/audio" Target="../media/audio2.wav"/><Relationship Id="rId9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11.png"/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12" Type="http://schemas.openxmlformats.org/officeDocument/2006/relationships/image" Target="../media/image1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11" Type="http://schemas.openxmlformats.org/officeDocument/2006/relationships/image" Target="../media/image109.png"/><Relationship Id="rId5" Type="http://schemas.openxmlformats.org/officeDocument/2006/relationships/audio" Target="../media/audio3.wav"/><Relationship Id="rId15" Type="http://schemas.openxmlformats.org/officeDocument/2006/relationships/image" Target="../media/image97.png"/><Relationship Id="rId10" Type="http://schemas.openxmlformats.org/officeDocument/2006/relationships/image" Target="../media/image96.png"/><Relationship Id="rId4" Type="http://schemas.openxmlformats.org/officeDocument/2006/relationships/audio" Target="../media/audio2.wav"/><Relationship Id="rId9" Type="http://schemas.openxmlformats.org/officeDocument/2006/relationships/image" Target="../media/image95.png"/><Relationship Id="rId1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4.wav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11" Type="http://schemas.openxmlformats.org/officeDocument/2006/relationships/image" Target="../media/image113.png"/><Relationship Id="rId5" Type="http://schemas.openxmlformats.org/officeDocument/2006/relationships/audio" Target="../media/audio3.wav"/><Relationship Id="rId10" Type="http://schemas.openxmlformats.org/officeDocument/2006/relationships/image" Target="../media/image96.png"/><Relationship Id="rId4" Type="http://schemas.openxmlformats.org/officeDocument/2006/relationships/audio" Target="../media/audio2.wav"/><Relationship Id="rId9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1.wdp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4" name="Google Shape;6384;p38"/>
          <p:cNvSpPr/>
          <p:nvPr/>
        </p:nvSpPr>
        <p:spPr>
          <a:xfrm>
            <a:off x="7719130" y="445081"/>
            <a:ext cx="1017900" cy="1017900"/>
          </a:xfrm>
          <a:prstGeom prst="ellipse">
            <a:avLst/>
          </a:prstGeom>
          <a:solidFill>
            <a:srgbClr val="452666"/>
          </a:solidFill>
          <a:ln w="38100" cap="flat" cmpd="sng">
            <a:solidFill>
              <a:srgbClr val="452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8"/>
          <p:cNvSpPr/>
          <p:nvPr/>
        </p:nvSpPr>
        <p:spPr>
          <a:xfrm>
            <a:off x="7804756" y="373724"/>
            <a:ext cx="1017900" cy="10179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452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1" name="Google Shape;6391;p38"/>
          <p:cNvGrpSpPr/>
          <p:nvPr/>
        </p:nvGrpSpPr>
        <p:grpSpPr>
          <a:xfrm>
            <a:off x="3735700" y="3889867"/>
            <a:ext cx="1672600" cy="153875"/>
            <a:chOff x="817275" y="3888700"/>
            <a:chExt cx="1672600" cy="153875"/>
          </a:xfrm>
        </p:grpSpPr>
        <p:sp>
          <p:nvSpPr>
            <p:cNvPr id="6392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0" name="Google Shape;6400;p38"/>
          <p:cNvGrpSpPr/>
          <p:nvPr/>
        </p:nvGrpSpPr>
        <p:grpSpPr>
          <a:xfrm rot="-1833639">
            <a:off x="337735" y="3727798"/>
            <a:ext cx="1213301" cy="1292643"/>
            <a:chOff x="91572" y="425182"/>
            <a:chExt cx="1225960" cy="1306130"/>
          </a:xfrm>
        </p:grpSpPr>
        <p:grpSp>
          <p:nvGrpSpPr>
            <p:cNvPr id="6401" name="Google Shape;6401;p38"/>
            <p:cNvGrpSpPr/>
            <p:nvPr/>
          </p:nvGrpSpPr>
          <p:grpSpPr>
            <a:xfrm rot="4394298">
              <a:off x="223036" y="632315"/>
              <a:ext cx="963020" cy="990296"/>
              <a:chOff x="7174117" y="2226616"/>
              <a:chExt cx="824116" cy="847458"/>
            </a:xfrm>
          </p:grpSpPr>
          <p:sp>
            <p:nvSpPr>
              <p:cNvPr id="6402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8" name="Google Shape;6408;p38"/>
            <p:cNvGrpSpPr/>
            <p:nvPr/>
          </p:nvGrpSpPr>
          <p:grpSpPr>
            <a:xfrm rot="4394298">
              <a:off x="223048" y="533883"/>
              <a:ext cx="963020" cy="990296"/>
              <a:chOff x="7174117" y="2226616"/>
              <a:chExt cx="824116" cy="847458"/>
            </a:xfrm>
          </p:grpSpPr>
          <p:sp>
            <p:nvSpPr>
              <p:cNvPr id="6409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15" name="Google Shape;6415;p38"/>
          <p:cNvGrpSpPr/>
          <p:nvPr/>
        </p:nvGrpSpPr>
        <p:grpSpPr>
          <a:xfrm>
            <a:off x="1358713" y="3358919"/>
            <a:ext cx="523940" cy="515230"/>
            <a:chOff x="471070" y="534409"/>
            <a:chExt cx="517984" cy="509372"/>
          </a:xfrm>
        </p:grpSpPr>
        <p:sp>
          <p:nvSpPr>
            <p:cNvPr id="6416" name="Google Shape;6416;p38"/>
            <p:cNvSpPr/>
            <p:nvPr/>
          </p:nvSpPr>
          <p:spPr>
            <a:xfrm>
              <a:off x="471070" y="614357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8"/>
            <p:cNvSpPr/>
            <p:nvPr/>
          </p:nvSpPr>
          <p:spPr>
            <a:xfrm>
              <a:off x="492607" y="534409"/>
              <a:ext cx="496447" cy="429425"/>
            </a:xfrm>
            <a:custGeom>
              <a:avLst/>
              <a:gdLst/>
              <a:ahLst/>
              <a:cxnLst/>
              <a:rect l="l" t="t" r="r" b="b"/>
              <a:pathLst>
                <a:path w="6976" h="6034" extrusionOk="0">
                  <a:moveTo>
                    <a:pt x="1593" y="1"/>
                  </a:moveTo>
                  <a:cubicBezTo>
                    <a:pt x="742" y="1"/>
                    <a:pt x="0" y="1101"/>
                    <a:pt x="805" y="1906"/>
                  </a:cubicBezTo>
                  <a:lnTo>
                    <a:pt x="1942" y="3043"/>
                  </a:lnTo>
                  <a:lnTo>
                    <a:pt x="805" y="4180"/>
                  </a:lnTo>
                  <a:cubicBezTo>
                    <a:pt x="66" y="4971"/>
                    <a:pt x="782" y="6034"/>
                    <a:pt x="1618" y="6034"/>
                  </a:cubicBezTo>
                  <a:cubicBezTo>
                    <a:pt x="1863" y="6034"/>
                    <a:pt x="2119" y="5943"/>
                    <a:pt x="2351" y="5726"/>
                  </a:cubicBezTo>
                  <a:lnTo>
                    <a:pt x="3488" y="4589"/>
                  </a:lnTo>
                  <a:lnTo>
                    <a:pt x="4625" y="5726"/>
                  </a:lnTo>
                  <a:cubicBezTo>
                    <a:pt x="4857" y="5943"/>
                    <a:pt x="5112" y="6034"/>
                    <a:pt x="5358" y="6034"/>
                  </a:cubicBezTo>
                  <a:cubicBezTo>
                    <a:pt x="6193" y="6034"/>
                    <a:pt x="6910" y="4971"/>
                    <a:pt x="6171" y="4180"/>
                  </a:cubicBezTo>
                  <a:lnTo>
                    <a:pt x="5034" y="3043"/>
                  </a:lnTo>
                  <a:lnTo>
                    <a:pt x="6171" y="1906"/>
                  </a:lnTo>
                  <a:cubicBezTo>
                    <a:pt x="6976" y="1101"/>
                    <a:pt x="6233" y="1"/>
                    <a:pt x="5382" y="1"/>
                  </a:cubicBezTo>
                  <a:cubicBezTo>
                    <a:pt x="5127" y="1"/>
                    <a:pt x="4861" y="100"/>
                    <a:pt x="4625" y="337"/>
                  </a:cubicBezTo>
                  <a:lnTo>
                    <a:pt x="3488" y="1474"/>
                  </a:lnTo>
                  <a:lnTo>
                    <a:pt x="2351" y="337"/>
                  </a:lnTo>
                  <a:cubicBezTo>
                    <a:pt x="2114" y="100"/>
                    <a:pt x="1849" y="1"/>
                    <a:pt x="1593" y="1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8" name="Google Shape;6418;p38"/>
          <p:cNvGrpSpPr/>
          <p:nvPr/>
        </p:nvGrpSpPr>
        <p:grpSpPr>
          <a:xfrm rot="1831166">
            <a:off x="437712" y="1793569"/>
            <a:ext cx="1013353" cy="1105854"/>
            <a:chOff x="7567100" y="2085976"/>
            <a:chExt cx="935147" cy="1020509"/>
          </a:xfrm>
        </p:grpSpPr>
        <p:sp>
          <p:nvSpPr>
            <p:cNvPr id="6419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8"/>
            <p:cNvSpPr/>
            <p:nvPr/>
          </p:nvSpPr>
          <p:spPr>
            <a:xfrm rot="-5811408">
              <a:off x="7551704" y="219295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1" name="Google Shape;6421;p38"/>
          <p:cNvGrpSpPr/>
          <p:nvPr/>
        </p:nvGrpSpPr>
        <p:grpSpPr>
          <a:xfrm>
            <a:off x="7694386" y="2340426"/>
            <a:ext cx="699614" cy="502518"/>
            <a:chOff x="790675" y="1570875"/>
            <a:chExt cx="502524" cy="360952"/>
          </a:xfrm>
        </p:grpSpPr>
        <p:sp>
          <p:nvSpPr>
            <p:cNvPr id="6422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7484;p29">
            <a:extLst>
              <a:ext uri="{FF2B5EF4-FFF2-40B4-BE49-F238E27FC236}">
                <a16:creationId xmlns:a16="http://schemas.microsoft.com/office/drawing/2014/main" id="{AEF6C90D-CC61-40AD-BF1A-515DA41BC636}"/>
              </a:ext>
            </a:extLst>
          </p:cNvPr>
          <p:cNvSpPr txBox="1">
            <a:spLocks/>
          </p:cNvSpPr>
          <p:nvPr/>
        </p:nvSpPr>
        <p:spPr>
          <a:xfrm>
            <a:off x="1772520" y="608226"/>
            <a:ext cx="5640214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4000" b="1" i="0" u="none" strike="noStrike" kern="0" cap="none" spc="0" normalizeH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</a:t>
            </a:r>
            <a:r>
              <a:rPr kumimoji="0" lang="vi-VN" sz="40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80148" y="122836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238060" y="151632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" name="Picture 3">
            <a:extLst>
              <a:ext uri="{FF2B5EF4-FFF2-40B4-BE49-F238E27FC236}">
                <a16:creationId xmlns:a16="http://schemas.microsoft.com/office/drawing/2014/main" id="{5287964C-4CC9-4432-9446-55088423E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921" y="270130"/>
            <a:ext cx="8104326" cy="2051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FA21018-810E-472C-BA94-C3E58EE85920}"/>
                  </a:ext>
                </a:extLst>
              </p:cNvPr>
              <p:cNvSpPr txBox="1"/>
              <p:nvPr/>
            </p:nvSpPr>
            <p:spPr>
              <a:xfrm>
                <a:off x="1398913" y="289954"/>
                <a:ext cx="7012166" cy="1743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err="1"/>
                  <a:t>Hệ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(a</a:t>
                </a:r>
                <a:r>
                  <a:rPr lang="en-US" sz="2000" i="1" baseline="30000" dirty="0"/>
                  <a:t>2</a:t>
                </a:r>
                <a:r>
                  <a:rPr lang="en-US" sz="2000" i="1" dirty="0"/>
                  <a:t> + b</a:t>
                </a:r>
                <a:r>
                  <a:rPr lang="en-US" sz="2000" i="1" baseline="30000" dirty="0"/>
                  <a:t>2</a:t>
                </a:r>
                <a:r>
                  <a:rPr lang="en-US" sz="2000" i="1" dirty="0"/>
                  <a:t> &gt; 0 </a:t>
                </a:r>
                <a:r>
                  <a:rPr lang="en-US" sz="2000" i="1" dirty="0" err="1"/>
                  <a:t>và</a:t>
                </a:r>
                <a:r>
                  <a:rPr lang="en-US" sz="2000" i="1" dirty="0"/>
                  <a:t> t </a:t>
                </a:r>
                <a:r>
                  <a:rPr lang="en-US" sz="2000" i="1" dirty="0" err="1"/>
                  <a:t>là</a:t>
                </a:r>
                <a:r>
                  <a:rPr lang="en-US" sz="2000" i="1" dirty="0"/>
                  <a:t> </a:t>
                </a:r>
                <a:r>
                  <a:rPr lang="en-US" sz="2000" i="1" dirty="0" err="1"/>
                  <a:t>tham</a:t>
                </a:r>
                <a:r>
                  <a:rPr lang="en-US" sz="2000" i="1" dirty="0"/>
                  <a:t> </a:t>
                </a:r>
                <a:r>
                  <a:rPr lang="en-US" sz="2000" i="1" dirty="0" err="1"/>
                  <a:t>số</a:t>
                </a:r>
                <a:r>
                  <a:rPr lang="en-US" sz="2000" i="1" dirty="0"/>
                  <a:t>)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gọi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b="1" i="1" dirty="0" err="1"/>
                  <a:t>phương</a:t>
                </a:r>
                <a:r>
                  <a:rPr lang="en-US" sz="2000" b="1" i="1" dirty="0"/>
                  <a:t> </a:t>
                </a:r>
                <a:r>
                  <a:rPr lang="en-US" sz="2000" b="1" i="1" dirty="0" err="1"/>
                  <a:t>trình</a:t>
                </a:r>
                <a:r>
                  <a:rPr lang="en-US" sz="2000" b="1" i="1" dirty="0"/>
                  <a:t> </a:t>
                </a:r>
                <a:r>
                  <a:rPr lang="en-US" sz="2000" b="1" i="1" dirty="0" err="1"/>
                  <a:t>tham</a:t>
                </a:r>
                <a:r>
                  <a:rPr lang="en-US" sz="2000" b="1" i="1" dirty="0"/>
                  <a:t> </a:t>
                </a:r>
                <a:r>
                  <a:rPr lang="en-US" sz="2000" b="1" i="1" dirty="0" err="1"/>
                  <a:t>số</a:t>
                </a:r>
                <a:r>
                  <a:rPr lang="en-US" sz="2000" b="1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i="1" dirty="0"/>
                  <a:t>M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(x</a:t>
                </a:r>
                <a:r>
                  <a:rPr lang="en-US" sz="2000" i="1" baseline="-25000" dirty="0"/>
                  <a:t>0 </a:t>
                </a:r>
                <a:r>
                  <a:rPr lang="en-US" sz="2000" i="1" dirty="0"/>
                  <a:t>; y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)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FA21018-810E-472C-BA94-C3E58EE85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913" y="289954"/>
                <a:ext cx="7012166" cy="1743426"/>
              </a:xfrm>
              <a:prstGeom prst="rect">
                <a:avLst/>
              </a:prstGeom>
              <a:blipFill>
                <a:blip r:embed="rId5"/>
                <a:stretch>
                  <a:fillRect l="-869" r="-869" b="-5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C68A83A-2166-422C-8F85-95B8FDB23F60}"/>
                  </a:ext>
                </a:extLst>
              </p:cNvPr>
              <p:cNvSpPr txBox="1"/>
              <p:nvPr/>
            </p:nvSpPr>
            <p:spPr>
              <a:xfrm>
                <a:off x="90072" y="2619537"/>
                <a:ext cx="9053928" cy="2359725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1800" dirty="0"/>
                  <a:t>Cho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phương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tham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𝑎𝑡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i="1" dirty="0"/>
                  <a:t>(a</a:t>
                </a:r>
                <a:r>
                  <a:rPr lang="en-US" sz="1800" i="1" baseline="30000" dirty="0"/>
                  <a:t>2</a:t>
                </a:r>
                <a:r>
                  <a:rPr lang="en-US" sz="1800" i="1" dirty="0"/>
                  <a:t> + b</a:t>
                </a:r>
                <a:r>
                  <a:rPr lang="en-US" sz="1800" i="1" baseline="30000" dirty="0"/>
                  <a:t>2</a:t>
                </a:r>
                <a:r>
                  <a:rPr lang="en-US" sz="1800" i="1" dirty="0"/>
                  <a:t> &gt; 0 </a:t>
                </a:r>
                <a:r>
                  <a:rPr lang="en-US" sz="1800" i="1" dirty="0" err="1"/>
                  <a:t>và</a:t>
                </a:r>
                <a:r>
                  <a:rPr lang="en-US" sz="1800" i="1" dirty="0"/>
                  <a:t> t </a:t>
                </a:r>
                <a:r>
                  <a:rPr lang="en-US" sz="1800" i="1" dirty="0" err="1"/>
                  <a:t>là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tham</a:t>
                </a:r>
                <a:r>
                  <a:rPr lang="en-US" sz="1800" i="1" dirty="0"/>
                  <a:t> </a:t>
                </a:r>
                <a:r>
                  <a:rPr lang="en-US" sz="1800" i="1" dirty="0" err="1"/>
                  <a:t>số</a:t>
                </a:r>
                <a:r>
                  <a:rPr lang="en-US" sz="1800" i="1" dirty="0"/>
                  <a:t>)</a:t>
                </a:r>
                <a:endParaRPr lang="en-US" sz="1800" dirty="0"/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/>
                  <a:t>+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mỗi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cụ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thể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t, ta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. </a:t>
                </a:r>
                <a:r>
                  <a:rPr lang="en-US" sz="1800" dirty="0" err="1"/>
                  <a:t>Ngược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lại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với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mỗi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, ta </a:t>
                </a:r>
                <a:r>
                  <a:rPr lang="en-US" sz="1800" dirty="0" err="1"/>
                  <a:t>xác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định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trị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cụ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thể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t.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/>
                  <a:t>+ </a:t>
                </a:r>
                <a:r>
                  <a:rPr lang="en-US" sz="1800" dirty="0" err="1"/>
                  <a:t>Vectơ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vectơ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chỉ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phương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∆.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C68A83A-2166-422C-8F85-95B8FDB23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2" y="2619537"/>
                <a:ext cx="9053928" cy="23597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22">
            <a:extLst>
              <a:ext uri="{FF2B5EF4-FFF2-40B4-BE49-F238E27FC236}">
                <a16:creationId xmlns:a16="http://schemas.microsoft.com/office/drawing/2014/main" id="{8A62095E-228E-4DF0-867D-F848D373F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33561" y="-94939"/>
            <a:ext cx="543596" cy="600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523C66-86A7-43DC-B6FF-2CF3DAC5FC61}"/>
              </a:ext>
            </a:extLst>
          </p:cNvPr>
          <p:cNvSpPr txBox="1"/>
          <p:nvPr/>
        </p:nvSpPr>
        <p:spPr>
          <a:xfrm>
            <a:off x="3959202" y="15071"/>
            <a:ext cx="1828800" cy="43088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Kết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luận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E5C2F-0C3B-4572-8948-D1EE42E9CD21}"/>
              </a:ext>
            </a:extLst>
          </p:cNvPr>
          <p:cNvSpPr txBox="1"/>
          <p:nvPr/>
        </p:nvSpPr>
        <p:spPr>
          <a:xfrm>
            <a:off x="3870684" y="2381053"/>
            <a:ext cx="18288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Nhận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xét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14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7" grpId="0" uiExpand="1" build="p" animBg="1"/>
      <p:bldP spid="16" grpId="0" animBg="1"/>
      <p:bldP spid="1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4" name="Google Shape;6844;p57"/>
          <p:cNvGrpSpPr/>
          <p:nvPr/>
        </p:nvGrpSpPr>
        <p:grpSpPr>
          <a:xfrm rot="-5400000">
            <a:off x="2646924" y="-216718"/>
            <a:ext cx="216450" cy="1007800"/>
            <a:chOff x="4492497" y="1932451"/>
            <a:chExt cx="158999" cy="1278609"/>
          </a:xfrm>
        </p:grpSpPr>
        <p:sp>
          <p:nvSpPr>
            <p:cNvPr id="6845" name="Google Shape;6845;p57"/>
            <p:cNvSpPr/>
            <p:nvPr/>
          </p:nvSpPr>
          <p:spPr>
            <a:xfrm rot="5400000">
              <a:off x="4496217" y="192873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6" name="Google Shape;6846;p57"/>
            <p:cNvSpPr/>
            <p:nvPr/>
          </p:nvSpPr>
          <p:spPr>
            <a:xfrm rot="5400000">
              <a:off x="4496605" y="2153908"/>
              <a:ext cx="150784" cy="158999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7" name="Google Shape;6847;p57"/>
            <p:cNvSpPr/>
            <p:nvPr/>
          </p:nvSpPr>
          <p:spPr>
            <a:xfrm rot="5400000">
              <a:off x="4496217" y="2379086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8" name="Google Shape;6848;p57"/>
            <p:cNvSpPr/>
            <p:nvPr/>
          </p:nvSpPr>
          <p:spPr>
            <a:xfrm rot="5400000">
              <a:off x="4496217" y="260465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9" name="Google Shape;6849;p57"/>
            <p:cNvSpPr/>
            <p:nvPr/>
          </p:nvSpPr>
          <p:spPr>
            <a:xfrm rot="5400000">
              <a:off x="4496217" y="2830216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0" name="Google Shape;6850;p57"/>
            <p:cNvSpPr/>
            <p:nvPr/>
          </p:nvSpPr>
          <p:spPr>
            <a:xfrm rot="5400000">
              <a:off x="4496217" y="3055781"/>
              <a:ext cx="151559" cy="158999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69E1F1-DE15-4AEC-9D55-3E7951828390}"/>
              </a:ext>
            </a:extLst>
          </p:cNvPr>
          <p:cNvGrpSpPr/>
          <p:nvPr/>
        </p:nvGrpSpPr>
        <p:grpSpPr>
          <a:xfrm>
            <a:off x="3449055" y="11305"/>
            <a:ext cx="2754924" cy="537391"/>
            <a:chOff x="1426148" y="137903"/>
            <a:chExt cx="3059724" cy="537391"/>
          </a:xfrm>
          <a:solidFill>
            <a:srgbClr val="4BACC6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D56DDC-6EB7-4AFE-97C0-BE303280B153}"/>
                </a:ext>
              </a:extLst>
            </p:cNvPr>
            <p:cNvSpPr/>
            <p:nvPr/>
          </p:nvSpPr>
          <p:spPr>
            <a:xfrm>
              <a:off x="1426148" y="137903"/>
              <a:ext cx="3059724" cy="537391"/>
            </a:xfrm>
            <a:prstGeom prst="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0735B8-0832-4B60-936A-DD4C88746199}"/>
                </a:ext>
              </a:extLst>
            </p:cNvPr>
            <p:cNvSpPr/>
            <p:nvPr/>
          </p:nvSpPr>
          <p:spPr>
            <a:xfrm>
              <a:off x="1542247" y="137903"/>
              <a:ext cx="2574744" cy="496996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74</a:t>
              </a: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0D76E7-CD8F-46B0-94A8-A186B776EBA3}"/>
              </a:ext>
            </a:extLst>
          </p:cNvPr>
          <p:cNvSpPr txBox="1"/>
          <p:nvPr/>
        </p:nvSpPr>
        <p:spPr>
          <a:xfrm>
            <a:off x="4069020" y="2363361"/>
            <a:ext cx="100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74BE1A-55EA-495F-9B23-FF86E984CDCB}"/>
                  </a:ext>
                </a:extLst>
              </p:cNvPr>
              <p:cNvSpPr txBox="1"/>
              <p:nvPr/>
            </p:nvSpPr>
            <p:spPr>
              <a:xfrm>
                <a:off x="314167" y="2654089"/>
                <a:ext cx="8064011" cy="2540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a)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1+2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=3+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000" i="1"/>
                            <m:t> 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i="1"/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i="1"/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000"/>
                        <m:t>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tham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000"/>
                        <m:t>ố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).</m:t>
                      </m:r>
                      <m:r>
                        <m:rPr>
                          <m:nor/>
                        </m:rPr>
                        <a:rPr lang="en-US" sz="2000" i="1"/>
                        <m:t> 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b)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=(3;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 err="1"/>
                  <a:t>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=(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5)+3⋅0=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=8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2⋅0=8</m:t>
                              </m:r>
                            </m:e>
                          </m:mr>
                        </m:m>
                      </m:e>
                    </m:d>
                  </m:oMath>
                </a14:m>
                <a:br>
                  <a:rPr lang="en-US" sz="2000" dirty="0"/>
                </a:b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5;8)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thuộc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.</a:t>
                </a:r>
                <a:endParaRPr lang="en-US" sz="3200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274BE1A-55EA-495F-9B23-FF86E984C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67" y="2654089"/>
                <a:ext cx="8064011" cy="2540247"/>
              </a:xfrm>
              <a:prstGeom prst="rect">
                <a:avLst/>
              </a:prstGeom>
              <a:blipFill>
                <a:blip r:embed="rId3"/>
                <a:stretch>
                  <a:fillRect l="-832" t="-959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B810460-B694-478B-878B-96D89350F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792" y="217573"/>
            <a:ext cx="1572772" cy="790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298E84-5278-4BDF-9C76-1C38EABB3DE2}"/>
                  </a:ext>
                </a:extLst>
              </p:cNvPr>
              <p:cNvSpPr txBox="1"/>
              <p:nvPr/>
            </p:nvSpPr>
            <p:spPr>
              <a:xfrm>
                <a:off x="301713" y="508301"/>
                <a:ext cx="8822008" cy="1855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</a:t>
                </a:r>
                <a:r>
                  <a:rPr lang="en-US" sz="2000" dirty="0" err="1">
                    <a:latin typeface="+mn-lt"/>
                  </a:rPr>
                  <a:t>Viết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số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đi</a:t>
                </a:r>
                <a:r>
                  <a:rPr lang="en-US" sz="2000" dirty="0">
                    <a:latin typeface="+mn-lt"/>
                  </a:rPr>
                  <a:t> qua </a:t>
                </a:r>
                <a:r>
                  <a:rPr lang="en-US" sz="2000" dirty="0" err="1">
                    <a:latin typeface="+mn-lt"/>
                  </a:rPr>
                  <a:t>điểm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1;3)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có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vectơ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chỉ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2;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b) Cho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có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số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là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5+3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=8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latin typeface="+mn-lt"/>
                  </a:rPr>
                  <a:t>. </a:t>
                </a:r>
                <a:r>
                  <a:rPr lang="en-US" sz="2000" dirty="0" err="1">
                    <a:latin typeface="+mn-lt"/>
                  </a:rPr>
                  <a:t>Chỉ</a:t>
                </a:r>
                <a:r>
                  <a:rPr lang="en-US" sz="2000" dirty="0">
                    <a:latin typeface="+mn-lt"/>
                  </a:rPr>
                  <a:t> ra </a:t>
                </a:r>
                <a:r>
                  <a:rPr lang="en-US" sz="2000" dirty="0" err="1">
                    <a:latin typeface="+mn-lt"/>
                  </a:rPr>
                  <a:t>toạ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độ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vectơ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chỉ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điểm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thuộc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  <a:endParaRPr lang="en-US" sz="20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298E84-5278-4BDF-9C76-1C38EABB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3" y="508301"/>
                <a:ext cx="8822008" cy="1855060"/>
              </a:xfrm>
              <a:prstGeom prst="rect">
                <a:avLst/>
              </a:prstGeom>
              <a:blipFill>
                <a:blip r:embed="rId5"/>
                <a:stretch>
                  <a:fillRect l="-691" t="-131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12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build="p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2508443" y="245077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004553" y="255647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F22B7D-30D0-4DF4-BC12-41840B28930E}"/>
              </a:ext>
            </a:extLst>
          </p:cNvPr>
          <p:cNvGrpSpPr/>
          <p:nvPr/>
        </p:nvGrpSpPr>
        <p:grpSpPr>
          <a:xfrm>
            <a:off x="3263782" y="77301"/>
            <a:ext cx="2650912" cy="604738"/>
            <a:chOff x="7332977" y="539360"/>
            <a:chExt cx="4316579" cy="1105875"/>
          </a:xfrm>
          <a:solidFill>
            <a:srgbClr val="FFE07D"/>
          </a:solidFill>
        </p:grpSpPr>
        <p:grpSp>
          <p:nvGrpSpPr>
            <p:cNvPr id="93" name="Group 6">
              <a:extLst>
                <a:ext uri="{FF2B5EF4-FFF2-40B4-BE49-F238E27FC236}">
                  <a16:creationId xmlns:a16="http://schemas.microsoft.com/office/drawing/2014/main" id="{A089E616-6005-4A9D-B943-D35C04D3340E}"/>
                </a:ext>
              </a:extLst>
            </p:cNvPr>
            <p:cNvGrpSpPr/>
            <p:nvPr/>
          </p:nvGrpSpPr>
          <p:grpSpPr>
            <a:xfrm>
              <a:off x="7925959" y="539362"/>
              <a:ext cx="3202609" cy="1105873"/>
              <a:chOff x="1376803" y="4"/>
              <a:chExt cx="5777772" cy="2323533"/>
            </a:xfrm>
            <a:grpFill/>
          </p:grpSpPr>
          <p:sp>
            <p:nvSpPr>
              <p:cNvPr id="95" name="Freeform 7">
                <a:extLst>
                  <a:ext uri="{FF2B5EF4-FFF2-40B4-BE49-F238E27FC236}">
                    <a16:creationId xmlns:a16="http://schemas.microsoft.com/office/drawing/2014/main" id="{583BE98B-1AB3-4FF3-9F8B-7BC0D251F6D8}"/>
                  </a:ext>
                </a:extLst>
              </p:cNvPr>
              <p:cNvSpPr/>
              <p:nvPr/>
            </p:nvSpPr>
            <p:spPr>
              <a:xfrm>
                <a:off x="1376803" y="4"/>
                <a:ext cx="5777772" cy="2323533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3216056A-006E-4A0B-BA67-E5D817F8CF27}"/>
                </a:ext>
              </a:extLst>
            </p:cNvPr>
            <p:cNvSpPr/>
            <p:nvPr/>
          </p:nvSpPr>
          <p:spPr>
            <a:xfrm>
              <a:off x="7332977" y="539360"/>
              <a:ext cx="4316579" cy="98271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2200" b="0" i="0" u="none" strike="noStrike" kern="1200" cap="none" spc="0" normalizeH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kumimoji="0" lang="en-US" sz="2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557AA79-B936-4A45-A569-DA5B1C88664B}"/>
                  </a:ext>
                </a:extLst>
              </p:cNvPr>
              <p:cNvSpPr txBox="1"/>
              <p:nvPr/>
            </p:nvSpPr>
            <p:spPr>
              <a:xfrm>
                <a:off x="330479" y="507132"/>
                <a:ext cx="8483037" cy="1620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/>
                  <a:t>Cho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a)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ra </a:t>
                </a:r>
                <a:r>
                  <a:rPr lang="en-US" sz="2000" dirty="0" err="1"/>
                  <a:t>tọa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thuộc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Điếm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1),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(1;3)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thuộc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557AA79-B936-4A45-A569-DA5B1C886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79" y="507132"/>
                <a:ext cx="8483037" cy="1620893"/>
              </a:xfrm>
              <a:prstGeom prst="rect">
                <a:avLst/>
              </a:prstGeom>
              <a:blipFill>
                <a:blip r:embed="rId3"/>
                <a:stretch>
                  <a:fillRect l="-718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03E2EA-F204-4F7D-AD0A-6E2D4F0CB565}"/>
                  </a:ext>
                </a:extLst>
              </p:cNvPr>
              <p:cNvSpPr txBox="1"/>
              <p:nvPr/>
            </p:nvSpPr>
            <p:spPr>
              <a:xfrm>
                <a:off x="21288" y="2510649"/>
                <a:ext cx="431409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a) </a:t>
                </a:r>
                <a:r>
                  <a:rPr lang="en-US" sz="2000" dirty="0" err="1">
                    <a:latin typeface="+mn-lt"/>
                  </a:rPr>
                  <a:t>Gọi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điểm</a:t>
                </a:r>
                <a:r>
                  <a:rPr lang="en-US" sz="2000" dirty="0">
                    <a:latin typeface="+mn-lt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∈∆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+mn-lt"/>
                  </a:rPr>
                  <a:t> M(1 – 2t; -2 + t) </a:t>
                </a:r>
              </a:p>
              <a:p>
                <a:r>
                  <a:rPr lang="en-US" sz="2000" dirty="0">
                    <a:latin typeface="+mn-lt"/>
                  </a:rPr>
                  <a:t>+ </a:t>
                </a:r>
                <a:r>
                  <a:rPr lang="en-US" sz="2000" dirty="0" err="1">
                    <a:latin typeface="+mn-lt"/>
                  </a:rPr>
                  <a:t>Chọn</a:t>
                </a:r>
                <a:r>
                  <a:rPr lang="en-US" sz="2000" dirty="0">
                    <a:latin typeface="+mn-lt"/>
                  </a:rPr>
                  <a:t> t = 1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(−1;−1)</m:t>
                    </m:r>
                  </m:oMath>
                </a14:m>
                <a:endParaRPr lang="en-US" sz="2000" dirty="0">
                  <a:latin typeface="+mn-lt"/>
                </a:endParaRPr>
              </a:p>
              <a:p>
                <a:r>
                  <a:rPr lang="en-US" sz="2000" dirty="0">
                    <a:latin typeface="+mn-lt"/>
                  </a:rPr>
                  <a:t>+ </a:t>
                </a:r>
                <a:r>
                  <a:rPr lang="en-US" sz="2000" dirty="0" err="1">
                    <a:latin typeface="+mn-lt"/>
                  </a:rPr>
                  <a:t>Chọn</a:t>
                </a:r>
                <a:r>
                  <a:rPr lang="en-US" sz="2000" dirty="0">
                    <a:latin typeface="+mn-lt"/>
                  </a:rPr>
                  <a:t> t = 0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(1;−2)</m:t>
                    </m:r>
                  </m:oMath>
                </a14:m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03E2EA-F204-4F7D-AD0A-6E2D4F0CB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" y="2510649"/>
                <a:ext cx="4314092" cy="1015663"/>
              </a:xfrm>
              <a:prstGeom prst="rect">
                <a:avLst/>
              </a:prstGeom>
              <a:blipFill>
                <a:blip r:embed="rId4"/>
                <a:stretch>
                  <a:fillRect l="-1412" t="-3012" r="-2260" b="-10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53013C-91C3-42F3-92A0-EB4F5249BB15}"/>
                  </a:ext>
                </a:extLst>
              </p:cNvPr>
              <p:cNvSpPr txBox="1"/>
              <p:nvPr/>
            </p:nvSpPr>
            <p:spPr>
              <a:xfrm>
                <a:off x="21288" y="3466282"/>
                <a:ext cx="4808622" cy="1702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b) </a:t>
                </a:r>
                <a:r>
                  <a:rPr lang="en-US" sz="2000" dirty="0" err="1"/>
                  <a:t>Thay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C(-1; -1) </a:t>
                </a:r>
                <a:r>
                  <a:rPr lang="en-US" sz="2000" dirty="0" err="1"/>
                  <a:t>vào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ta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−1=1−2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−1=−2+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eqAr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/>
                  <a:t>Vậy</a:t>
                </a:r>
                <a:r>
                  <a:rPr lang="en-US" sz="2000" dirty="0"/>
                  <a:t> C(-1; -1)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∈∆.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53013C-91C3-42F3-92A0-EB4F5249B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" y="3466282"/>
                <a:ext cx="4808622" cy="1702197"/>
              </a:xfrm>
              <a:prstGeom prst="rect">
                <a:avLst/>
              </a:prstGeom>
              <a:blipFill>
                <a:blip r:embed="rId5"/>
                <a:stretch>
                  <a:fillRect l="-1267" t="-1792" b="-5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CD628C2-A39E-4A04-81A3-78AC09380DBF}"/>
              </a:ext>
            </a:extLst>
          </p:cNvPr>
          <p:cNvSpPr txBox="1"/>
          <p:nvPr/>
        </p:nvSpPr>
        <p:spPr>
          <a:xfrm>
            <a:off x="4069019" y="2146130"/>
            <a:ext cx="100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C0D921-ABBE-4F23-BE6B-ACC912D1FF04}"/>
              </a:ext>
            </a:extLst>
          </p:cNvPr>
          <p:cNvCxnSpPr/>
          <p:nvPr/>
        </p:nvCxnSpPr>
        <p:spPr>
          <a:xfrm>
            <a:off x="4800282" y="2711561"/>
            <a:ext cx="0" cy="243193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7620BF-9A4F-467C-9881-4FE27E14629F}"/>
                  </a:ext>
                </a:extLst>
              </p:cNvPr>
              <p:cNvSpPr txBox="1"/>
              <p:nvPr/>
            </p:nvSpPr>
            <p:spPr>
              <a:xfrm>
                <a:off x="5052143" y="2855762"/>
                <a:ext cx="4219689" cy="21435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err="1"/>
                  <a:t>Thay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D(1; 3) </a:t>
                </a:r>
                <a:r>
                  <a:rPr lang="en-US" sz="2000" dirty="0" err="1"/>
                  <a:t>vào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ta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1=1−2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3=−2+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⇔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=5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vô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nghiệm</a:t>
                </a:r>
                <a:r>
                  <a:rPr lang="en-US" sz="2000" dirty="0"/>
                  <a:t>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/>
                  <a:t>Vậy</a:t>
                </a:r>
                <a:r>
                  <a:rPr lang="en-US" sz="2000" dirty="0"/>
                  <a:t> D(1; 3)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∉∆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7620BF-9A4F-467C-9881-4FE27E14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143" y="2855762"/>
                <a:ext cx="4219689" cy="2143536"/>
              </a:xfrm>
              <a:prstGeom prst="rect">
                <a:avLst/>
              </a:prstGeom>
              <a:blipFill>
                <a:blip r:embed="rId6"/>
                <a:stretch>
                  <a:fillRect l="-1590" b="-4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  <p:bldP spid="22" grpId="0"/>
      <p:bldP spid="24" grpId="0" build="p"/>
      <p:bldP spid="25" grpId="0"/>
      <p:bldP spid="2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1" name="Google Shape;6651;p48"/>
          <p:cNvSpPr/>
          <p:nvPr/>
        </p:nvSpPr>
        <p:spPr>
          <a:xfrm>
            <a:off x="3872435" y="1409811"/>
            <a:ext cx="1399130" cy="989135"/>
          </a:xfrm>
          <a:prstGeom prst="rect">
            <a:avLst/>
          </a:prstGeom>
        </p:spPr>
        <p:txBody>
          <a:bodyPr>
            <a:prstTxWarp prst="textPlain">
              <a:avLst>
                <a:gd name="adj" fmla="val 50569"/>
              </a:avLst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02</a:t>
            </a:r>
          </a:p>
        </p:txBody>
      </p:sp>
      <p:grpSp>
        <p:nvGrpSpPr>
          <p:cNvPr id="6652" name="Google Shape;6652;p48"/>
          <p:cNvGrpSpPr/>
          <p:nvPr/>
        </p:nvGrpSpPr>
        <p:grpSpPr>
          <a:xfrm>
            <a:off x="5791222" y="4379982"/>
            <a:ext cx="606174" cy="160002"/>
            <a:chOff x="5156900" y="4578450"/>
            <a:chExt cx="581350" cy="153450"/>
          </a:xfrm>
        </p:grpSpPr>
        <p:sp>
          <p:nvSpPr>
            <p:cNvPr id="6653" name="Google Shape;6653;p4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4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4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6" name="Google Shape;6656;p48"/>
          <p:cNvGrpSpPr/>
          <p:nvPr/>
        </p:nvGrpSpPr>
        <p:grpSpPr>
          <a:xfrm>
            <a:off x="2746622" y="443619"/>
            <a:ext cx="606174" cy="160002"/>
            <a:chOff x="5156900" y="4578450"/>
            <a:chExt cx="581350" cy="153450"/>
          </a:xfrm>
        </p:grpSpPr>
        <p:sp>
          <p:nvSpPr>
            <p:cNvPr id="6657" name="Google Shape;6657;p4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4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4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1EF379-5875-4C0C-9485-EA302486B397}"/>
              </a:ext>
            </a:extLst>
          </p:cNvPr>
          <p:cNvSpPr txBox="1"/>
          <p:nvPr/>
        </p:nvSpPr>
        <p:spPr>
          <a:xfrm>
            <a:off x="1794197" y="2631720"/>
            <a:ext cx="5555605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Phương trình tổng quát của đường thẳng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E8DA56D-655B-43B0-9C24-E2EA319A8570}"/>
                  </a:ext>
                </a:extLst>
              </p:cNvPr>
              <p:cNvSpPr txBox="1"/>
              <p:nvPr/>
            </p:nvSpPr>
            <p:spPr>
              <a:xfrm>
                <a:off x="1264862" y="886890"/>
                <a:ext cx="5323507" cy="1479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Vẽ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vuông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góc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27).</a:t>
                </a:r>
                <a:endParaRPr lang="en-US" sz="28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E8DA56D-655B-43B0-9C24-E2EA319A8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62" y="886890"/>
                <a:ext cx="5323507" cy="1479379"/>
              </a:xfrm>
              <a:prstGeom prst="rect">
                <a:avLst/>
              </a:prstGeom>
              <a:blipFill>
                <a:blip r:embed="rId3"/>
                <a:stretch>
                  <a:fillRect l="-1144" r="-1144" b="-6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8EE930FC-C266-4F3A-A921-A8D131EA5BFC}"/>
              </a:ext>
            </a:extLst>
          </p:cNvPr>
          <p:cNvSpPr txBox="1"/>
          <p:nvPr/>
        </p:nvSpPr>
        <p:spPr>
          <a:xfrm>
            <a:off x="402156" y="1426524"/>
            <a:ext cx="72676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HĐ3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2AACA-A120-46A2-8AF8-5755BE55EDE9}"/>
              </a:ext>
            </a:extLst>
          </p:cNvPr>
          <p:cNvSpPr txBox="1"/>
          <p:nvPr/>
        </p:nvSpPr>
        <p:spPr>
          <a:xfrm>
            <a:off x="1990248" y="5040224"/>
            <a:ext cx="48848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2E3EF7-58C8-430F-8547-1D9D9E868ABC}"/>
                  </a:ext>
                </a:extLst>
              </p:cNvPr>
              <p:cNvSpPr txBox="1"/>
              <p:nvPr/>
            </p:nvSpPr>
            <p:spPr>
              <a:xfrm>
                <a:off x="402156" y="3150439"/>
                <a:ext cx="6395207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+ </a:t>
                </a:r>
                <a:r>
                  <a:rPr lang="en-US" sz="2000" dirty="0" err="1">
                    <a:latin typeface="+mn-lt"/>
                  </a:rPr>
                  <a:t>Vẽ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vuông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góc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với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+ </a:t>
                </a:r>
                <a:r>
                  <a:rPr lang="en-US" sz="2000" dirty="0" err="1">
                    <a:latin typeface="+mn-lt"/>
                  </a:rPr>
                  <a:t>Trên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đó</a:t>
                </a:r>
                <a:r>
                  <a:rPr lang="en-US" sz="2000" dirty="0">
                    <a:latin typeface="+mn-lt"/>
                  </a:rPr>
                  <a:t>, </a:t>
                </a:r>
                <a:r>
                  <a:rPr lang="en-US" sz="2000" dirty="0" err="1">
                    <a:latin typeface="+mn-lt"/>
                  </a:rPr>
                  <a:t>xác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định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vectơ</a:t>
                </a:r>
                <a:r>
                  <a:rPr lang="en-US" sz="2000" dirty="0">
                    <a:latin typeface="+mn-lt"/>
                  </a:rPr>
                  <a:t>, ta </a:t>
                </a:r>
                <a:r>
                  <a:rPr lang="en-US" sz="2000" dirty="0" err="1">
                    <a:latin typeface="+mn-lt"/>
                  </a:rPr>
                  <a:t>được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vectơ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thỏa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mãn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yêu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cầu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đề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bài</a:t>
                </a:r>
                <a:r>
                  <a:rPr lang="en-US" sz="2000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2E3EF7-58C8-430F-8547-1D9D9E868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6" y="3150439"/>
                <a:ext cx="6395207" cy="1420325"/>
              </a:xfrm>
              <a:prstGeom prst="rect">
                <a:avLst/>
              </a:prstGeom>
              <a:blipFill>
                <a:blip r:embed="rId4"/>
                <a:stretch>
                  <a:fillRect l="-1049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9ACBE5E-EB69-42EE-9105-D67A4F5DB3AC}"/>
              </a:ext>
            </a:extLst>
          </p:cNvPr>
          <p:cNvSpPr txBox="1"/>
          <p:nvPr/>
        </p:nvSpPr>
        <p:spPr>
          <a:xfrm>
            <a:off x="1346924" y="347880"/>
            <a:ext cx="497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a) </a:t>
            </a:r>
            <a:r>
              <a:rPr lang="en-US" sz="2000" b="1" dirty="0" err="1"/>
              <a:t>Vectơ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tuyến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thẳng</a:t>
            </a:r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0B43A-64F8-4004-8961-8C6692DFC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9177" y="482378"/>
            <a:ext cx="2370615" cy="184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8C29E-7738-45CC-812D-9743D8665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5329" y="3150439"/>
            <a:ext cx="2498310" cy="1611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479896-2CDB-42C5-AEB8-C3BC7BCF209B}"/>
              </a:ext>
            </a:extLst>
          </p:cNvPr>
          <p:cNvSpPr txBox="1"/>
          <p:nvPr/>
        </p:nvSpPr>
        <p:spPr>
          <a:xfrm>
            <a:off x="1128920" y="2590979"/>
            <a:ext cx="488266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endParaRPr lang="en-US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5" grpId="0" animBg="1"/>
      <p:bldP spid="7" grpId="0" build="p"/>
      <p:bldP spid="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F9076BAF-C4E3-45E2-A464-D0DAE4ACE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75" y="0"/>
            <a:ext cx="7018849" cy="375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3F4B9-6A48-4D19-86B7-B4111E49C819}"/>
              </a:ext>
            </a:extLst>
          </p:cNvPr>
          <p:cNvSpPr txBox="1"/>
          <p:nvPr/>
        </p:nvSpPr>
        <p:spPr>
          <a:xfrm>
            <a:off x="3681046" y="328246"/>
            <a:ext cx="2414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KẾT LUẬN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B7E91F-AD01-456E-A47C-3EE9D0B677D3}"/>
                  </a:ext>
                </a:extLst>
              </p:cNvPr>
              <p:cNvSpPr txBox="1"/>
              <p:nvPr/>
            </p:nvSpPr>
            <p:spPr>
              <a:xfrm>
                <a:off x="1195754" y="1551547"/>
                <a:ext cx="6529753" cy="1756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n-US" sz="2400" dirty="0" err="1"/>
                  <a:t>Vectơ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gọi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vectơ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pháp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tuyến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đường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thẳng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nếu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giá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vectơ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vuông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góc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B7E91F-AD01-456E-A47C-3EE9D0B6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754" y="1551547"/>
                <a:ext cx="6529753" cy="1756635"/>
              </a:xfrm>
              <a:prstGeom prst="rect">
                <a:avLst/>
              </a:prstGeom>
              <a:blipFill>
                <a:blip r:embed="rId4"/>
                <a:stretch>
                  <a:fillRect l="-1214" r="-1494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91595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48CBBAC2-4187-478E-A09E-E4F2E32A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1" y="1019909"/>
            <a:ext cx="8991600" cy="4349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F20678-9A0C-4CC0-BFE9-CF42675F8B84}"/>
                  </a:ext>
                </a:extLst>
              </p:cNvPr>
              <p:cNvSpPr txBox="1"/>
              <p:nvPr/>
            </p:nvSpPr>
            <p:spPr>
              <a:xfrm>
                <a:off x="1088758" y="1614053"/>
                <a:ext cx="7363581" cy="206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pháp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sz="2200" dirty="0"/>
                  <a:t> (k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dirty="0"/>
                  <a:t>0)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pháp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2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22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pháp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F20678-9A0C-4CC0-BFE9-CF42675F8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758" y="1614053"/>
                <a:ext cx="7363581" cy="2060885"/>
              </a:xfrm>
              <a:prstGeom prst="rect">
                <a:avLst/>
              </a:prstGeom>
              <a:blipFill>
                <a:blip r:embed="rId5"/>
                <a:stretch>
                  <a:fillRect l="-911" r="-1076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F53D1D0-91DE-465A-AB84-32929AD307D4}"/>
              </a:ext>
            </a:extLst>
          </p:cNvPr>
          <p:cNvSpPr txBox="1"/>
          <p:nvPr/>
        </p:nvSpPr>
        <p:spPr>
          <a:xfrm>
            <a:off x="3856148" y="713860"/>
            <a:ext cx="18288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Nhận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xét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00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D6B041-413F-47F9-A4E2-2D5C7F43A73D}"/>
              </a:ext>
            </a:extLst>
          </p:cNvPr>
          <p:cNvSpPr txBox="1"/>
          <p:nvPr/>
        </p:nvSpPr>
        <p:spPr>
          <a:xfrm>
            <a:off x="958345" y="170003"/>
            <a:ext cx="68902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b)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Phương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trình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tổng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quát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đường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01F76-1D68-4F9E-9E46-948C146D5D16}"/>
                  </a:ext>
                </a:extLst>
              </p:cNvPr>
              <p:cNvSpPr txBox="1"/>
              <p:nvPr/>
            </p:nvSpPr>
            <p:spPr>
              <a:xfrm>
                <a:off x="729795" y="1273189"/>
                <a:ext cx="4979307" cy="3700308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nằm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28).</a:t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về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Tìm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mối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liên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hệ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giữa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tọa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01F76-1D68-4F9E-9E46-948C146D5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5" y="1273189"/>
                <a:ext cx="4979307" cy="3700308"/>
              </a:xfrm>
              <a:prstGeom prst="rect">
                <a:avLst/>
              </a:prstGeom>
              <a:blipFill>
                <a:blip r:embed="rId2"/>
                <a:stretch>
                  <a:fillRect l="-1346" r="-1224" b="-2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C4D355A-C16D-46CE-BAFD-2594D48C5692}"/>
              </a:ext>
            </a:extLst>
          </p:cNvPr>
          <p:cNvSpPr txBox="1"/>
          <p:nvPr/>
        </p:nvSpPr>
        <p:spPr>
          <a:xfrm>
            <a:off x="823581" y="735662"/>
            <a:ext cx="72676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HĐ4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BB1AA4-96A2-4CB2-A515-81F041C8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888" y="1800775"/>
            <a:ext cx="3341112" cy="26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D6B041-413F-47F9-A4E2-2D5C7F43A73D}"/>
              </a:ext>
            </a:extLst>
          </p:cNvPr>
          <p:cNvSpPr txBox="1"/>
          <p:nvPr/>
        </p:nvSpPr>
        <p:spPr>
          <a:xfrm>
            <a:off x="852838" y="381643"/>
            <a:ext cx="1433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Kết</a:t>
            </a:r>
            <a:r>
              <a:rPr lang="en-US" sz="20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0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20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01F76-1D68-4F9E-9E46-948C146D5D16}"/>
                  </a:ext>
                </a:extLst>
              </p:cNvPr>
              <p:cNvSpPr txBox="1"/>
              <p:nvPr/>
            </p:nvSpPr>
            <p:spPr>
              <a:xfrm>
                <a:off x="387293" y="736386"/>
                <a:ext cx="5884985" cy="4197624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a)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vuông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góc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nhau</a:t>
                </a:r>
                <a:r>
                  <a:rPr lang="en-US" sz="2000" dirty="0"/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b) 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/>
                  <a:t> = (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M(x; y)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∈∆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Vì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i="1" dirty="0"/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⟺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i="1" dirty="0"/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⟺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err="1"/>
                  <a:t>Đặt</a:t>
                </a:r>
                <a:r>
                  <a:rPr lang="en-US" sz="2000" dirty="0"/>
                  <a:t> c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000" i="1" dirty="0"/>
                  <a:t>a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ta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/>
                  <a:t> </a:t>
                </a:r>
                <a:r>
                  <a:rPr lang="en-US" sz="2000" i="1" dirty="0"/>
                  <a:t>ax + by + c </a:t>
                </a:r>
                <a:r>
                  <a:rPr lang="en-US" sz="2000" dirty="0"/>
                  <a:t>= 0 (II)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 err="1"/>
                  <a:t>Ngược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nếu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i="1" dirty="0"/>
                  <a:t>M(x; y)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thoả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mãn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(II)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</a:t>
                </a:r>
                <a:r>
                  <a:rPr lang="en-US" sz="2000" i="1" dirty="0"/>
                  <a:t>M(x; y)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∈∆</m:t>
                    </m:r>
                  </m:oMath>
                </a14:m>
                <a:r>
                  <a:rPr lang="en-US" sz="2000" i="1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E01F76-1D68-4F9E-9E46-948C146D5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93" y="736386"/>
                <a:ext cx="5884985" cy="4197624"/>
              </a:xfrm>
              <a:prstGeom prst="rect">
                <a:avLst/>
              </a:prstGeom>
              <a:blipFill>
                <a:blip r:embed="rId2"/>
                <a:stretch>
                  <a:fillRect l="-1140" r="-1036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7BB1AA4-96A2-4CB2-A515-81F041C8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2278" y="1440194"/>
            <a:ext cx="2871722" cy="22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6" name="Google Shape;6666;p49"/>
          <p:cNvGrpSpPr/>
          <p:nvPr/>
        </p:nvGrpSpPr>
        <p:grpSpPr>
          <a:xfrm>
            <a:off x="6087980" y="346171"/>
            <a:ext cx="1672600" cy="153875"/>
            <a:chOff x="817275" y="3888700"/>
            <a:chExt cx="1672600" cy="153875"/>
          </a:xfrm>
        </p:grpSpPr>
        <p:sp>
          <p:nvSpPr>
            <p:cNvPr id="6667" name="Google Shape;6667;p49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8" name="Google Shape;6668;p49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9" name="Google Shape;6669;p49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0" name="Google Shape;6670;p49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1" name="Google Shape;6671;p49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2" name="Google Shape;6672;p49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3" name="Google Shape;6673;p49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4" name="Google Shape;6674;p49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7">
            <a:extLst>
              <a:ext uri="{FF2B5EF4-FFF2-40B4-BE49-F238E27FC236}">
                <a16:creationId xmlns:a16="http://schemas.microsoft.com/office/drawing/2014/main" id="{05C84B61-47ED-45E1-ACDC-DC9FF8B6E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8779" y="-114616"/>
            <a:ext cx="7470212" cy="2036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1F1309-F1E7-4169-9C9F-87F123BFBEC3}"/>
              </a:ext>
            </a:extLst>
          </p:cNvPr>
          <p:cNvSpPr txBox="1"/>
          <p:nvPr/>
        </p:nvSpPr>
        <p:spPr>
          <a:xfrm>
            <a:off x="3364522" y="1288"/>
            <a:ext cx="2414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KẾT LUẬN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170FE-E7E9-44D1-9D10-B2315CDF606B}"/>
              </a:ext>
            </a:extLst>
          </p:cNvPr>
          <p:cNvSpPr txBox="1"/>
          <p:nvPr/>
        </p:nvSpPr>
        <p:spPr>
          <a:xfrm>
            <a:off x="1171454" y="646574"/>
            <a:ext cx="724486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i="1" dirty="0"/>
              <a:t>ax + by + c = 0</a:t>
            </a:r>
            <a:r>
              <a:rPr lang="en-US" sz="2000" dirty="0"/>
              <a:t> (</a:t>
            </a:r>
            <a:r>
              <a:rPr lang="en-US" sz="2000" i="1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i="1" dirty="0"/>
              <a:t>b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0)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i="1" dirty="0" err="1"/>
              <a:t>phương</a:t>
            </a:r>
            <a:r>
              <a:rPr lang="en-US" sz="2000" i="1" dirty="0"/>
              <a:t> </a:t>
            </a:r>
            <a:r>
              <a:rPr lang="en-US" sz="2000" i="1" dirty="0" err="1"/>
              <a:t>trình</a:t>
            </a:r>
            <a:r>
              <a:rPr lang="en-US" sz="2000" i="1" dirty="0"/>
              <a:t> </a:t>
            </a:r>
            <a:r>
              <a:rPr lang="en-US" sz="2000" i="1" dirty="0" err="1"/>
              <a:t>tổng</a:t>
            </a:r>
            <a:r>
              <a:rPr lang="en-US" sz="2000" i="1" dirty="0"/>
              <a:t> </a:t>
            </a:r>
            <a:r>
              <a:rPr lang="en-US" sz="2000" i="1" dirty="0" err="1"/>
              <a:t>quát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A13F0-3BE9-45C2-A0E1-F4EC30DD1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901" y="4379753"/>
            <a:ext cx="590550" cy="51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5A93A-05D2-4C22-B231-E71833256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90" y="4055902"/>
            <a:ext cx="1475510" cy="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458E81-7A86-4F70-86FB-918AEB8DBB57}"/>
                  </a:ext>
                </a:extLst>
              </p:cNvPr>
              <p:cNvSpPr txBox="1"/>
              <p:nvPr/>
            </p:nvSpPr>
            <p:spPr>
              <a:xfrm>
                <a:off x="836893" y="2163564"/>
                <a:ext cx="7470212" cy="2907960"/>
              </a:xfrm>
              <a:prstGeom prst="roundRect">
                <a:avLst/>
              </a:prstGeom>
              <a:noFill/>
              <a:ln w="28575">
                <a:solidFill>
                  <a:schemeClr val="accent4">
                    <a:lumMod val="50000"/>
                  </a:schemeClr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4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= 0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342900" indent="-34290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 err="1"/>
                  <a:t>Mỗi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i="1" dirty="0"/>
                  <a:t>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i="1" dirty="0"/>
                  <a:t>b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không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đồng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thời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bằng</a:t>
                </a:r>
                <a:r>
                  <a:rPr lang="en-US" sz="2000" dirty="0"/>
                  <a:t> 0) </a:t>
                </a:r>
                <a:r>
                  <a:rPr lang="en-US" sz="2000" dirty="0" err="1"/>
                  <a:t>đều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định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458E81-7A86-4F70-86FB-918AEB8DB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93" y="2163564"/>
                <a:ext cx="7470212" cy="290796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4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F45B00C-9137-4298-9C04-1855A2E1C75D}"/>
              </a:ext>
            </a:extLst>
          </p:cNvPr>
          <p:cNvSpPr txBox="1"/>
          <p:nvPr/>
        </p:nvSpPr>
        <p:spPr>
          <a:xfrm>
            <a:off x="3657599" y="1935537"/>
            <a:ext cx="1828800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</a:rPr>
              <a:t>Nhận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xét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2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uiExpand="1" build="p" animBg="1"/>
      <p:bldP spid="19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2" name="Google Shape;6432;p39"/>
          <p:cNvGrpSpPr/>
          <p:nvPr/>
        </p:nvGrpSpPr>
        <p:grpSpPr>
          <a:xfrm>
            <a:off x="3735700" y="609557"/>
            <a:ext cx="1672600" cy="153875"/>
            <a:chOff x="817275" y="3888700"/>
            <a:chExt cx="1672600" cy="153875"/>
          </a:xfrm>
        </p:grpSpPr>
        <p:sp>
          <p:nvSpPr>
            <p:cNvPr id="6433" name="Google Shape;6433;p39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9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9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9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9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9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9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9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7771;p33">
            <a:extLst>
              <a:ext uri="{FF2B5EF4-FFF2-40B4-BE49-F238E27FC236}">
                <a16:creationId xmlns:a16="http://schemas.microsoft.com/office/drawing/2014/main" id="{FD2255DE-BF80-4FF3-8084-7972631B997A}"/>
              </a:ext>
            </a:extLst>
          </p:cNvPr>
          <p:cNvSpPr txBox="1">
            <a:spLocks/>
          </p:cNvSpPr>
          <p:nvPr/>
        </p:nvSpPr>
        <p:spPr>
          <a:xfrm>
            <a:off x="1766468" y="-77105"/>
            <a:ext cx="579369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3200" b="1" kern="0" dirty="0">
                <a:solidFill>
                  <a:srgbClr val="664D7C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FD658-107D-45FC-885A-2BF222F102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1741" y="3046860"/>
            <a:ext cx="1786918" cy="1827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41163-672E-4BE7-A382-E5F12E47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37" y="928307"/>
            <a:ext cx="3578206" cy="195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6C389-5463-4545-A92A-CB6B557F8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54" y="1937152"/>
            <a:ext cx="3523807" cy="32063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F753ADF-D7F8-49B9-81BE-19D5CCFB1A5E}"/>
              </a:ext>
            </a:extLst>
          </p:cNvPr>
          <p:cNvSpPr txBox="1"/>
          <p:nvPr/>
        </p:nvSpPr>
        <p:spPr>
          <a:xfrm>
            <a:off x="-2478" y="928307"/>
            <a:ext cx="5192678" cy="405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cất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nghiêng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nằm</a:t>
            </a:r>
            <a:r>
              <a:rPr lang="en-US" sz="2000" dirty="0"/>
              <a:t> </a:t>
            </a:r>
            <a:r>
              <a:rPr lang="en-US" sz="2000" dirty="0" err="1"/>
              <a:t>ngang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20</a:t>
            </a:r>
            <a:r>
              <a:rPr lang="en-US" sz="2000" baseline="30000" dirty="0"/>
              <a:t>o</a:t>
            </a:r>
            <a:r>
              <a:rPr lang="en-US" sz="2000" dirty="0"/>
              <a:t>,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cất</a:t>
            </a:r>
            <a:r>
              <a:rPr lang="en-US" sz="2000" dirty="0"/>
              <a:t> </a:t>
            </a:r>
            <a:r>
              <a:rPr lang="en-US" sz="2000" dirty="0" err="1"/>
              <a:t>cánh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200 km/h. </a:t>
            </a:r>
            <a:r>
              <a:rPr lang="en-US" sz="2000" dirty="0" err="1"/>
              <a:t>Hình</a:t>
            </a:r>
            <a:r>
              <a:rPr lang="en-US" sz="2000" dirty="0"/>
              <a:t> 24 </a:t>
            </a:r>
            <a:r>
              <a:rPr lang="en-US" sz="2000" dirty="0" err="1"/>
              <a:t>minh</a:t>
            </a:r>
            <a:r>
              <a:rPr lang="en-US" sz="2000" dirty="0"/>
              <a:t> </a:t>
            </a:r>
            <a:r>
              <a:rPr lang="en-US" sz="2000" dirty="0" err="1"/>
              <a:t>hoạ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bay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màn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ra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lưu</a:t>
            </a:r>
            <a:r>
              <a:rPr lang="en-US" sz="2000" dirty="0"/>
              <a:t>.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bay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(</a:t>
            </a:r>
            <a:r>
              <a:rPr lang="en-US" sz="2000" dirty="0" err="1"/>
              <a:t>chẳng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: 30s, 60s, 90s, 120s ),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lập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bay. </a:t>
            </a: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23C47F47-101B-4718-82AE-60E0AD3D9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442" y="1848434"/>
            <a:ext cx="4997043" cy="156202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4CDDFFB-93A6-4926-8561-28D256B1F8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74287">
            <a:off x="4511429" y="1628212"/>
            <a:ext cx="785564" cy="7855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680574-6A7C-4597-9C3F-5EB037451279}"/>
              </a:ext>
            </a:extLst>
          </p:cNvPr>
          <p:cNvSpPr txBox="1"/>
          <p:nvPr/>
        </p:nvSpPr>
        <p:spPr>
          <a:xfrm>
            <a:off x="357708" y="2074435"/>
            <a:ext cx="4574806" cy="850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thế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nào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để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lập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phương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trình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thẳng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mặt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phẳng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toạ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2" grpId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D80F9F-B867-42E8-BA72-233056049129}"/>
                  </a:ext>
                </a:extLst>
              </p:cNvPr>
              <p:cNvSpPr txBox="1"/>
              <p:nvPr/>
            </p:nvSpPr>
            <p:spPr>
              <a:xfrm>
                <a:off x="1174387" y="925558"/>
                <a:ext cx="7219335" cy="102531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noFill/>
                <a:prstDash val="dash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dirty="0" err="1"/>
                  <a:t>Viết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tổng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quát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qua </a:t>
                </a:r>
                <a:r>
                  <a:rPr lang="en-US" sz="2200" dirty="0" err="1"/>
                  <a:t>điểm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2;4)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vectơ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pháp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tuyến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200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D80F9F-B867-42E8-BA72-233056049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387" y="925558"/>
                <a:ext cx="7219335" cy="1025317"/>
              </a:xfrm>
              <a:prstGeom prst="roundRect">
                <a:avLst/>
              </a:prstGeom>
              <a:blipFill>
                <a:blip r:embed="rId2"/>
                <a:stretch>
                  <a:fillRect l="-422" b="-7143"/>
                </a:stretch>
              </a:blipFill>
              <a:ln w="28575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6BF7C925-E4DF-4F79-B734-FC75AA2DC4E5}"/>
              </a:ext>
            </a:extLst>
          </p:cNvPr>
          <p:cNvGrpSpPr/>
          <p:nvPr/>
        </p:nvGrpSpPr>
        <p:grpSpPr>
          <a:xfrm>
            <a:off x="3054948" y="220257"/>
            <a:ext cx="3034104" cy="552694"/>
            <a:chOff x="1206318" y="137903"/>
            <a:chExt cx="3034104" cy="552694"/>
          </a:xfrm>
          <a:solidFill>
            <a:srgbClr val="4BACC6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8EF610-10EC-4C91-A657-02CBABD5AFD6}"/>
                </a:ext>
              </a:extLst>
            </p:cNvPr>
            <p:cNvSpPr/>
            <p:nvPr/>
          </p:nvSpPr>
          <p:spPr>
            <a:xfrm>
              <a:off x="1206318" y="153205"/>
              <a:ext cx="3034104" cy="537392"/>
            </a:xfrm>
            <a:prstGeom prst="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5942EC-4999-47C4-A130-444E299659F2}"/>
                </a:ext>
              </a:extLst>
            </p:cNvPr>
            <p:cNvSpPr/>
            <p:nvPr/>
          </p:nvSpPr>
          <p:spPr>
            <a:xfrm>
              <a:off x="1418816" y="137903"/>
              <a:ext cx="2821606" cy="537391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22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26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3E0BC07F-3CA9-462E-A858-7CFB0E1C2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603778"/>
            <a:ext cx="1796409" cy="3539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1392F-F9C5-48DC-AA05-C2541ED7B5F4}"/>
              </a:ext>
            </a:extLst>
          </p:cNvPr>
          <p:cNvSpPr txBox="1"/>
          <p:nvPr/>
        </p:nvSpPr>
        <p:spPr>
          <a:xfrm>
            <a:off x="1755170" y="2334159"/>
            <a:ext cx="15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Kết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quả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51D064-69FF-4048-BA43-AFBFA8F00803}"/>
                  </a:ext>
                </a:extLst>
              </p:cNvPr>
              <p:cNvSpPr txBox="1"/>
              <p:nvPr/>
            </p:nvSpPr>
            <p:spPr>
              <a:xfrm>
                <a:off x="1796409" y="2808784"/>
                <a:ext cx="6142461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Theo </a:t>
                </a:r>
                <a:r>
                  <a:rPr lang="en-US" sz="2000" dirty="0" err="1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thiết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3(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+2)+2(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4)=0.</m:t>
                    </m:r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, ta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2=0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51D064-69FF-4048-BA43-AFBFA8F0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09" y="2808784"/>
                <a:ext cx="6142461" cy="1881990"/>
              </a:xfrm>
              <a:prstGeom prst="rect">
                <a:avLst/>
              </a:prstGeom>
              <a:blipFill>
                <a:blip r:embed="rId5"/>
                <a:stretch>
                  <a:fillRect l="-1092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25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10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3FA5808-42F0-431F-B326-DA95B850C7DB}"/>
              </a:ext>
            </a:extLst>
          </p:cNvPr>
          <p:cNvGrpSpPr/>
          <p:nvPr/>
        </p:nvGrpSpPr>
        <p:grpSpPr>
          <a:xfrm>
            <a:off x="3274513" y="46628"/>
            <a:ext cx="2292249" cy="653406"/>
            <a:chOff x="711463" y="153204"/>
            <a:chExt cx="3550305" cy="689735"/>
          </a:xfrm>
          <a:solidFill>
            <a:srgbClr val="4BACC6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A486A6-53F7-4E1F-8DE7-D80A1D8D4FC8}"/>
                </a:ext>
              </a:extLst>
            </p:cNvPr>
            <p:cNvSpPr/>
            <p:nvPr/>
          </p:nvSpPr>
          <p:spPr>
            <a:xfrm>
              <a:off x="890401" y="153204"/>
              <a:ext cx="3192431" cy="689735"/>
            </a:xfrm>
            <a:prstGeom prst="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93D673-BDDF-4DC6-BFD0-C442A62BA35C}"/>
                </a:ext>
              </a:extLst>
            </p:cNvPr>
            <p:cNvSpPr/>
            <p:nvPr/>
          </p:nvSpPr>
          <p:spPr>
            <a:xfrm>
              <a:off x="711463" y="153204"/>
              <a:ext cx="3550305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0FFB3-62C1-410D-A7E6-F7838A58DAA8}"/>
                  </a:ext>
                </a:extLst>
              </p:cNvPr>
              <p:cNvSpPr txBox="1"/>
              <p:nvPr/>
            </p:nvSpPr>
            <p:spPr>
              <a:xfrm>
                <a:off x="328246" y="678768"/>
                <a:ext cx="8733692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Cho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ra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ra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thuộc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0FFB3-62C1-410D-A7E6-F7838A58D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6" y="678768"/>
                <a:ext cx="8733692" cy="1420325"/>
              </a:xfrm>
              <a:prstGeom prst="rect">
                <a:avLst/>
              </a:prstGeom>
              <a:blipFill>
                <a:blip r:embed="rId2"/>
                <a:stretch>
                  <a:fillRect l="-76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D7B3AA1-68E6-4EE2-B333-4D1ABE057B4F}"/>
              </a:ext>
            </a:extLst>
          </p:cNvPr>
          <p:cNvSpPr txBox="1"/>
          <p:nvPr/>
        </p:nvSpPr>
        <p:spPr>
          <a:xfrm>
            <a:off x="219446" y="2122812"/>
            <a:ext cx="15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Kết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quả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8062D9-CCC0-4A65-8B92-8FCB7C580242}"/>
                  </a:ext>
                </a:extLst>
              </p:cNvPr>
              <p:cNvSpPr txBox="1"/>
              <p:nvPr/>
            </p:nvSpPr>
            <p:spPr>
              <a:xfrm>
                <a:off x="105508" y="2426542"/>
                <a:ext cx="5122986" cy="2575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800" dirty="0"/>
                  <a:t>a)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/>
                  <a:t>+ </a:t>
                </a:r>
                <a:r>
                  <a:rPr lang="en-US" sz="1800" dirty="0" err="1"/>
                  <a:t>Toạ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một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vectơ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pháp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tuyến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/>
                  <a:t>+ </a:t>
                </a:r>
                <a:r>
                  <a:rPr lang="en-US" sz="1800" dirty="0" err="1"/>
                  <a:t>Toạ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vectơ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chỉ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phương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18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/>
                  <a:t>b) + </a:t>
                </a:r>
                <a:r>
                  <a:rPr lang="en-US" sz="1800" dirty="0" err="1"/>
                  <a:t>Chọn</a:t>
                </a:r>
                <a:r>
                  <a:rPr lang="en-US" sz="1800" dirty="0"/>
                  <a:t> x = 0, </a:t>
                </a:r>
                <a:r>
                  <a:rPr lang="en-US" sz="1800" dirty="0" err="1"/>
                  <a:t>thay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vào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phương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trình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 ta </a:t>
                </a:r>
                <a:r>
                  <a:rPr lang="en-US" sz="1800" dirty="0" err="1"/>
                  <a:t>được</a:t>
                </a:r>
                <a:r>
                  <a:rPr lang="en-US" sz="1800" dirty="0"/>
                  <a:t>: 1 – y + 1 = 0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điểm</a:t>
                </a:r>
                <a:r>
                  <a:rPr lang="en-US" sz="1800" dirty="0"/>
                  <a:t> A(0; 1) </a:t>
                </a:r>
                <a:r>
                  <a:rPr lang="en-US" sz="1800" dirty="0" err="1"/>
                  <a:t>thuộc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đường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thẳng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8062D9-CCC0-4A65-8B92-8FCB7C580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8" y="2426542"/>
                <a:ext cx="5122986" cy="2575577"/>
              </a:xfrm>
              <a:prstGeom prst="rect">
                <a:avLst/>
              </a:prstGeom>
              <a:blipFill>
                <a:blip r:embed="rId3"/>
                <a:stretch>
                  <a:fillRect l="-951" r="-238" b="-2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0F0FE6-9629-43E7-90EA-24AEB0E1826E}"/>
              </a:ext>
            </a:extLst>
          </p:cNvPr>
          <p:cNvCxnSpPr>
            <a:cxnSpLocks/>
          </p:cNvCxnSpPr>
          <p:nvPr/>
        </p:nvCxnSpPr>
        <p:spPr>
          <a:xfrm>
            <a:off x="5040923" y="2566121"/>
            <a:ext cx="0" cy="257737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A750C5-12FA-45A3-8FCD-967CE2140168}"/>
                  </a:ext>
                </a:extLst>
              </p:cNvPr>
              <p:cNvSpPr txBox="1"/>
              <p:nvPr/>
            </p:nvSpPr>
            <p:spPr>
              <a:xfrm>
                <a:off x="5122986" y="2956599"/>
                <a:ext cx="4267199" cy="1703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+ </a:t>
                </a:r>
                <a:r>
                  <a:rPr lang="en-US" sz="1800" dirty="0" err="1">
                    <a:latin typeface="+mn-lt"/>
                  </a:rPr>
                  <a:t>Chọn</a:t>
                </a:r>
                <a:r>
                  <a:rPr lang="en-US" sz="1800" dirty="0">
                    <a:latin typeface="+mn-lt"/>
                  </a:rPr>
                  <a:t> x = 1, </a:t>
                </a:r>
                <a:r>
                  <a:rPr lang="en-US" sz="1800" dirty="0" err="1">
                    <a:latin typeface="+mn-lt"/>
                  </a:rPr>
                  <a:t>thay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vào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phương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trình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đường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thẳng</a:t>
                </a:r>
                <a:r>
                  <a:rPr lang="en-US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>
                    <a:latin typeface="+mn-lt"/>
                  </a:rPr>
                  <a:t> ta </a:t>
                </a:r>
                <a:r>
                  <a:rPr lang="en-US" sz="1800" dirty="0" err="1">
                    <a:latin typeface="+mn-lt"/>
                  </a:rPr>
                  <a:t>được</a:t>
                </a:r>
                <a:r>
                  <a:rPr lang="en-US" sz="1800" dirty="0">
                    <a:latin typeface="+mn-lt"/>
                  </a:rPr>
                  <a:t>: 0 – y + 1 = 0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800" dirty="0">
                    <a:latin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>
                    <a:latin typeface="+mn-lt"/>
                  </a:rPr>
                  <a:t>Vậy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điểm</a:t>
                </a:r>
                <a:r>
                  <a:rPr lang="en-US" sz="1800" dirty="0">
                    <a:latin typeface="+mn-lt"/>
                  </a:rPr>
                  <a:t> B(0; 1) </a:t>
                </a:r>
                <a:r>
                  <a:rPr lang="en-US" sz="1800" dirty="0" err="1">
                    <a:latin typeface="+mn-lt"/>
                  </a:rPr>
                  <a:t>thuộc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đường</a:t>
                </a:r>
                <a:r>
                  <a:rPr lang="en-US" sz="1800" dirty="0">
                    <a:latin typeface="+mn-lt"/>
                  </a:rPr>
                  <a:t> </a:t>
                </a:r>
                <a:r>
                  <a:rPr lang="en-US" sz="1800" dirty="0" err="1">
                    <a:latin typeface="+mn-lt"/>
                  </a:rPr>
                  <a:t>thẳng</a:t>
                </a:r>
                <a:r>
                  <a:rPr lang="en-US" sz="1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∆. </m:t>
                    </m:r>
                  </m:oMath>
                </a14:m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A750C5-12FA-45A3-8FCD-967CE2140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986" y="2956599"/>
                <a:ext cx="4267199" cy="1703030"/>
              </a:xfrm>
              <a:prstGeom prst="rect">
                <a:avLst/>
              </a:prstGeom>
              <a:blipFill>
                <a:blip r:embed="rId4"/>
                <a:stretch>
                  <a:fillRect l="-1143" b="-5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5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0" grpId="0"/>
      <p:bldP spid="12" grpId="0" build="p" animBg="1"/>
      <p:bldP spid="1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B8E57-EC88-4599-9FDD-568415A96988}"/>
              </a:ext>
            </a:extLst>
          </p:cNvPr>
          <p:cNvSpPr txBox="1"/>
          <p:nvPr/>
        </p:nvSpPr>
        <p:spPr>
          <a:xfrm>
            <a:off x="1126881" y="526486"/>
            <a:ext cx="68902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c) 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dạng</a:t>
            </a:r>
            <a:r>
              <a:rPr lang="en-US" sz="2000" b="1" dirty="0"/>
              <a:t> </a:t>
            </a:r>
            <a:r>
              <a:rPr lang="en-US" sz="2000" b="1" dirty="0" err="1"/>
              <a:t>đặc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tổng</a:t>
            </a:r>
            <a:r>
              <a:rPr lang="en-US" sz="2000" b="1" dirty="0"/>
              <a:t> </a:t>
            </a:r>
            <a:r>
              <a:rPr lang="en-US" sz="2000" b="1" dirty="0" err="1"/>
              <a:t>quát</a:t>
            </a:r>
            <a:r>
              <a:rPr lang="en-US" sz="2000" b="1" dirty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FB154-5600-43AA-8A1F-D5F813C464B3}"/>
                  </a:ext>
                </a:extLst>
              </p:cNvPr>
              <p:cNvSpPr txBox="1"/>
              <p:nvPr/>
            </p:nvSpPr>
            <p:spPr>
              <a:xfrm>
                <a:off x="981824" y="1674006"/>
                <a:ext cx="7939470" cy="2851486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Cho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hoặc</a:t>
                </a:r>
                <a:r>
                  <a:rPr lang="en-US" sz="2000" dirty="0"/>
                  <a:t> b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/>
                  <a:t>0)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/>
                  <a:t>Nêu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về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vị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đối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mỗi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:</a:t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dirty="0"/>
                  <a:t>;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;</a:t>
                </a:r>
                <a:br>
                  <a:rPr lang="en-US" sz="2000" dirty="0"/>
                </a:br>
                <a:r>
                  <a:rPr lang="en-US" sz="2000" dirty="0"/>
                  <a:t>c)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FB154-5600-43AA-8A1F-D5F813C46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24" y="1674006"/>
                <a:ext cx="7939470" cy="2851486"/>
              </a:xfrm>
              <a:prstGeom prst="rect">
                <a:avLst/>
              </a:prstGeom>
              <a:blipFill>
                <a:blip r:embed="rId2"/>
                <a:stretch>
                  <a:fillRect l="-768" b="-3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E72F0ED-4AD9-490F-AC37-9C98BA8ED1B4}"/>
              </a:ext>
            </a:extLst>
          </p:cNvPr>
          <p:cNvSpPr txBox="1"/>
          <p:nvPr/>
        </p:nvSpPr>
        <p:spPr>
          <a:xfrm>
            <a:off x="981824" y="1062881"/>
            <a:ext cx="726764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HĐ5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20F5F-0E23-4A61-905F-AD22C9B38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404" y="2987130"/>
            <a:ext cx="2327756" cy="2156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99C56-0B6D-4F85-9862-E43FC7686421}"/>
                  </a:ext>
                </a:extLst>
              </p:cNvPr>
              <p:cNvSpPr txBox="1"/>
              <p:nvPr/>
            </p:nvSpPr>
            <p:spPr>
              <a:xfrm>
                <a:off x="886187" y="517629"/>
                <a:ext cx="7939470" cy="2312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b="1" dirty="0">
                    <a:latin typeface="+mn-lt"/>
                  </a:rPr>
                  <a:t>a) b = 0 </a:t>
                </a:r>
                <a:r>
                  <a:rPr lang="en-US" sz="2200" b="1" dirty="0" err="1">
                    <a:latin typeface="+mn-lt"/>
                  </a:rPr>
                  <a:t>và</a:t>
                </a:r>
                <a:r>
                  <a:rPr lang="en-US" sz="2200" b="1" dirty="0">
                    <a:latin typeface="+mn-lt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b="1" dirty="0">
                    <a:latin typeface="+mn-lt"/>
                  </a:rPr>
                  <a:t> 0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i="1" dirty="0">
                    <a:solidFill>
                      <a:srgbClr val="002060"/>
                    </a:solidFill>
                  </a:rPr>
                  <a:t>Nếu b = 0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i="1" dirty="0">
                    <a:solidFill>
                      <a:srgbClr val="002060"/>
                    </a:solidFill>
                  </a:rPr>
                  <a:t> 0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thì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phương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trình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đường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thẳng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trở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thành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ax + c = 0. Khi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đó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đường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thẳng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i="1" dirty="0">
                    <a:solidFill>
                      <a:srgbClr val="002060"/>
                    </a:solidFill>
                  </a:rPr>
                  <a:t> song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song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hoặc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trùng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trục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Oy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cắt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trục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Ox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tại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200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22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num>
                          <m:den>
                            <m:r>
                              <a:rPr lang="en-US" sz="2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sz="2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200" i="1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99C56-0B6D-4F85-9862-E43FC768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7" y="517629"/>
                <a:ext cx="7939470" cy="2312556"/>
              </a:xfrm>
              <a:prstGeom prst="rect">
                <a:avLst/>
              </a:prstGeom>
              <a:blipFill>
                <a:blip r:embed="rId4"/>
                <a:stretch>
                  <a:fillRect l="-998" r="-921" b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D2A8005-5AF7-48BB-B437-2D24F306C501}"/>
              </a:ext>
            </a:extLst>
          </p:cNvPr>
          <p:cNvSpPr txBox="1"/>
          <p:nvPr/>
        </p:nvSpPr>
        <p:spPr>
          <a:xfrm>
            <a:off x="4099784" y="294012"/>
            <a:ext cx="15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75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5FDD38-D978-4E68-99B2-2B261C86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82" y="3006678"/>
            <a:ext cx="2316480" cy="2086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11A7D8-1969-40CA-BDEC-CF493F0E7EB0}"/>
                  </a:ext>
                </a:extLst>
              </p:cNvPr>
              <p:cNvSpPr txBox="1"/>
              <p:nvPr/>
            </p:nvSpPr>
            <p:spPr>
              <a:xfrm>
                <a:off x="760527" y="494067"/>
                <a:ext cx="7939470" cy="2312556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b="1" dirty="0"/>
                  <a:t>b) b = 0 </a:t>
                </a:r>
                <a:r>
                  <a:rPr lang="en-US" sz="2200" b="1" dirty="0" err="1"/>
                  <a:t>và</a:t>
                </a:r>
                <a:r>
                  <a:rPr lang="en-US" sz="2200" b="1" dirty="0"/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b="1" dirty="0"/>
                  <a:t> 0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b = 0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dirty="0"/>
                  <a:t> 0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trở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thành</a:t>
                </a:r>
                <a:r>
                  <a:rPr lang="en-US" sz="2200" dirty="0"/>
                  <a:t> </a:t>
                </a:r>
                <a:r>
                  <a:rPr lang="en-US" sz="2200" i="1" dirty="0"/>
                  <a:t>ax + c</a:t>
                </a:r>
                <a:r>
                  <a:rPr lang="en-US" sz="2200" dirty="0"/>
                  <a:t> = 0. Khi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song </a:t>
                </a:r>
                <a:r>
                  <a:rPr lang="en-US" sz="2200" dirty="0" err="1"/>
                  <a:t>song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trùng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trục</a:t>
                </a:r>
                <a:r>
                  <a:rPr lang="en-US" sz="2200" dirty="0"/>
                  <a:t> Oy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cắt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trục</a:t>
                </a:r>
                <a:r>
                  <a:rPr lang="en-US" sz="2200" dirty="0"/>
                  <a:t> Ox </a:t>
                </a:r>
                <a:r>
                  <a:rPr lang="en-US" sz="2200" dirty="0" err="1"/>
                  <a:t>tại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điểm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num>
                          <m:den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11A7D8-1969-40CA-BDEC-CF493F0E7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27" y="494067"/>
                <a:ext cx="7939470" cy="2312556"/>
              </a:xfrm>
              <a:prstGeom prst="rect">
                <a:avLst/>
              </a:prstGeom>
              <a:blipFill>
                <a:blip r:embed="rId3"/>
                <a:stretch>
                  <a:fillRect l="-998" r="-998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1DB8B36-2252-45A5-9F10-6DCE1707037E}"/>
              </a:ext>
            </a:extLst>
          </p:cNvPr>
          <p:cNvSpPr txBox="1"/>
          <p:nvPr/>
        </p:nvSpPr>
        <p:spPr>
          <a:xfrm>
            <a:off x="4099784" y="294012"/>
            <a:ext cx="15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712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99C56-0B6D-4F85-9862-E43FC7686421}"/>
                  </a:ext>
                </a:extLst>
              </p:cNvPr>
              <p:cNvSpPr txBox="1"/>
              <p:nvPr/>
            </p:nvSpPr>
            <p:spPr>
              <a:xfrm>
                <a:off x="886187" y="295365"/>
                <a:ext cx="7939470" cy="2620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b="1" dirty="0">
                    <a:latin typeface="+mn-lt"/>
                  </a:rPr>
                  <a:t>c) b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b="1" dirty="0">
                    <a:latin typeface="+mn-lt"/>
                  </a:rPr>
                  <a:t> 0 </a:t>
                </a:r>
                <a:r>
                  <a:rPr lang="en-US" sz="2200" b="1" dirty="0" err="1">
                    <a:latin typeface="+mn-lt"/>
                  </a:rPr>
                  <a:t>và</a:t>
                </a:r>
                <a:r>
                  <a:rPr lang="en-US" sz="2200" b="1" dirty="0">
                    <a:latin typeface="+mn-lt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b="1" dirty="0">
                    <a:latin typeface="+mn-lt"/>
                  </a:rPr>
                  <a:t> 0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b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dirty="0"/>
                  <a:t> 0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dirty="0"/>
                  <a:t> 0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thành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2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lang="en-US" sz="2200" dirty="0"/>
              </a:p>
              <a:p>
                <a:pPr>
                  <a:lnSpc>
                    <a:spcPct val="130000"/>
                  </a:lnSpc>
                </a:pPr>
                <a:r>
                  <a:rPr lang="en-US" sz="2200" dirty="0"/>
                  <a:t>Khi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nhất</a:t>
                </a:r>
                <a:r>
                  <a:rPr lang="en-US" sz="2200" dirty="0"/>
                  <a:t>.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2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hệ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góc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899C56-0B6D-4F85-9862-E43FC768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7" y="295365"/>
                <a:ext cx="7939470" cy="2620589"/>
              </a:xfrm>
              <a:prstGeom prst="rect">
                <a:avLst/>
              </a:prstGeom>
              <a:blipFill>
                <a:blip r:embed="rId2"/>
                <a:stretch>
                  <a:fillRect l="-998" b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D2A8005-5AF7-48BB-B437-2D24F306C501}"/>
              </a:ext>
            </a:extLst>
          </p:cNvPr>
          <p:cNvSpPr txBox="1"/>
          <p:nvPr/>
        </p:nvSpPr>
        <p:spPr>
          <a:xfrm>
            <a:off x="4099784" y="45720"/>
            <a:ext cx="151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FF0000"/>
                </a:solidFill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DA07EA-2CD1-46D3-BFE9-61614E25D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2904342"/>
            <a:ext cx="2590800" cy="21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6" name="Google Shape;6666;p49"/>
          <p:cNvGrpSpPr/>
          <p:nvPr/>
        </p:nvGrpSpPr>
        <p:grpSpPr>
          <a:xfrm>
            <a:off x="6087980" y="346171"/>
            <a:ext cx="1672600" cy="153875"/>
            <a:chOff x="817275" y="3888700"/>
            <a:chExt cx="1672600" cy="153875"/>
          </a:xfrm>
        </p:grpSpPr>
        <p:sp>
          <p:nvSpPr>
            <p:cNvPr id="6667" name="Google Shape;6667;p49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8" name="Google Shape;6668;p49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9" name="Google Shape;6669;p49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0" name="Google Shape;6670;p49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1" name="Google Shape;6671;p49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2" name="Google Shape;6672;p49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3" name="Google Shape;6673;p49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4" name="Google Shape;6674;p49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128201-D629-43DE-B1E7-53158D71A2B5}"/>
                  </a:ext>
                </a:extLst>
              </p:cNvPr>
              <p:cNvSpPr txBox="1"/>
              <p:nvPr/>
            </p:nvSpPr>
            <p:spPr>
              <a:xfrm>
                <a:off x="1166446" y="968969"/>
                <a:ext cx="6811108" cy="3403840"/>
              </a:xfrm>
              <a:prstGeom prst="roundRect">
                <a:avLst/>
              </a:prstGeom>
              <a:solidFill>
                <a:schemeClr val="accent6"/>
              </a:solidFill>
              <a:ln w="285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2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quát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ax + by + c =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(a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0)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 =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x = 0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128201-D629-43DE-B1E7-53158D71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446" y="968969"/>
                <a:ext cx="6811108" cy="340384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2">
                    <a:lumMod val="75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6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9" name="Google Shape;6879;p59"/>
          <p:cNvGrpSpPr/>
          <p:nvPr/>
        </p:nvGrpSpPr>
        <p:grpSpPr>
          <a:xfrm>
            <a:off x="5695560" y="4658957"/>
            <a:ext cx="606174" cy="160002"/>
            <a:chOff x="5156900" y="4578450"/>
            <a:chExt cx="581350" cy="153450"/>
          </a:xfrm>
        </p:grpSpPr>
        <p:sp>
          <p:nvSpPr>
            <p:cNvPr id="6880" name="Google Shape;6880;p59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9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9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3" name="Google Shape;6883;p59"/>
          <p:cNvGrpSpPr/>
          <p:nvPr/>
        </p:nvGrpSpPr>
        <p:grpSpPr>
          <a:xfrm>
            <a:off x="7766135" y="1423669"/>
            <a:ext cx="606174" cy="160002"/>
            <a:chOff x="5156900" y="4578450"/>
            <a:chExt cx="581350" cy="153450"/>
          </a:xfrm>
        </p:grpSpPr>
        <p:sp>
          <p:nvSpPr>
            <p:cNvPr id="6884" name="Google Shape;6884;p59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9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9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6651;p48">
            <a:extLst>
              <a:ext uri="{FF2B5EF4-FFF2-40B4-BE49-F238E27FC236}">
                <a16:creationId xmlns:a16="http://schemas.microsoft.com/office/drawing/2014/main" id="{71F84CBE-6CC6-4A8B-9E4C-0599963CC702}"/>
              </a:ext>
            </a:extLst>
          </p:cNvPr>
          <p:cNvSpPr/>
          <p:nvPr/>
        </p:nvSpPr>
        <p:spPr>
          <a:xfrm>
            <a:off x="4067369" y="1422257"/>
            <a:ext cx="1125415" cy="773010"/>
          </a:xfrm>
          <a:prstGeom prst="rect">
            <a:avLst/>
          </a:prstGeom>
        </p:spPr>
        <p:txBody>
          <a:bodyPr>
            <a:prstTxWarp prst="textPlain">
              <a:avLst>
                <a:gd name="adj" fmla="val 50569"/>
              </a:avLst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</a:t>
            </a:r>
            <a:r>
              <a:rPr lang="en-US"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3</a:t>
            </a:r>
            <a:endParaRPr b="1" i="0" dirty="0"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82419-0169-41D2-B220-C7FAB8FB519B}"/>
              </a:ext>
            </a:extLst>
          </p:cNvPr>
          <p:cNvSpPr txBox="1"/>
          <p:nvPr/>
        </p:nvSpPr>
        <p:spPr>
          <a:xfrm>
            <a:off x="2516496" y="2326586"/>
            <a:ext cx="437631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Lập phương trình đường thẳng</a:t>
            </a:r>
            <a:endParaRPr lang="en-US" sz="3200" dirty="0"/>
          </a:p>
        </p:txBody>
      </p:sp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F7679-2108-40E8-AFFB-BACCED6D0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6220" y="2323503"/>
            <a:ext cx="2574708" cy="2761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64B9E-9FAC-4DCA-AAFD-59850168BB00}"/>
              </a:ext>
            </a:extLst>
          </p:cNvPr>
          <p:cNvSpPr txBox="1"/>
          <p:nvPr/>
        </p:nvSpPr>
        <p:spPr>
          <a:xfrm>
            <a:off x="737275" y="143992"/>
            <a:ext cx="7669449" cy="1053365"/>
          </a:xfrm>
          <a:prstGeom prst="rect">
            <a:avLst/>
          </a:prstGeom>
          <a:solidFill>
            <a:srgbClr val="F6F3D9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vectơ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A168F21-8CE4-48F4-B6F9-16236FDE5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24572" y="995453"/>
            <a:ext cx="6588368" cy="315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D074DF-99BC-43EF-AEEA-EB741B07F3CB}"/>
                  </a:ext>
                </a:extLst>
              </p:cNvPr>
              <p:cNvSpPr txBox="1"/>
              <p:nvPr/>
            </p:nvSpPr>
            <p:spPr>
              <a:xfrm>
                <a:off x="2657971" y="1713415"/>
                <a:ext cx="5521569" cy="1479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i="1" dirty="0"/>
                  <a:t>M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(x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; y</a:t>
                </a:r>
                <a:r>
                  <a:rPr lang="en-US" sz="2000" i="1" baseline="-25000" dirty="0"/>
                  <a:t>0</a:t>
                </a:r>
                <a:r>
                  <a:rPr lang="en-US" sz="2000" i="1" dirty="0"/>
                  <a:t>)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(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–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– 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D074DF-99BC-43EF-AEEA-EB741B07F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971" y="1713415"/>
                <a:ext cx="5521569" cy="1479379"/>
              </a:xfrm>
              <a:prstGeom prst="rect">
                <a:avLst/>
              </a:prstGeom>
              <a:blipFill>
                <a:blip r:embed="rId7"/>
                <a:stretch>
                  <a:fillRect l="-1104" r="-1214" b="-6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04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484;p29">
            <a:extLst>
              <a:ext uri="{FF2B5EF4-FFF2-40B4-BE49-F238E27FC236}">
                <a16:creationId xmlns:a16="http://schemas.microsoft.com/office/drawing/2014/main" id="{5ABD88B5-D3EF-40FE-B9F2-373723F59DC6}"/>
              </a:ext>
            </a:extLst>
          </p:cNvPr>
          <p:cNvSpPr txBox="1">
            <a:spLocks/>
          </p:cNvSpPr>
          <p:nvPr/>
        </p:nvSpPr>
        <p:spPr>
          <a:xfrm>
            <a:off x="1698519" y="530405"/>
            <a:ext cx="574696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BÀI 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PHƯƠNG TRÌNH ĐƯỜNG THẲNG</a:t>
            </a:r>
            <a:endParaRPr kumimoji="0" lang="vi-VN" sz="44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778923351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81DBE8-EDE2-494B-ACB4-9910305DF0FA}"/>
              </a:ext>
            </a:extLst>
          </p:cNvPr>
          <p:cNvSpPr txBox="1"/>
          <p:nvPr/>
        </p:nvSpPr>
        <p:spPr>
          <a:xfrm>
            <a:off x="877952" y="732939"/>
            <a:ext cx="7669449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vectơ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/>
              <a:t>chỉ</a:t>
            </a:r>
            <a:r>
              <a:rPr lang="en-US" sz="2200" b="1" dirty="0"/>
              <a:t> </a:t>
            </a:r>
            <a:r>
              <a:rPr lang="en-US" sz="2200" b="1" dirty="0" err="1"/>
              <a:t>phương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96D747-1320-4901-B26A-9D1127DA0B5C}"/>
              </a:ext>
            </a:extLst>
          </p:cNvPr>
          <p:cNvSpPr/>
          <p:nvPr/>
        </p:nvSpPr>
        <p:spPr>
          <a:xfrm>
            <a:off x="877952" y="1915917"/>
            <a:ext cx="7468879" cy="24946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CDC81F-49CC-415B-B924-FD3A42B49AF7}"/>
                  </a:ext>
                </a:extLst>
              </p:cNvPr>
              <p:cNvSpPr txBox="1"/>
              <p:nvPr/>
            </p:nvSpPr>
            <p:spPr>
              <a:xfrm>
                <a:off x="973016" y="1996413"/>
                <a:ext cx="7468879" cy="2333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M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(x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; y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)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dirty="0"/>
                  <a:t> = (a; b)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nếu</a:t>
                </a:r>
                <a:r>
                  <a:rPr lang="en-US" sz="2000" dirty="0"/>
                  <a:t> ab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/>
                  <a:t> 0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ta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ở </a:t>
                </a:r>
                <a:r>
                  <a:rPr lang="en-US" sz="2000" dirty="0" err="1"/>
                  <a:t>dạng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CDC81F-49CC-415B-B924-FD3A42B49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016" y="1996413"/>
                <a:ext cx="7468879" cy="2333652"/>
              </a:xfrm>
              <a:prstGeom prst="rect">
                <a:avLst/>
              </a:prstGeom>
              <a:blipFill>
                <a:blip r:embed="rId2"/>
                <a:stretch>
                  <a:fillRect l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9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9" name="Google Shape;6549;p45"/>
          <p:cNvGrpSpPr/>
          <p:nvPr/>
        </p:nvGrpSpPr>
        <p:grpSpPr>
          <a:xfrm>
            <a:off x="854825" y="414694"/>
            <a:ext cx="606174" cy="160002"/>
            <a:chOff x="5156900" y="4578450"/>
            <a:chExt cx="581350" cy="153450"/>
          </a:xfrm>
        </p:grpSpPr>
        <p:sp>
          <p:nvSpPr>
            <p:cNvPr id="6550" name="Google Shape;6550;p45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45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45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6549;p45">
            <a:extLst>
              <a:ext uri="{FF2B5EF4-FFF2-40B4-BE49-F238E27FC236}">
                <a16:creationId xmlns:a16="http://schemas.microsoft.com/office/drawing/2014/main" id="{52165954-87EB-423A-974C-3C4E61574EAB}"/>
              </a:ext>
            </a:extLst>
          </p:cNvPr>
          <p:cNvGrpSpPr/>
          <p:nvPr/>
        </p:nvGrpSpPr>
        <p:grpSpPr>
          <a:xfrm>
            <a:off x="861812" y="176969"/>
            <a:ext cx="606174" cy="160002"/>
            <a:chOff x="5156900" y="4578450"/>
            <a:chExt cx="581350" cy="153450"/>
          </a:xfrm>
        </p:grpSpPr>
        <p:sp>
          <p:nvSpPr>
            <p:cNvPr id="53" name="Google Shape;6550;p45">
              <a:extLst>
                <a:ext uri="{FF2B5EF4-FFF2-40B4-BE49-F238E27FC236}">
                  <a16:creationId xmlns:a16="http://schemas.microsoft.com/office/drawing/2014/main" id="{08587902-DE5C-4B1C-89FD-E372878A9D43}"/>
                </a:ext>
              </a:extLst>
            </p:cNvPr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51;p45">
              <a:extLst>
                <a:ext uri="{FF2B5EF4-FFF2-40B4-BE49-F238E27FC236}">
                  <a16:creationId xmlns:a16="http://schemas.microsoft.com/office/drawing/2014/main" id="{122ACFD2-AEA6-40D8-AD92-3D7295705B72}"/>
                </a:ext>
              </a:extLst>
            </p:cNvPr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52;p45">
              <a:extLst>
                <a:ext uri="{FF2B5EF4-FFF2-40B4-BE49-F238E27FC236}">
                  <a16:creationId xmlns:a16="http://schemas.microsoft.com/office/drawing/2014/main" id="{1F566A13-C0C1-4D5D-BC70-55B9631E8D6C}"/>
                </a:ext>
              </a:extLst>
            </p:cNvPr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DEE8DE-D413-4A56-AED2-63A3077B0B07}"/>
              </a:ext>
            </a:extLst>
          </p:cNvPr>
          <p:cNvSpPr txBox="1"/>
          <p:nvPr/>
        </p:nvSpPr>
        <p:spPr>
          <a:xfrm>
            <a:off x="817420" y="622303"/>
            <a:ext cx="7669449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vectơ</a:t>
            </a:r>
            <a:r>
              <a:rPr lang="en-US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/>
              <a:t>chỉ</a:t>
            </a:r>
            <a:r>
              <a:rPr lang="en-US" sz="2200" b="1" dirty="0"/>
              <a:t> </a:t>
            </a:r>
            <a:r>
              <a:rPr lang="en-US" sz="2200" b="1" dirty="0" err="1"/>
              <a:t>phương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A150D1-D01E-48DD-8F5A-EDBAC7D4024E}"/>
              </a:ext>
            </a:extLst>
          </p:cNvPr>
          <p:cNvSpPr/>
          <p:nvPr/>
        </p:nvSpPr>
        <p:spPr>
          <a:xfrm>
            <a:off x="677381" y="1810153"/>
            <a:ext cx="7949526" cy="25234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A6586-FC30-473B-B639-BDD46F97B4A3}"/>
                  </a:ext>
                </a:extLst>
              </p:cNvPr>
              <p:cNvSpPr txBox="1"/>
              <p:nvPr/>
            </p:nvSpPr>
            <p:spPr>
              <a:xfrm>
                <a:off x="938280" y="2045840"/>
                <a:ext cx="7552218" cy="2052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+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A(x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; y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), B(x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; y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), </a:t>
                </a:r>
                <a:r>
                  <a:rPr lang="en-US" sz="2000" dirty="0" err="1"/>
                  <a:t>nếu</a:t>
                </a:r>
                <a:r>
                  <a:rPr lang="en-US" sz="2000" dirty="0"/>
                  <a:t> x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/>
                  <a:t> 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y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/>
                  <a:t> y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ta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ở </a:t>
                </a:r>
                <a:r>
                  <a:rPr lang="en-US" sz="2000" dirty="0" err="1"/>
                  <a:t>dạng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A6586-FC30-473B-B639-BDD46F97B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80" y="2045840"/>
                <a:ext cx="7552218" cy="2052100"/>
              </a:xfrm>
              <a:prstGeom prst="rect">
                <a:avLst/>
              </a:prstGeom>
              <a:blipFill>
                <a:blip r:embed="rId3"/>
                <a:stretch>
                  <a:fillRect l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9" name="Google Shape;6549;p45"/>
          <p:cNvGrpSpPr/>
          <p:nvPr/>
        </p:nvGrpSpPr>
        <p:grpSpPr>
          <a:xfrm>
            <a:off x="854825" y="414694"/>
            <a:ext cx="606174" cy="160002"/>
            <a:chOff x="5156900" y="4578450"/>
            <a:chExt cx="581350" cy="153450"/>
          </a:xfrm>
        </p:grpSpPr>
        <p:sp>
          <p:nvSpPr>
            <p:cNvPr id="6550" name="Google Shape;6550;p45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1" name="Google Shape;6551;p45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2" name="Google Shape;6552;p45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6549;p45">
            <a:extLst>
              <a:ext uri="{FF2B5EF4-FFF2-40B4-BE49-F238E27FC236}">
                <a16:creationId xmlns:a16="http://schemas.microsoft.com/office/drawing/2014/main" id="{52165954-87EB-423A-974C-3C4E61574EAB}"/>
              </a:ext>
            </a:extLst>
          </p:cNvPr>
          <p:cNvGrpSpPr/>
          <p:nvPr/>
        </p:nvGrpSpPr>
        <p:grpSpPr>
          <a:xfrm>
            <a:off x="861812" y="176969"/>
            <a:ext cx="606174" cy="160002"/>
            <a:chOff x="5156900" y="4578450"/>
            <a:chExt cx="581350" cy="153450"/>
          </a:xfrm>
        </p:grpSpPr>
        <p:sp>
          <p:nvSpPr>
            <p:cNvPr id="53" name="Google Shape;6550;p45">
              <a:extLst>
                <a:ext uri="{FF2B5EF4-FFF2-40B4-BE49-F238E27FC236}">
                  <a16:creationId xmlns:a16="http://schemas.microsoft.com/office/drawing/2014/main" id="{08587902-DE5C-4B1C-89FD-E372878A9D43}"/>
                </a:ext>
              </a:extLst>
            </p:cNvPr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6551;p45">
              <a:extLst>
                <a:ext uri="{FF2B5EF4-FFF2-40B4-BE49-F238E27FC236}">
                  <a16:creationId xmlns:a16="http://schemas.microsoft.com/office/drawing/2014/main" id="{122ACFD2-AEA6-40D8-AD92-3D7295705B72}"/>
                </a:ext>
              </a:extLst>
            </p:cNvPr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552;p45">
              <a:extLst>
                <a:ext uri="{FF2B5EF4-FFF2-40B4-BE49-F238E27FC236}">
                  <a16:creationId xmlns:a16="http://schemas.microsoft.com/office/drawing/2014/main" id="{1F566A13-C0C1-4D5D-BC70-55B9631E8D6C}"/>
                </a:ext>
              </a:extLst>
            </p:cNvPr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5DEE8DE-D413-4A56-AED2-63A3077B0B07}"/>
              </a:ext>
            </a:extLst>
          </p:cNvPr>
          <p:cNvSpPr txBox="1"/>
          <p:nvPr/>
        </p:nvSpPr>
        <p:spPr>
          <a:xfrm>
            <a:off x="854825" y="596360"/>
            <a:ext cx="7669449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c)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A150D1-D01E-48DD-8F5A-EDBAC7D4024E}"/>
              </a:ext>
            </a:extLst>
          </p:cNvPr>
          <p:cNvSpPr/>
          <p:nvPr/>
        </p:nvSpPr>
        <p:spPr>
          <a:xfrm>
            <a:off x="1509524" y="1411657"/>
            <a:ext cx="4537150" cy="232018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6F3D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A6586-FC30-473B-B639-BDD46F97B4A3}"/>
                  </a:ext>
                </a:extLst>
              </p:cNvPr>
              <p:cNvSpPr txBox="1"/>
              <p:nvPr/>
            </p:nvSpPr>
            <p:spPr>
              <a:xfrm>
                <a:off x="1509524" y="1566489"/>
                <a:ext cx="4349581" cy="2041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+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A(a; 0)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B(0; b)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ab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000" dirty="0"/>
                  <a:t> 0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ở </a:t>
                </a:r>
                <a:r>
                  <a:rPr lang="en-US" sz="2000" dirty="0" err="1"/>
                  <a:t>dạng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(*)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5A6586-FC30-473B-B639-BDD46F97B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524" y="1566489"/>
                <a:ext cx="4349581" cy="2041777"/>
              </a:xfrm>
              <a:prstGeom prst="rect">
                <a:avLst/>
              </a:prstGeom>
              <a:blipFill>
                <a:blip r:embed="rId3"/>
                <a:stretch>
                  <a:fillRect l="-1543" r="-1403" b="-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1B61936-1866-417D-A606-A5310F0BA6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311" y="1216525"/>
            <a:ext cx="2243898" cy="26204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1B1D3F-44D7-4F78-ABCF-1197AFC03A10}"/>
              </a:ext>
            </a:extLst>
          </p:cNvPr>
          <p:cNvSpPr txBox="1"/>
          <p:nvPr/>
        </p:nvSpPr>
        <p:spPr>
          <a:xfrm>
            <a:off x="1164886" y="3774447"/>
            <a:ext cx="712699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(*)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i="1" dirty="0" err="1"/>
              <a:t>phương</a:t>
            </a:r>
            <a:r>
              <a:rPr lang="en-US" sz="2000" i="1" dirty="0"/>
              <a:t> </a:t>
            </a:r>
            <a:r>
              <a:rPr lang="en-US" sz="2000" i="1" dirty="0" err="1"/>
              <a:t>trình</a:t>
            </a:r>
            <a:r>
              <a:rPr lang="en-US" sz="2000" i="1" dirty="0"/>
              <a:t> </a:t>
            </a:r>
            <a:r>
              <a:rPr lang="en-US" sz="2000" i="1" dirty="0" err="1"/>
              <a:t>đường</a:t>
            </a:r>
            <a:r>
              <a:rPr lang="en-US" sz="2000" i="1" dirty="0"/>
              <a:t> </a:t>
            </a:r>
            <a:r>
              <a:rPr lang="en-US" sz="2000" i="1" dirty="0" err="1"/>
              <a:t>thẳng</a:t>
            </a:r>
            <a:r>
              <a:rPr lang="en-US" sz="2000" i="1" dirty="0"/>
              <a:t> </a:t>
            </a:r>
            <a:r>
              <a:rPr lang="en-US" sz="2000" i="1" dirty="0" err="1"/>
              <a:t>theo</a:t>
            </a:r>
            <a:r>
              <a:rPr lang="en-US" sz="2000" i="1" dirty="0"/>
              <a:t> </a:t>
            </a:r>
            <a:r>
              <a:rPr lang="en-US" sz="2000" i="1" dirty="0" err="1"/>
              <a:t>đoạn</a:t>
            </a:r>
            <a:r>
              <a:rPr lang="en-US" sz="2000" i="1" dirty="0"/>
              <a:t> </a:t>
            </a:r>
            <a:r>
              <a:rPr lang="en-US" sz="2000" i="1" dirty="0" err="1"/>
              <a:t>chắn</a:t>
            </a:r>
            <a:r>
              <a:rPr lang="en-US" sz="2000" dirty="0"/>
              <a:t>,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i="1" dirty="0"/>
              <a:t>Ox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i="1" dirty="0"/>
              <a:t>Oy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i="1" dirty="0"/>
              <a:t>A(a; 0)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i="1" dirty="0"/>
              <a:t>B(0; b).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6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  <p:bldP spid="1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D63EC04-0F12-47C0-AFDA-441B83A2DD0B}"/>
              </a:ext>
            </a:extLst>
          </p:cNvPr>
          <p:cNvGrpSpPr/>
          <p:nvPr/>
        </p:nvGrpSpPr>
        <p:grpSpPr>
          <a:xfrm>
            <a:off x="3138064" y="46243"/>
            <a:ext cx="2724423" cy="606143"/>
            <a:chOff x="1193012" y="123998"/>
            <a:chExt cx="3247529" cy="718941"/>
          </a:xfrm>
          <a:solidFill>
            <a:srgbClr val="4BACC6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DE5130-0D93-446C-B2AC-36B60FAAF94C}"/>
                </a:ext>
              </a:extLst>
            </p:cNvPr>
            <p:cNvSpPr/>
            <p:nvPr/>
          </p:nvSpPr>
          <p:spPr>
            <a:xfrm>
              <a:off x="1218694" y="137903"/>
              <a:ext cx="3221847" cy="705036"/>
            </a:xfrm>
            <a:prstGeom prst="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90B331E-5B28-46AD-80F1-D7C2841DC92D}"/>
                </a:ext>
              </a:extLst>
            </p:cNvPr>
            <p:cNvSpPr/>
            <p:nvPr/>
          </p:nvSpPr>
          <p:spPr>
            <a:xfrm>
              <a:off x="1193012" y="123998"/>
              <a:ext cx="3221847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22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22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78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333877-F97B-40B3-BD93-CE9FCEC0BCA9}"/>
                  </a:ext>
                </a:extLst>
              </p:cNvPr>
              <p:cNvSpPr txBox="1"/>
              <p:nvPr/>
            </p:nvSpPr>
            <p:spPr>
              <a:xfrm>
                <a:off x="1" y="831651"/>
                <a:ext cx="9143999" cy="1766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800"/>
                  </a:spcAft>
                </a:pPr>
                <a:r>
                  <a:rPr lang="en-US" sz="2000" dirty="0" err="1"/>
                  <a:t>Lập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thoả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mãn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mỗi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:</a:t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3)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=(2;5)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;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(3;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=(2;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4)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;</a:t>
                </a:r>
                <a:br>
                  <a:rPr lang="en-US" sz="2000" dirty="0"/>
                </a:br>
                <a:r>
                  <a:rPr lang="en-US" sz="2000" dirty="0"/>
                  <a:t>c)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3;4)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(1;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r>
                  <a:rPr lang="en-US" sz="2000" dirty="0"/>
                  <a:t>.</a:t>
                </a:r>
                <a:endParaRPr lang="nl-NL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333877-F97B-40B3-BD93-CE9FCEC0B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831651"/>
                <a:ext cx="9143999" cy="1766574"/>
              </a:xfrm>
              <a:prstGeom prst="rect">
                <a:avLst/>
              </a:prstGeom>
              <a:blipFill>
                <a:blip r:embed="rId3"/>
                <a:stretch>
                  <a:fillRect l="-667" r="-200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038E30-C806-465E-B91A-D70F1D3D1443}"/>
                  </a:ext>
                </a:extLst>
              </p:cNvPr>
              <p:cNvSpPr txBox="1"/>
              <p:nvPr/>
            </p:nvSpPr>
            <p:spPr>
              <a:xfrm>
                <a:off x="387886" y="2571750"/>
                <a:ext cx="7945325" cy="2640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nl-NL" sz="2000" b="1" u="sng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US" sz="20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2(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+2)+5(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+3)=0⇔2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+19=0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+5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⇔4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2=0⇔2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1=0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3)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⇔5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1=0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038E30-C806-465E-B91A-D70F1D3D1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86" y="2571750"/>
                <a:ext cx="7945325" cy="2640723"/>
              </a:xfrm>
              <a:prstGeom prst="rect">
                <a:avLst/>
              </a:prstGeom>
              <a:blipFill>
                <a:blip r:embed="rId4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0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4A1334-0574-4B18-B583-8DDFD826319C}"/>
              </a:ext>
            </a:extLst>
          </p:cNvPr>
          <p:cNvGrpSpPr/>
          <p:nvPr/>
        </p:nvGrpSpPr>
        <p:grpSpPr>
          <a:xfrm>
            <a:off x="3228996" y="0"/>
            <a:ext cx="3892060" cy="697817"/>
            <a:chOff x="890399" y="98367"/>
            <a:chExt cx="4021726" cy="736615"/>
          </a:xfrm>
          <a:solidFill>
            <a:srgbClr val="4BACC6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8EA364-B803-42EA-A3A4-46462E2E1315}"/>
                </a:ext>
              </a:extLst>
            </p:cNvPr>
            <p:cNvSpPr/>
            <p:nvPr/>
          </p:nvSpPr>
          <p:spPr>
            <a:xfrm>
              <a:off x="890399" y="153204"/>
              <a:ext cx="3683763" cy="68177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139A6B-A273-4445-A99A-5CFBA201CCA8}"/>
                </a:ext>
              </a:extLst>
            </p:cNvPr>
            <p:cNvSpPr/>
            <p:nvPr/>
          </p:nvSpPr>
          <p:spPr>
            <a:xfrm>
              <a:off x="890399" y="98367"/>
              <a:ext cx="4021726" cy="609978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24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SGK</a:t>
              </a: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– tr</a:t>
              </a:r>
              <a:r>
                <a:rPr lang="en-US" sz="24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78+79</a:t>
              </a: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C04B9C-A9B9-4DE9-809E-9EEAF7234043}"/>
                  </a:ext>
                </a:extLst>
              </p:cNvPr>
              <p:cNvSpPr txBox="1"/>
              <p:nvPr/>
            </p:nvSpPr>
            <p:spPr>
              <a:xfrm>
                <a:off x="2747346" y="1463627"/>
                <a:ext cx="6396654" cy="367987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  <a:prstDash val="lgDash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l-NL" sz="2000" b="1" u="sng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US" sz="20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Đường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Vậy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m:rPr>
                        <m:nor/>
                      </m:rPr>
                      <a:rPr lang="en-US" sz="2000" b="1" i="1"/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𝐡𝐚𝐲</m:t>
                    </m:r>
                    <m:r>
                      <m:rPr>
                        <m:nor/>
                      </m:rPr>
                      <a:rPr lang="en-US" sz="2000" b="1" i="1"/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𝒃𝒙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𝒂𝒚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 (1)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C04B9C-A9B9-4DE9-809E-9EEAF723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346" y="1463627"/>
                <a:ext cx="6396654" cy="367987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>
            <a:extLst>
              <a:ext uri="{FF2B5EF4-FFF2-40B4-BE49-F238E27FC236}">
                <a16:creationId xmlns:a16="http://schemas.microsoft.com/office/drawing/2014/main" id="{E0D8C349-CDFF-4F2D-97CD-CFA65D164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191480">
            <a:off x="1283222" y="2547039"/>
            <a:ext cx="1411786" cy="1157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76A095-41A7-4567-A510-B0F29378A0C7}"/>
                  </a:ext>
                </a:extLst>
              </p:cNvPr>
              <p:cNvSpPr txBox="1"/>
              <p:nvPr/>
            </p:nvSpPr>
            <p:spPr>
              <a:xfrm>
                <a:off x="207208" y="654771"/>
                <a:ext cx="3892060" cy="1571282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chemeClr val="accent6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Lập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;0)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(0;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76A095-41A7-4567-A510-B0F29378A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08" y="654771"/>
                <a:ext cx="3892060" cy="1571282"/>
              </a:xfrm>
              <a:prstGeom prst="roundRect">
                <a:avLst/>
              </a:prstGeom>
              <a:blipFill>
                <a:blip r:embed="rId5"/>
                <a:stretch>
                  <a:fillRect b="-379"/>
                </a:stretch>
              </a:blipFill>
              <a:ln w="38100">
                <a:solidFill>
                  <a:schemeClr val="accent6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9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7" name="Google Shape;6617;p46"/>
          <p:cNvGrpSpPr/>
          <p:nvPr/>
        </p:nvGrpSpPr>
        <p:grpSpPr>
          <a:xfrm>
            <a:off x="677487" y="850936"/>
            <a:ext cx="606174" cy="160002"/>
            <a:chOff x="5156900" y="4578450"/>
            <a:chExt cx="581350" cy="153450"/>
          </a:xfrm>
        </p:grpSpPr>
        <p:sp>
          <p:nvSpPr>
            <p:cNvPr id="6618" name="Google Shape;6618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46"/>
          <p:cNvGrpSpPr/>
          <p:nvPr/>
        </p:nvGrpSpPr>
        <p:grpSpPr>
          <a:xfrm>
            <a:off x="6238060" y="151632"/>
            <a:ext cx="606174" cy="160002"/>
            <a:chOff x="5156900" y="4578450"/>
            <a:chExt cx="581350" cy="153450"/>
          </a:xfrm>
        </p:grpSpPr>
        <p:sp>
          <p:nvSpPr>
            <p:cNvPr id="6622" name="Google Shape;6622;p46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46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46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87642B94-F619-4B44-9C69-4D7BB2320EE4}"/>
              </a:ext>
            </a:extLst>
          </p:cNvPr>
          <p:cNvSpPr txBox="1"/>
          <p:nvPr/>
        </p:nvSpPr>
        <p:spPr>
          <a:xfrm>
            <a:off x="3505730" y="473547"/>
            <a:ext cx="1872761" cy="537391"/>
          </a:xfrm>
          <a:prstGeom prst="rect">
            <a:avLst/>
          </a:prstGeom>
          <a:solidFill>
            <a:schemeClr val="tx2"/>
          </a:solidFill>
          <a:ln w="28575"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CHÚ Ý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0FA19BE-6A07-44EC-B1E8-C803D46931B6}"/>
                  </a:ext>
                </a:extLst>
              </p:cNvPr>
              <p:cNvSpPr txBox="1"/>
              <p:nvPr/>
            </p:nvSpPr>
            <p:spPr>
              <a:xfrm>
                <a:off x="140012" y="1433238"/>
                <a:ext cx="6174517" cy="3659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dirty="0"/>
                  <a:t>, chia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vế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(1)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𝑎𝑏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rồi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chuyển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vế</a:t>
                </a:r>
                <a:r>
                  <a:rPr lang="en-US" sz="2000" dirty="0"/>
                  <a:t> ta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(2)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dạng</a:t>
                </a:r>
                <a:r>
                  <a:rPr lang="en-US" sz="2000" dirty="0"/>
                  <a:t> (2)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gọi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đoạn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chắn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cắt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𝑂𝑦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tại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;0)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(0;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Hình</a:t>
                </a:r>
                <a:r>
                  <a:rPr lang="en-US" sz="2000" dirty="0"/>
                  <a:t> 32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0FA19BE-6A07-44EC-B1E8-C803D4693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2" y="1433238"/>
                <a:ext cx="6174517" cy="3659015"/>
              </a:xfrm>
              <a:prstGeom prst="rect">
                <a:avLst/>
              </a:prstGeom>
              <a:blipFill>
                <a:blip r:embed="rId3"/>
                <a:stretch>
                  <a:fillRect l="-1086" r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E83FFD-7FC2-4E5E-86AB-6AB0714636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3566" y="1111109"/>
            <a:ext cx="2742188" cy="32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uiExpand="1" build="p" animBg="1"/>
      <p:bldP spid="9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B63F24-BA07-4D17-BEA8-D94BD22AA623}"/>
              </a:ext>
            </a:extLst>
          </p:cNvPr>
          <p:cNvGrpSpPr/>
          <p:nvPr/>
        </p:nvGrpSpPr>
        <p:grpSpPr>
          <a:xfrm>
            <a:off x="2809750" y="180358"/>
            <a:ext cx="3524500" cy="667901"/>
            <a:chOff x="890399" y="137903"/>
            <a:chExt cx="4024446" cy="705036"/>
          </a:xfrm>
          <a:solidFill>
            <a:srgbClr val="4BACC6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3F3162-0C4B-4A4A-B07E-372EDDA210A3}"/>
                </a:ext>
              </a:extLst>
            </p:cNvPr>
            <p:cNvSpPr/>
            <p:nvPr/>
          </p:nvSpPr>
          <p:spPr>
            <a:xfrm>
              <a:off x="890399" y="153204"/>
              <a:ext cx="4024446" cy="6897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16C534-5BCC-495E-9152-C05FD0BBCBEC}"/>
                </a:ext>
              </a:extLst>
            </p:cNvPr>
            <p:cNvSpPr/>
            <p:nvPr/>
          </p:nvSpPr>
          <p:spPr>
            <a:xfrm>
              <a:off x="1218697" y="137903"/>
              <a:ext cx="3221847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22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2200" b="1" kern="12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79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337613" y="1042132"/>
                <a:ext cx="5209747" cy="3921010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 ở </a:t>
                </a:r>
                <a:r>
                  <a:rPr lang="en-US" sz="2000" dirty="0" err="1">
                    <a:latin typeface="+mn-lt"/>
                  </a:rPr>
                  <a:t>Hình</a:t>
                </a:r>
                <a:r>
                  <a:rPr lang="en-US" sz="2000" dirty="0">
                    <a:latin typeface="+mn-lt"/>
                  </a:rPr>
                  <a:t> 33 </a:t>
                </a:r>
                <a:r>
                  <a:rPr lang="en-US" sz="2000" dirty="0" err="1">
                    <a:latin typeface="+mn-lt"/>
                  </a:rPr>
                  <a:t>biểu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thị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tổng</a:t>
                </a:r>
                <a:r>
                  <a:rPr lang="en-US" sz="2000" dirty="0">
                    <a:latin typeface="+mn-lt"/>
                  </a:rPr>
                  <a:t> chi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lắp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đặt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tiền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cước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sử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dịch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vụ</a:t>
                </a:r>
                <a:r>
                  <a:rPr lang="en-US" sz="2000" dirty="0">
                    <a:latin typeface="+mn-lt"/>
                  </a:rPr>
                  <a:t> Internet (</a:t>
                </a:r>
                <a:r>
                  <a:rPr lang="en-US" sz="2000" dirty="0" err="1">
                    <a:latin typeface="+mn-lt"/>
                  </a:rPr>
                  <a:t>đơn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vị</a:t>
                </a:r>
                <a:r>
                  <a:rPr lang="en-US" sz="2000" dirty="0">
                    <a:latin typeface="+mn-lt"/>
                  </a:rPr>
                  <a:t>: </a:t>
                </a:r>
                <a:r>
                  <a:rPr lang="en-US" sz="2000" dirty="0" err="1">
                    <a:latin typeface="+mn-lt"/>
                  </a:rPr>
                  <a:t>trăm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nghìn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đồng</a:t>
                </a:r>
                <a:r>
                  <a:rPr lang="en-US" sz="2000" dirty="0">
                    <a:latin typeface="+mn-lt"/>
                  </a:rPr>
                  <a:t>) </a:t>
                </a:r>
                <a:r>
                  <a:rPr lang="en-US" sz="2000" dirty="0" err="1">
                    <a:latin typeface="+mn-lt"/>
                  </a:rPr>
                  <a:t>theo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thời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đình</a:t>
                </a:r>
                <a:r>
                  <a:rPr lang="en-US" sz="2000" dirty="0">
                    <a:latin typeface="+mn-lt"/>
                  </a:rPr>
                  <a:t> (</a:t>
                </a:r>
                <a:r>
                  <a:rPr lang="en-US" sz="2000" dirty="0" err="1">
                    <a:latin typeface="+mn-lt"/>
                  </a:rPr>
                  <a:t>đơn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vị</a:t>
                </a:r>
                <a:r>
                  <a:rPr lang="en-US" sz="2000" dirty="0">
                    <a:latin typeface="+mn-lt"/>
                  </a:rPr>
                  <a:t>: </a:t>
                </a:r>
                <a:r>
                  <a:rPr lang="en-US" sz="2000" dirty="0" err="1">
                    <a:latin typeface="+mn-lt"/>
                  </a:rPr>
                  <a:t>tháng</a:t>
                </a:r>
                <a:r>
                  <a:rPr lang="en-US" sz="2000" dirty="0">
                    <a:latin typeface="+mn-lt"/>
                  </a:rPr>
                  <a:t>).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a) </a:t>
                </a:r>
                <a:r>
                  <a:rPr lang="en-US" sz="2000" dirty="0" err="1">
                    <a:latin typeface="+mn-lt"/>
                  </a:rPr>
                  <a:t>Viết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b) Giao </a:t>
                </a:r>
                <a:r>
                  <a:rPr lang="en-US" sz="2000" dirty="0" err="1">
                    <a:latin typeface="+mn-lt"/>
                  </a:rPr>
                  <a:t>điểm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với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trục</a:t>
                </a:r>
                <a:r>
                  <a:rPr lang="en-US" sz="2000" dirty="0">
                    <a:latin typeface="+mn-lt"/>
                  </a:rPr>
                  <a:t> tung </a:t>
                </a:r>
                <a:r>
                  <a:rPr lang="en-US" sz="2000" dirty="0" err="1">
                    <a:latin typeface="+mn-lt"/>
                  </a:rPr>
                  <a:t>trong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huống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này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có</a:t>
                </a:r>
                <a:r>
                  <a:rPr lang="en-US" sz="2000" dirty="0">
                    <a:latin typeface="+mn-lt"/>
                  </a:rPr>
                  <a:t> ý </a:t>
                </a:r>
                <a:r>
                  <a:rPr lang="en-US" sz="2000" dirty="0" err="1">
                    <a:latin typeface="+mn-lt"/>
                  </a:rPr>
                  <a:t>nghĩa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gì</a:t>
                </a:r>
                <a:r>
                  <a:rPr lang="en-US" sz="2000" dirty="0">
                    <a:latin typeface="+mn-lt"/>
                  </a:rPr>
                  <a:t>?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c) </a:t>
                </a:r>
                <a:r>
                  <a:rPr lang="en-US" sz="2000" dirty="0" err="1">
                    <a:latin typeface="+mn-lt"/>
                  </a:rPr>
                  <a:t>Tính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tổng</a:t>
                </a:r>
                <a:r>
                  <a:rPr lang="en-US" sz="2000" dirty="0">
                    <a:latin typeface="+mn-lt"/>
                  </a:rPr>
                  <a:t> chi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lắp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đặt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sử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dụng</a:t>
                </a:r>
                <a:r>
                  <a:rPr lang="en-US" sz="2000" dirty="0">
                    <a:latin typeface="+mn-lt"/>
                  </a:rPr>
                  <a:t> Internet </a:t>
                </a:r>
                <a:r>
                  <a:rPr lang="en-US" sz="2000" dirty="0" err="1">
                    <a:latin typeface="+mn-lt"/>
                  </a:rPr>
                  <a:t>trong</a:t>
                </a:r>
                <a:r>
                  <a:rPr lang="en-US" sz="2000" dirty="0">
                    <a:latin typeface="+mn-lt"/>
                  </a:rPr>
                  <a:t> 12 </a:t>
                </a:r>
                <a:r>
                  <a:rPr lang="en-US" sz="2000" dirty="0" err="1">
                    <a:latin typeface="+mn-lt"/>
                  </a:rPr>
                  <a:t>tháng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đầu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tiên</a:t>
                </a:r>
                <a:r>
                  <a:rPr lang="en-US" sz="2000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13" y="1042132"/>
                <a:ext cx="5209747" cy="3921010"/>
              </a:xfrm>
              <a:prstGeom prst="rect">
                <a:avLst/>
              </a:prstGeom>
              <a:blipFill>
                <a:blip r:embed="rId3"/>
                <a:stretch>
                  <a:fillRect l="-1170" r="-1170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979" y="1251363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B63F24-BA07-4D17-BEA8-D94BD22AA623}"/>
              </a:ext>
            </a:extLst>
          </p:cNvPr>
          <p:cNvGrpSpPr/>
          <p:nvPr/>
        </p:nvGrpSpPr>
        <p:grpSpPr>
          <a:xfrm>
            <a:off x="2809750" y="408315"/>
            <a:ext cx="3524500" cy="667901"/>
            <a:chOff x="890399" y="137903"/>
            <a:chExt cx="4024446" cy="705036"/>
          </a:xfrm>
          <a:solidFill>
            <a:srgbClr val="4BACC6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3F3162-0C4B-4A4A-B07E-372EDDA210A3}"/>
                </a:ext>
              </a:extLst>
            </p:cNvPr>
            <p:cNvSpPr/>
            <p:nvPr/>
          </p:nvSpPr>
          <p:spPr>
            <a:xfrm>
              <a:off x="890399" y="153204"/>
              <a:ext cx="4024446" cy="6897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16C534-5BCC-495E-9152-C05FD0BBCBEC}"/>
                </a:ext>
              </a:extLst>
            </p:cNvPr>
            <p:cNvSpPr/>
            <p:nvPr/>
          </p:nvSpPr>
          <p:spPr>
            <a:xfrm>
              <a:off x="1218697" y="137903"/>
              <a:ext cx="3221847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Ví dụ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5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(SGK – tr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79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27507" y="1529812"/>
                <a:ext cx="5581257" cy="2688621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qua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điểm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lượt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toạ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(0;5)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(5;20)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>
                          <a:latin typeface="Cambria Math" panose="02040503050406030204" pitchFamily="18" charset="0"/>
                        </a:rPr>
                        <m:t>⇔3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+5=0⇔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+5.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7" y="1529812"/>
                <a:ext cx="5581257" cy="2688621"/>
              </a:xfrm>
              <a:prstGeom prst="rect">
                <a:avLst/>
              </a:prstGeom>
              <a:blipFill>
                <a:blip r:embed="rId3"/>
                <a:stretch>
                  <a:fillRect l="-1421" r="-1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764" y="1290521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5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B63F24-BA07-4D17-BEA8-D94BD22AA623}"/>
              </a:ext>
            </a:extLst>
          </p:cNvPr>
          <p:cNvGrpSpPr/>
          <p:nvPr/>
        </p:nvGrpSpPr>
        <p:grpSpPr>
          <a:xfrm>
            <a:off x="2809750" y="408315"/>
            <a:ext cx="3524500" cy="667901"/>
            <a:chOff x="890399" y="137903"/>
            <a:chExt cx="4024446" cy="705036"/>
          </a:xfrm>
          <a:solidFill>
            <a:srgbClr val="4BACC6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3F3162-0C4B-4A4A-B07E-372EDDA210A3}"/>
                </a:ext>
              </a:extLst>
            </p:cNvPr>
            <p:cNvSpPr/>
            <p:nvPr/>
          </p:nvSpPr>
          <p:spPr>
            <a:xfrm>
              <a:off x="890399" y="153204"/>
              <a:ext cx="4024446" cy="6897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16C534-5BCC-495E-9152-C05FD0BBCBEC}"/>
                </a:ext>
              </a:extLst>
            </p:cNvPr>
            <p:cNvSpPr/>
            <p:nvPr/>
          </p:nvSpPr>
          <p:spPr>
            <a:xfrm>
              <a:off x="1218697" y="137903"/>
              <a:ext cx="3221847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Ví dụ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5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(SGK – tr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79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91440" y="1672611"/>
                <a:ext cx="5154093" cy="3048079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000" b="1" dirty="0"/>
                  <a:t>b) </a:t>
                </a:r>
                <a:r>
                  <a:rPr lang="en-US" sz="2000" dirty="0"/>
                  <a:t>Giao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𝑂𝑦</m:t>
                    </m:r>
                  </m:oMath>
                </a14:m>
                <a:r>
                  <a:rPr lang="en-US" sz="2000" dirty="0"/>
                  <a:t> ứng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Thời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mức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phí</a:t>
                </a:r>
                <a:r>
                  <a:rPr lang="en-US" sz="2000" dirty="0"/>
                  <a:t> ban </a:t>
                </a:r>
                <a:r>
                  <a:rPr lang="en-US" sz="2000" dirty="0" err="1"/>
                  <a:t>đầu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lắp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dụng</a:t>
                </a:r>
                <a:r>
                  <a:rPr lang="en-US" sz="2000" dirty="0"/>
                  <a:t> Internet. Khi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vì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chi </a:t>
                </a:r>
                <a:r>
                  <a:rPr lang="en-US" sz="2000" dirty="0" err="1"/>
                  <a:t>phí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lắp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đặt</a:t>
                </a:r>
                <a:r>
                  <a:rPr lang="en-US" sz="2000" dirty="0"/>
                  <a:t> ban </a:t>
                </a:r>
                <a:r>
                  <a:rPr lang="en-US" sz="2000" dirty="0" err="1"/>
                  <a:t>đầu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500000 </a:t>
                </a:r>
                <a:r>
                  <a:rPr lang="en-US" sz="2000" dirty="0" err="1"/>
                  <a:t>đồng</a:t>
                </a:r>
                <a:r>
                  <a:rPr lang="en-US" sz="2000" dirty="0"/>
                  <a:t>.</a:t>
                </a:r>
                <a:br>
                  <a:rPr lang="en-US" sz="2000" dirty="0"/>
                </a:b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672611"/>
                <a:ext cx="5154093" cy="3048079"/>
              </a:xfrm>
              <a:prstGeom prst="rect">
                <a:avLst/>
              </a:prstGeom>
              <a:blipFill>
                <a:blip r:embed="rId3"/>
                <a:stretch>
                  <a:fillRect l="-1183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764" y="1290521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BB63F24-BA07-4D17-BEA8-D94BD22AA623}"/>
              </a:ext>
            </a:extLst>
          </p:cNvPr>
          <p:cNvGrpSpPr/>
          <p:nvPr/>
        </p:nvGrpSpPr>
        <p:grpSpPr>
          <a:xfrm>
            <a:off x="2809750" y="408315"/>
            <a:ext cx="3524500" cy="667901"/>
            <a:chOff x="890399" y="137903"/>
            <a:chExt cx="4024446" cy="705036"/>
          </a:xfrm>
          <a:solidFill>
            <a:srgbClr val="4BACC6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D3F3162-0C4B-4A4A-B07E-372EDDA210A3}"/>
                </a:ext>
              </a:extLst>
            </p:cNvPr>
            <p:cNvSpPr/>
            <p:nvPr/>
          </p:nvSpPr>
          <p:spPr>
            <a:xfrm>
              <a:off x="890399" y="153204"/>
              <a:ext cx="4024446" cy="68973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16C534-5BCC-495E-9152-C05FD0BBCBEC}"/>
                </a:ext>
              </a:extLst>
            </p:cNvPr>
            <p:cNvSpPr/>
            <p:nvPr/>
          </p:nvSpPr>
          <p:spPr>
            <a:xfrm>
              <a:off x="1218697" y="137903"/>
              <a:ext cx="3221847" cy="567270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Ví dụ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5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(SGK – tr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79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/>
              <p:nvPr/>
            </p:nvSpPr>
            <p:spPr>
              <a:xfrm>
                <a:off x="91440" y="1672611"/>
                <a:ext cx="5517324" cy="2568717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200" b="1" dirty="0"/>
                  <a:t>c) </a:t>
                </a:r>
                <a:r>
                  <a:rPr lang="en-US" sz="2200" dirty="0"/>
                  <a:t>12 </a:t>
                </a:r>
                <a:r>
                  <a:rPr lang="en-US" sz="2200" dirty="0" err="1"/>
                  <a:t>tháng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đầu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sz="2200" dirty="0"/>
                  <a:t>. 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=3⋅12+5=41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200" dirty="0" err="1"/>
                  <a:t>Vậy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tổng</a:t>
                </a:r>
                <a:r>
                  <a:rPr lang="en-US" sz="2200" dirty="0"/>
                  <a:t> chi </a:t>
                </a:r>
                <a:r>
                  <a:rPr lang="en-US" sz="2200" dirty="0" err="1"/>
                  <a:t>phí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lắp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dụng</a:t>
                </a:r>
                <a:r>
                  <a:rPr lang="en-US" sz="2200" dirty="0"/>
                  <a:t> Internet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12 </a:t>
                </a:r>
                <a:r>
                  <a:rPr lang="en-US" sz="2200" dirty="0" err="1"/>
                  <a:t>tháng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đầu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4100000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.</a:t>
                </a:r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72A6A1-DE35-4883-A61F-80BCC89FC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1672611"/>
                <a:ext cx="5517324" cy="2568717"/>
              </a:xfrm>
              <a:prstGeom prst="rect">
                <a:avLst/>
              </a:prstGeom>
              <a:blipFill>
                <a:blip r:embed="rId3"/>
                <a:stretch>
                  <a:fillRect l="-1436" r="-1436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B0E6DA9-7BCA-4CE1-A828-9EC2FAA51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764" y="1290521"/>
            <a:ext cx="3268768" cy="35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44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7" name="Google Shape;6467;p41"/>
          <p:cNvSpPr/>
          <p:nvPr/>
        </p:nvSpPr>
        <p:spPr>
          <a:xfrm>
            <a:off x="1355093" y="2112635"/>
            <a:ext cx="1099350" cy="6588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01</a:t>
            </a:r>
          </a:p>
        </p:txBody>
      </p:sp>
      <p:sp>
        <p:nvSpPr>
          <p:cNvPr id="6468" name="Google Shape;6468;p41"/>
          <p:cNvSpPr/>
          <p:nvPr/>
        </p:nvSpPr>
        <p:spPr>
          <a:xfrm>
            <a:off x="4018459" y="2112635"/>
            <a:ext cx="1099350" cy="6733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02</a:t>
            </a:r>
          </a:p>
        </p:txBody>
      </p:sp>
      <p:sp>
        <p:nvSpPr>
          <p:cNvPr id="6469" name="Google Shape;6469;p41"/>
          <p:cNvSpPr/>
          <p:nvPr/>
        </p:nvSpPr>
        <p:spPr>
          <a:xfrm>
            <a:off x="7096728" y="2112635"/>
            <a:ext cx="1203993" cy="6733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03</a:t>
            </a:r>
          </a:p>
        </p:txBody>
      </p:sp>
      <p:grpSp>
        <p:nvGrpSpPr>
          <p:cNvPr id="6470" name="Google Shape;6470;p41"/>
          <p:cNvGrpSpPr/>
          <p:nvPr/>
        </p:nvGrpSpPr>
        <p:grpSpPr>
          <a:xfrm>
            <a:off x="3735575" y="1080175"/>
            <a:ext cx="1672600" cy="153875"/>
            <a:chOff x="817275" y="3888700"/>
            <a:chExt cx="1672600" cy="153875"/>
          </a:xfrm>
        </p:grpSpPr>
        <p:sp>
          <p:nvSpPr>
            <p:cNvPr id="6471" name="Google Shape;6471;p41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8DCC59-C922-4A28-808A-61BE4E6979A3}"/>
              </a:ext>
            </a:extLst>
          </p:cNvPr>
          <p:cNvSpPr txBox="1"/>
          <p:nvPr/>
        </p:nvSpPr>
        <p:spPr>
          <a:xfrm>
            <a:off x="2251054" y="300467"/>
            <a:ext cx="485896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NỘI DUNG BÀI 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F50965-F159-4B88-8F1B-D8B0E1743373}"/>
              </a:ext>
            </a:extLst>
          </p:cNvPr>
          <p:cNvSpPr txBox="1"/>
          <p:nvPr/>
        </p:nvSpPr>
        <p:spPr>
          <a:xfrm>
            <a:off x="6157059" y="3191728"/>
            <a:ext cx="3001105" cy="170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nl-NL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Lập</a:t>
            </a:r>
            <a:r>
              <a:rPr kumimoji="0" lang="nl-NL" sz="3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phương trình đường thẳng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84BE4-0740-449F-B775-6478DCAD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22" y="4200467"/>
            <a:ext cx="623516" cy="5704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20D9921-9DF2-4635-806C-C52A8E657FED}"/>
              </a:ext>
            </a:extLst>
          </p:cNvPr>
          <p:cNvSpPr txBox="1"/>
          <p:nvPr/>
        </p:nvSpPr>
        <p:spPr>
          <a:xfrm>
            <a:off x="570094" y="2895302"/>
            <a:ext cx="2842493" cy="18303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/>
              <a:t>Phương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tham</a:t>
            </a:r>
            <a:r>
              <a:rPr lang="en-US" sz="3000" b="1" dirty="0"/>
              <a:t> </a:t>
            </a:r>
            <a:r>
              <a:rPr lang="en-US" sz="3000" b="1" dirty="0" err="1"/>
              <a:t>số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đường</a:t>
            </a:r>
            <a:r>
              <a:rPr lang="en-US" sz="3000" b="1" dirty="0"/>
              <a:t> </a:t>
            </a:r>
            <a:r>
              <a:rPr lang="en-US" sz="3000" b="1" dirty="0" err="1"/>
              <a:t>thẳng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3EA94-2989-464D-817B-C15C067B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566" y="3944026"/>
            <a:ext cx="1504422" cy="1199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526382-83B7-4973-A687-9583F6BE5B1B}"/>
              </a:ext>
            </a:extLst>
          </p:cNvPr>
          <p:cNvSpPr txBox="1"/>
          <p:nvPr/>
        </p:nvSpPr>
        <p:spPr>
          <a:xfrm>
            <a:off x="3339250" y="3128250"/>
            <a:ext cx="2842493" cy="18303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000" b="1" dirty="0" err="1"/>
              <a:t>Phương</a:t>
            </a:r>
            <a:r>
              <a:rPr lang="en-US" sz="3000" b="1" dirty="0"/>
              <a:t> </a:t>
            </a:r>
            <a:r>
              <a:rPr lang="en-US" sz="3000" b="1" dirty="0" err="1"/>
              <a:t>trình</a:t>
            </a:r>
            <a:r>
              <a:rPr lang="en-US" sz="3000" b="1" dirty="0"/>
              <a:t> </a:t>
            </a:r>
            <a:r>
              <a:rPr lang="en-US" sz="3000" b="1" dirty="0" err="1"/>
              <a:t>tổng</a:t>
            </a:r>
            <a:r>
              <a:rPr lang="en-US" sz="3000" b="1" dirty="0"/>
              <a:t> </a:t>
            </a:r>
            <a:r>
              <a:rPr lang="en-US" sz="3000" b="1" dirty="0" err="1"/>
              <a:t>quát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đường</a:t>
            </a:r>
            <a:r>
              <a:rPr lang="en-US" sz="3000" b="1" dirty="0"/>
              <a:t> </a:t>
            </a:r>
            <a:r>
              <a:rPr lang="en-US" sz="3000" b="1" dirty="0" err="1"/>
              <a:t>thẳng</a:t>
            </a:r>
            <a:endParaRPr lang="en-US" sz="30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7" grpId="0"/>
      <p:bldP spid="6468" grpId="0"/>
      <p:bldP spid="6469" grpId="0"/>
      <p:bldP spid="26" grpId="0"/>
      <p:bldP spid="44" grpId="0"/>
      <p:bldP spid="40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381A-5386-49F1-B386-887B3E45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9" y="2026060"/>
            <a:ext cx="4765500" cy="890700"/>
          </a:xfrm>
        </p:spPr>
        <p:txBody>
          <a:bodyPr/>
          <a:lstStyle/>
          <a:p>
            <a:r>
              <a:rPr lang="en-US" dirty="0">
                <a:latin typeface="+mn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53720941"/>
      </p:ext>
    </p:extLst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98787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2107864" y="645501"/>
            <a:ext cx="49282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48743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72878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43589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05739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54759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38328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53652" y="2504906"/>
            <a:ext cx="2211558" cy="2745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63221" y="2726038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07598" y="1570956"/>
            <a:ext cx="592880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7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20000"/>
              </a:lnSpc>
              <a:buClrTx/>
            </a:pPr>
            <a:r>
              <a:rPr lang="vi-VN" sz="20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0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∆: 2x – 3y + 5 = 0.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vectơ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∆?</a:t>
            </a:r>
            <a:r>
              <a:rPr lang="vi-VN" sz="20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=(2;−3)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=(2;3)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4413448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=(−3;2)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6330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4" y="4168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lnSpc>
                    <a:spcPct val="130000"/>
                  </a:lnSpc>
                  <a:buClrTx/>
                  <a:defRPr/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18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solidFill>
                                  <a:srgbClr val="212529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=3−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=4+2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∆?</a:t>
                </a:r>
                <a:endParaRPr lang="vi-VN" sz="21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blipFill>
                <a:blip r:embed="rId11"/>
                <a:stretch>
                  <a:fillRect l="-814" r="-611" b="-160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=(3;4)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4793760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=(−2;−1)</m:t>
                    </m:r>
                  </m:oMath>
                </a14:m>
                <a:endParaRPr lang="vi-VN" sz="2000" kern="12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8244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=(−2;1)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1" y="3632943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80010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2000" kern="12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=(−1;2)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4398244"/>
                <a:ext cx="4270229" cy="6680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90274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60020" y="2398251"/>
                <a:ext cx="8983980" cy="87028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00">
                  <a:buClrTx/>
                  <a:defRPr/>
                </a:pPr>
                <a:r>
                  <a:rPr lang="vi-VN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=2−5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=−1+3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đô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" y="2398251"/>
                <a:ext cx="8983980" cy="870282"/>
              </a:xfrm>
              <a:prstGeom prst="rect">
                <a:avLst/>
              </a:prstGeom>
              <a:blipFill>
                <a:blip r:embed="rId11"/>
                <a:stretch>
                  <a:fillRect l="-814" r="-611" b="-174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09" y="3463357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(- 3; - 2)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80009" y="4413448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(- 2; 1)</a:t>
            </a:r>
          </a:p>
        </p:txBody>
      </p:sp>
      <p:sp>
        <p:nvSpPr>
          <p:cNvPr id="11" name="2"/>
          <p:cNvSpPr/>
          <p:nvPr/>
        </p:nvSpPr>
        <p:spPr>
          <a:xfrm>
            <a:off x="4793759" y="3463358"/>
            <a:ext cx="4270229" cy="7788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20000"/>
              </a:lnSpc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(2; - 1)</a:t>
            </a:r>
          </a:p>
        </p:txBody>
      </p:sp>
      <p:sp>
        <p:nvSpPr>
          <p:cNvPr id="12" name="4"/>
          <p:cNvSpPr/>
          <p:nvPr/>
        </p:nvSpPr>
        <p:spPr>
          <a:xfrm>
            <a:off x="4793760" y="4396330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(- 5; 3).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9896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44" y="622086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10" y="946235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80009" y="2790496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4. 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xyz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 + y + z = 0. </a:t>
            </a:r>
          </a:p>
          <a:p>
            <a:pPr marL="0" marR="0" lvl="0" indent="0" algn="ctr" defTabSz="6858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 = (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x+y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y+z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)(</a:t>
            </a:r>
            <a:r>
              <a:rPr lang="en-US" sz="20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x+z</a:t>
            </a:r>
            <a:r>
              <a:rPr lang="en-US" sz="200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vi-VN" sz="20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vi-VN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=−1+3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=−1+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3632943"/>
                <a:ext cx="4270229" cy="668006"/>
              </a:xfrm>
              <a:prstGeom prst="rect">
                <a:avLst/>
              </a:prstGeom>
              <a:blipFill>
                <a:blip r:embed="rId11"/>
                <a:stretch>
                  <a:fillRect b="-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4793760" y="4398244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vi-VN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=1−3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vi-VN" sz="20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0" y="4398244"/>
                <a:ext cx="4270229" cy="668006"/>
              </a:xfrm>
              <a:prstGeom prst="rect">
                <a:avLst/>
              </a:prstGeom>
              <a:blipFill>
                <a:blip r:embed="rId12"/>
                <a:stretch>
                  <a:fillRect b="-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80010" y="4364522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en-US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vi-VN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=−1−3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" y="4364522"/>
                <a:ext cx="4270229" cy="668006"/>
              </a:xfrm>
              <a:prstGeom prst="rect">
                <a:avLst/>
              </a:prstGeom>
              <a:blipFill>
                <a:blip r:embed="rId13"/>
                <a:stretch>
                  <a:fillRect b="-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4793759" y="3647468"/>
                <a:ext cx="4270229" cy="66800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kumimoji="0" lang="en-US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vi-VN" sz="20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=−1+3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59" y="3647468"/>
                <a:ext cx="4270229" cy="668006"/>
              </a:xfrm>
              <a:prstGeom prst="rect">
                <a:avLst/>
              </a:prstGeom>
              <a:blipFill>
                <a:blip r:embed="rId14"/>
                <a:stretch>
                  <a:fillRect b="-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95" y="91688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8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78698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57208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98359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2585120"/>
            <a:ext cx="443522" cy="443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30000"/>
                  </a:lnSpc>
                  <a:buClrTx/>
                  <a:defRPr/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Cho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thẳng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1800" i="1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1800" i="1"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800" i="1">
                                <a:solidFill>
                                  <a:srgbClr val="212529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=−2+2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  <m:mr>
                            <m:e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=3−5</m:t>
                              </m:r>
                              <m:r>
                                <a:rPr lang="en-US" sz="1800" i="1">
                                  <a:solidFill>
                                    <a:srgbClr val="21252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Phương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trình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nào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dưới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đây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phương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trình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tổng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quát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rgbClr val="212529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∆?</a:t>
                </a:r>
                <a:endParaRPr lang="vi-VN" sz="21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" y="2508574"/>
                <a:ext cx="8983980" cy="1060796"/>
              </a:xfrm>
              <a:prstGeom prst="rect">
                <a:avLst/>
              </a:prstGeom>
              <a:blipFill>
                <a:blip r:embed="rId11"/>
                <a:stretch>
                  <a:fillRect b="-160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80010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5x + 2y – 4 = 0;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4793760" y="438279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5x + 2y + 4 = 0.</a:t>
            </a:r>
            <a:endParaRPr lang="vi-VN" sz="2000" kern="12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93761" y="36329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2x – 5y + 19 = 0;</a:t>
            </a:r>
          </a:p>
        </p:txBody>
      </p:sp>
      <p:sp>
        <p:nvSpPr>
          <p:cNvPr id="12" name="4"/>
          <p:cNvSpPr/>
          <p:nvPr/>
        </p:nvSpPr>
        <p:spPr>
          <a:xfrm>
            <a:off x="147291" y="438279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5x + 2y – 16 = 0;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24744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D9738F-CBC0-429F-B441-9CCA4ABBA388}"/>
                  </a:ext>
                </a:extLst>
              </p:cNvPr>
              <p:cNvSpPr txBox="1"/>
              <p:nvPr/>
            </p:nvSpPr>
            <p:spPr>
              <a:xfrm>
                <a:off x="1652954" y="11430"/>
                <a:ext cx="6447692" cy="1928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200" b="1" dirty="0" err="1"/>
                  <a:t>Bài</a:t>
                </a:r>
                <a:r>
                  <a:rPr lang="fr-FR" sz="2200" b="1" dirty="0"/>
                  <a:t> 1 (Tr79) </a:t>
                </a:r>
                <a:r>
                  <a:rPr lang="en-US" sz="2000" dirty="0" err="1"/>
                  <a:t>Lập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1;2)</m:t>
                    </m:r>
                  </m:oMath>
                </a14:m>
                <a:r>
                  <a:rPr lang="en-US" sz="2000" dirty="0"/>
                  <a:t> và:</a:t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2;3)</m:t>
                    </m:r>
                  </m:oMath>
                </a14:m>
                <a:r>
                  <a:rPr lang="en-US" sz="2000" dirty="0"/>
                  <a:t>.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D9738F-CBC0-429F-B441-9CCA4ABBA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54" y="11430"/>
                <a:ext cx="6447692" cy="1928157"/>
              </a:xfrm>
              <a:prstGeom prst="rect">
                <a:avLst/>
              </a:prstGeom>
              <a:blipFill>
                <a:blip r:embed="rId2"/>
                <a:stretch>
                  <a:fillRect l="-1229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F6A6722-9EBE-4CCC-AA70-D781296CE89F}"/>
              </a:ext>
            </a:extLst>
          </p:cNvPr>
          <p:cNvSpPr txBox="1"/>
          <p:nvPr/>
        </p:nvSpPr>
        <p:spPr>
          <a:xfrm>
            <a:off x="3513221" y="1885727"/>
            <a:ext cx="1058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A44996-EF24-427D-99B1-3081C723F986}"/>
                  </a:ext>
                </a:extLst>
              </p:cNvPr>
              <p:cNvSpPr txBox="1"/>
              <p:nvPr/>
            </p:nvSpPr>
            <p:spPr>
              <a:xfrm>
                <a:off x="53991" y="2214681"/>
                <a:ext cx="3657492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a)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A(-1; 2)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3;2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3(x + 1) + 2(y – 2) = 0 </a:t>
                </a:r>
                <a:endParaRPr lang="en-US" sz="2000" i="1" dirty="0"/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2000" dirty="0"/>
                  <a:t> 3x + 2y – 1 = 0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A44996-EF24-427D-99B1-3081C723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1" y="2214681"/>
                <a:ext cx="3657492" cy="2805320"/>
              </a:xfrm>
              <a:prstGeom prst="rect">
                <a:avLst/>
              </a:prstGeom>
              <a:blipFill>
                <a:blip r:embed="rId3"/>
                <a:stretch>
                  <a:fillRect l="-1833" r="-1667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5380C4-2F51-4E27-B1A2-6AE44544547A}"/>
              </a:ext>
            </a:extLst>
          </p:cNvPr>
          <p:cNvCxnSpPr/>
          <p:nvPr/>
        </p:nvCxnSpPr>
        <p:spPr>
          <a:xfrm>
            <a:off x="3711483" y="2285837"/>
            <a:ext cx="0" cy="27432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DA06F8-0E46-4415-AFDF-0C02471B3EB0}"/>
                  </a:ext>
                </a:extLst>
              </p:cNvPr>
              <p:cNvSpPr txBox="1"/>
              <p:nvPr/>
            </p:nvSpPr>
            <p:spPr>
              <a:xfrm>
                <a:off x="3840327" y="2143524"/>
                <a:ext cx="5249682" cy="2805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b) Do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=(−2;3)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tổng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quát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A(-1; 2)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=(3;2)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3(x +1) + 2(y – 2) = 0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2000" dirty="0"/>
                  <a:t> 3x + 2y – 1 = 0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DA06F8-0E46-4415-AFDF-0C02471B3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327" y="2143524"/>
                <a:ext cx="5249682" cy="2805320"/>
              </a:xfrm>
              <a:prstGeom prst="rect">
                <a:avLst/>
              </a:prstGeom>
              <a:blipFill>
                <a:blip r:embed="rId4"/>
                <a:stretch>
                  <a:fillRect l="-1278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81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  <p:bldP spid="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FFE94-81FD-4D01-9B13-A19D7327AEC1}"/>
              </a:ext>
            </a:extLst>
          </p:cNvPr>
          <p:cNvSpPr txBox="1"/>
          <p:nvPr/>
        </p:nvSpPr>
        <p:spPr>
          <a:xfrm>
            <a:off x="1165398" y="842742"/>
            <a:ext cx="7034312" cy="1004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err="1"/>
              <a:t>Bài</a:t>
            </a:r>
            <a:r>
              <a:rPr lang="fr-FR" sz="2200" b="1" dirty="0"/>
              <a:t> 2 (Tr79) </a:t>
            </a:r>
            <a:r>
              <a:rPr lang="en-US" sz="2000" dirty="0" err="1"/>
              <a:t>Lập</a:t>
            </a:r>
            <a:r>
              <a:rPr lang="en-US" sz="2000" dirty="0"/>
              <a:t> </a:t>
            </a:r>
            <a:r>
              <a:rPr lang="en-US" sz="2000" dirty="0" err="1"/>
              <a:t>phương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34, 35, 36, 37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E6364-AA74-4CC2-802E-E0E439196D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203" y="2352863"/>
            <a:ext cx="2365202" cy="2152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69BDDC-D634-4014-889A-A59026BD28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268" y="2477966"/>
            <a:ext cx="2294788" cy="2331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BC053-06C7-47A4-BF73-087D0FCA7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6295" y="2384774"/>
            <a:ext cx="2178938" cy="2286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71E5A-19C8-4508-8D2D-80BD9F4684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251" y="2479247"/>
            <a:ext cx="2145056" cy="20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61839-F343-4091-8797-ED6E2F11FE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831" y="313224"/>
            <a:ext cx="3362426" cy="3060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AED1D4-B1B1-4D03-A1C2-1C79D008D215}"/>
                  </a:ext>
                </a:extLst>
              </p:cNvPr>
              <p:cNvSpPr txBox="1"/>
              <p:nvPr/>
            </p:nvSpPr>
            <p:spPr>
              <a:xfrm>
                <a:off x="1286177" y="3464246"/>
                <a:ext cx="7097088" cy="1114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đoạn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chắn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2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: (3; 0)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(0; 4)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AED1D4-B1B1-4D03-A1C2-1C79D008D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177" y="3464246"/>
                <a:ext cx="7097088" cy="1114023"/>
              </a:xfrm>
              <a:prstGeom prst="rect">
                <a:avLst/>
              </a:prstGeom>
              <a:blipFill>
                <a:blip r:embed="rId3"/>
                <a:stretch>
                  <a:fillRect l="-945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7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0" name="Google Shape;6500;p43"/>
          <p:cNvSpPr/>
          <p:nvPr/>
        </p:nvSpPr>
        <p:spPr>
          <a:xfrm>
            <a:off x="3932924" y="1503670"/>
            <a:ext cx="1553476" cy="12388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1050" b="1" i="0" dirty="0"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+mj-lt"/>
              </a:rPr>
              <a:t>01</a:t>
            </a:r>
          </a:p>
        </p:txBody>
      </p:sp>
      <p:grpSp>
        <p:nvGrpSpPr>
          <p:cNvPr id="6501" name="Google Shape;6501;p43"/>
          <p:cNvGrpSpPr/>
          <p:nvPr/>
        </p:nvGrpSpPr>
        <p:grpSpPr>
          <a:xfrm>
            <a:off x="5695560" y="4658957"/>
            <a:ext cx="606174" cy="160002"/>
            <a:chOff x="5156900" y="4578450"/>
            <a:chExt cx="581350" cy="153450"/>
          </a:xfrm>
        </p:grpSpPr>
        <p:sp>
          <p:nvSpPr>
            <p:cNvPr id="6502" name="Google Shape;6502;p43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43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43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5" name="Google Shape;6505;p43"/>
          <p:cNvGrpSpPr/>
          <p:nvPr/>
        </p:nvGrpSpPr>
        <p:grpSpPr>
          <a:xfrm>
            <a:off x="7766135" y="1423669"/>
            <a:ext cx="606174" cy="160002"/>
            <a:chOff x="5156900" y="4578450"/>
            <a:chExt cx="581350" cy="153450"/>
          </a:xfrm>
        </p:grpSpPr>
        <p:sp>
          <p:nvSpPr>
            <p:cNvPr id="6506" name="Google Shape;6506;p43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43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43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76B687-CA72-4C09-B9FD-F551857BFCE4}"/>
              </a:ext>
            </a:extLst>
          </p:cNvPr>
          <p:cNvSpPr txBox="1"/>
          <p:nvPr/>
        </p:nvSpPr>
        <p:spPr>
          <a:xfrm>
            <a:off x="2052268" y="2891092"/>
            <a:ext cx="5713867" cy="16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/>
              <a:t>Phương</a:t>
            </a:r>
            <a:r>
              <a:rPr lang="en-US" sz="4000" b="1" dirty="0"/>
              <a:t> </a:t>
            </a:r>
            <a:r>
              <a:rPr lang="en-US" sz="4000" b="1" dirty="0" err="1"/>
              <a:t>trình</a:t>
            </a:r>
            <a:r>
              <a:rPr lang="en-US" sz="4000" b="1" dirty="0"/>
              <a:t> </a:t>
            </a:r>
            <a:r>
              <a:rPr lang="en-US" sz="4000" b="1" dirty="0" err="1"/>
              <a:t>tham</a:t>
            </a:r>
            <a:r>
              <a:rPr lang="en-US" sz="4000" b="1" dirty="0"/>
              <a:t> </a:t>
            </a:r>
            <a:r>
              <a:rPr lang="en-US" sz="4000" b="1" dirty="0" err="1"/>
              <a:t>số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thẳng</a:t>
            </a:r>
            <a:endParaRPr lang="en-US" sz="4000" dirty="0"/>
          </a:p>
        </p:txBody>
      </p:sp>
    </p:spTree>
  </p:cSld>
  <p:clrMapOvr>
    <a:masterClrMapping/>
  </p:clrMapOvr>
  <p:transition spd="med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DAE8C-C71B-4B11-BCD7-5E2D74E3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2767" y="1046666"/>
            <a:ext cx="3001814" cy="3050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CA1FC3-086D-4C77-BD23-5AEEBF0EF9B4}"/>
                  </a:ext>
                </a:extLst>
              </p:cNvPr>
              <p:cNvSpPr txBox="1"/>
              <p:nvPr/>
            </p:nvSpPr>
            <p:spPr>
              <a:xfrm>
                <a:off x="2765940" y="1295170"/>
                <a:ext cx="6272552" cy="2801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Ox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=(1;0)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=(1;0)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+0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−0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=0⟺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CA1FC3-086D-4C77-BD23-5AEEBF0E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940" y="1295170"/>
                <a:ext cx="6272552" cy="2801664"/>
              </a:xfrm>
              <a:prstGeom prst="rect">
                <a:avLst/>
              </a:prstGeom>
              <a:blipFill>
                <a:blip r:embed="rId3"/>
                <a:stretch>
                  <a:fillRect l="-1069" b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1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8838B-EE8E-4789-BEE9-522B3A3E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569" y="215670"/>
            <a:ext cx="2672862" cy="2614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DCF752-A407-4A8D-9789-1D4EC9B0FB1A}"/>
                  </a:ext>
                </a:extLst>
              </p:cNvPr>
              <p:cNvSpPr txBox="1"/>
              <p:nvPr/>
            </p:nvSpPr>
            <p:spPr>
              <a:xfrm>
                <a:off x="750278" y="2829860"/>
                <a:ext cx="7397260" cy="2061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=(0;1)</m:t>
                    </m:r>
                  </m:oMath>
                </a14:m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(0; 3)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=(0;1)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0(x – 0) + 1(y – 3) = 0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⟺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y = 3.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DCF752-A407-4A8D-9789-1D4EC9B0F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78" y="2829860"/>
                <a:ext cx="7397260" cy="2061526"/>
              </a:xfrm>
              <a:prstGeom prst="rect">
                <a:avLst/>
              </a:prstGeom>
              <a:blipFill>
                <a:blip r:embed="rId3"/>
                <a:stretch>
                  <a:fillRect l="-824" r="-824" b="-4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26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09E68E-44D6-4F1F-9CFD-084B55874C08}"/>
              </a:ext>
            </a:extLst>
          </p:cNvPr>
          <p:cNvSpPr txBox="1"/>
          <p:nvPr/>
        </p:nvSpPr>
        <p:spPr>
          <a:xfrm>
            <a:off x="761228" y="1282691"/>
            <a:ext cx="7621544" cy="2343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err="1">
                <a:latin typeface="+mn-lt"/>
              </a:rPr>
              <a:t>Bài</a:t>
            </a:r>
            <a:r>
              <a:rPr lang="fr-FR" sz="2000" b="1" dirty="0">
                <a:latin typeface="+mn-lt"/>
              </a:rPr>
              <a:t> 5 (Tr80) </a:t>
            </a:r>
            <a:r>
              <a:rPr lang="en-US" sz="2000" dirty="0">
                <a:latin typeface="+mn-lt"/>
              </a:rPr>
              <a:t>Cho tam </a:t>
            </a:r>
            <a:r>
              <a:rPr lang="en-US" sz="2000" dirty="0" err="1">
                <a:latin typeface="+mn-lt"/>
              </a:rPr>
              <a:t>giác</a:t>
            </a:r>
            <a:r>
              <a:rPr lang="en-US" sz="2000" dirty="0">
                <a:latin typeface="+mn-lt"/>
              </a:rPr>
              <a:t> ABC, </a:t>
            </a:r>
            <a:r>
              <a:rPr lang="en-US" sz="2000" dirty="0" err="1">
                <a:latin typeface="+mn-lt"/>
              </a:rPr>
              <a:t>biết</a:t>
            </a:r>
            <a:r>
              <a:rPr lang="en-US" sz="2000" dirty="0">
                <a:latin typeface="+mn-lt"/>
              </a:rPr>
              <a:t> A(1; 3); B(– 1; – 1); C(5; – 3). </a:t>
            </a:r>
            <a:r>
              <a:rPr lang="en-US" sz="2000" dirty="0" err="1">
                <a:latin typeface="+mn-lt"/>
              </a:rPr>
              <a:t>Lập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phương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trình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tổng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quát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a) Ba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thẳng</a:t>
            </a:r>
            <a:r>
              <a:rPr lang="en-US" sz="2000" dirty="0">
                <a:latin typeface="+mn-lt"/>
              </a:rPr>
              <a:t> AB, BC, AC.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b)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trung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trực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cạnh</a:t>
            </a:r>
            <a:r>
              <a:rPr lang="en-US" sz="2000" dirty="0">
                <a:latin typeface="+mn-lt"/>
              </a:rPr>
              <a:t> AB.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c)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cao</a:t>
            </a:r>
            <a:r>
              <a:rPr lang="en-US" sz="2000" dirty="0">
                <a:latin typeface="+mn-lt"/>
              </a:rPr>
              <a:t> AH </a:t>
            </a:r>
            <a:r>
              <a:rPr lang="en-US" sz="2000" dirty="0" err="1">
                <a:latin typeface="+mn-lt"/>
              </a:rPr>
              <a:t>và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đường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trung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tuyến</a:t>
            </a:r>
            <a:r>
              <a:rPr lang="en-US" sz="2000" dirty="0">
                <a:latin typeface="+mn-lt"/>
              </a:rPr>
              <a:t> AM </a:t>
            </a:r>
            <a:r>
              <a:rPr lang="en-US" sz="2000" dirty="0" err="1">
                <a:latin typeface="+mn-lt"/>
              </a:rPr>
              <a:t>của</a:t>
            </a:r>
            <a:r>
              <a:rPr lang="en-US" sz="2000" dirty="0">
                <a:latin typeface="+mn-lt"/>
              </a:rPr>
              <a:t> tam </a:t>
            </a:r>
            <a:r>
              <a:rPr lang="en-US" sz="2000" dirty="0" err="1">
                <a:latin typeface="+mn-lt"/>
              </a:rPr>
              <a:t>giác</a:t>
            </a:r>
            <a:r>
              <a:rPr lang="en-US" sz="2000" dirty="0">
                <a:latin typeface="+mn-lt"/>
              </a:rPr>
              <a:t> ABC.</a:t>
            </a:r>
          </a:p>
        </p:txBody>
      </p:sp>
    </p:spTree>
    <p:extLst>
      <p:ext uri="{BB962C8B-B14F-4D97-AF65-F5344CB8AC3E}">
        <p14:creationId xmlns:p14="http://schemas.microsoft.com/office/powerpoint/2010/main" val="13787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4F84BA-D01B-4797-9FE5-CF6DD51A6931}"/>
              </a:ext>
            </a:extLst>
          </p:cNvPr>
          <p:cNvSpPr txBox="1"/>
          <p:nvPr/>
        </p:nvSpPr>
        <p:spPr>
          <a:xfrm>
            <a:off x="2121877" y="168497"/>
            <a:ext cx="490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A(1; 3); B(– 1; – 1); C(5; – 3). 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CE5D-A6EE-471F-B319-43A017BBB48D}"/>
              </a:ext>
            </a:extLst>
          </p:cNvPr>
          <p:cNvSpPr txBox="1"/>
          <p:nvPr/>
        </p:nvSpPr>
        <p:spPr>
          <a:xfrm>
            <a:off x="1031631" y="568607"/>
            <a:ext cx="599049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</a:rPr>
              <a:t>a) </a:t>
            </a:r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PTTQ </a:t>
            </a:r>
            <a:r>
              <a:rPr lang="en-US" sz="2000" b="1" dirty="0" err="1">
                <a:latin typeface="+mn-lt"/>
              </a:rPr>
              <a:t>của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đường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thẳng</a:t>
            </a:r>
            <a:r>
              <a:rPr lang="en-US" sz="2000" b="1" dirty="0">
                <a:latin typeface="+mn-lt"/>
              </a:rPr>
              <a:t> AB, BC, AC.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AA43AB-92A7-46E0-8832-617405556685}"/>
                  </a:ext>
                </a:extLst>
              </p:cNvPr>
              <p:cNvSpPr txBox="1"/>
              <p:nvPr/>
            </p:nvSpPr>
            <p:spPr>
              <a:xfrm>
                <a:off x="1125416" y="1165808"/>
                <a:ext cx="7197968" cy="3977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−1−1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−1−3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⇔2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+1=0</m:t>
                      </m:r>
                    </m:oMath>
                  </m:oMathPara>
                </a14:m>
                <a:endParaRPr lang="en-US" sz="1800" i="1" dirty="0">
                  <a:solidFill>
                    <a:srgbClr val="00206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5−1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−3−3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−6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⇔3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−9=0</m:t>
                      </m:r>
                    </m:oMath>
                  </m:oMathPara>
                </a14:m>
                <a:endParaRPr lang="en-US" sz="1800" i="1" dirty="0">
                  <a:solidFill>
                    <a:srgbClr val="00206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qua 2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1800" i="1" dirty="0" err="1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0" marR="0" algn="ctr">
                  <a:lnSpc>
                    <a:spcPct val="13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5+1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−3+1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den>
                      </m:f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1800" i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+4=0</m:t>
                      </m:r>
                    </m:oMath>
                  </m:oMathPara>
                </a14:m>
                <a:endParaRPr lang="en-US" sz="1800" i="1" dirty="0">
                  <a:solidFill>
                    <a:srgbClr val="002060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AA43AB-92A7-46E0-8832-617405556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6" y="1165808"/>
                <a:ext cx="7197968" cy="3977692"/>
              </a:xfrm>
              <a:prstGeom prst="rect">
                <a:avLst/>
              </a:prstGeom>
              <a:blipFill>
                <a:blip r:embed="rId2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480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EA5B68-DA6F-4402-8307-0B776E16D03C}"/>
              </a:ext>
            </a:extLst>
          </p:cNvPr>
          <p:cNvSpPr txBox="1"/>
          <p:nvPr/>
        </p:nvSpPr>
        <p:spPr>
          <a:xfrm>
            <a:off x="2121877" y="522491"/>
            <a:ext cx="490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A(1; 3); B(– 1; – 1); C(5; – 3). </a:t>
            </a:r>
            <a:endParaRPr lang="en-US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52DF0-71C4-4149-9472-19102D8EA503}"/>
              </a:ext>
            </a:extLst>
          </p:cNvPr>
          <p:cNvSpPr txBox="1"/>
          <p:nvPr/>
        </p:nvSpPr>
        <p:spPr>
          <a:xfrm>
            <a:off x="785446" y="1008702"/>
            <a:ext cx="599049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</a:rPr>
              <a:t>b) </a:t>
            </a:r>
            <a:r>
              <a:rPr lang="en-US" sz="2000" b="1" dirty="0" err="1">
                <a:latin typeface="+mn-lt"/>
              </a:rPr>
              <a:t>Viết</a:t>
            </a:r>
            <a:r>
              <a:rPr lang="en-US" sz="2000" b="1" dirty="0">
                <a:latin typeface="+mn-lt"/>
              </a:rPr>
              <a:t> PTTQ </a:t>
            </a:r>
            <a:r>
              <a:rPr lang="en-US" sz="2000" b="1" dirty="0" err="1">
                <a:latin typeface="+mn-lt"/>
              </a:rPr>
              <a:t>của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đường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trung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trực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cạnh</a:t>
            </a:r>
            <a:r>
              <a:rPr lang="en-US" sz="2000" b="1" dirty="0">
                <a:latin typeface="+mn-lt"/>
              </a:rPr>
              <a:t> AB.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80598-8307-45C1-84A2-DC60A599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8" y="1380069"/>
            <a:ext cx="878865" cy="11916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24C0B0-566E-48C5-AE42-65170060A126}"/>
                  </a:ext>
                </a:extLst>
              </p:cNvPr>
              <p:cNvSpPr txBox="1"/>
              <p:nvPr/>
            </p:nvSpPr>
            <p:spPr>
              <a:xfrm>
                <a:off x="785446" y="1677901"/>
                <a:ext cx="8358554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Gọi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d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trung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trực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của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cạnh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AB.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Lấy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N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trung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điểm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của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AB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2060"/>
                        </a:solidFill>
                        <a:latin typeface="+mn-lt"/>
                      </a:rPr>
                      <m:t>⇒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N(0; 1).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Do 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2060"/>
                        </a:solidFill>
                        <a:latin typeface="+mn-lt"/>
                      </a:rPr>
                      <m:t>⊥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AB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nên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ta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có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vectơ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pháp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của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d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= (1; 2).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Phương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trình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đường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thẳng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d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đi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qua N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có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vectơ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pháp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= (1; 2) </a:t>
                </a:r>
                <a:r>
                  <a:rPr lang="en-US" sz="2000" i="1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1(x – 0) + 2(y – 1)  = 0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2060"/>
                        </a:solidFill>
                        <a:latin typeface="+mn-lt"/>
                      </a:rPr>
                      <m:t>⇔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  <a:latin typeface="+mn-lt"/>
                  </a:rPr>
                  <a:t> x + 2y – 2 = 0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24C0B0-566E-48C5-AE42-65170060A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46" y="1677901"/>
                <a:ext cx="8358554" cy="2343655"/>
              </a:xfrm>
              <a:prstGeom prst="rect">
                <a:avLst/>
              </a:prstGeom>
              <a:blipFill>
                <a:blip r:embed="rId4"/>
                <a:stretch>
                  <a:fillRect l="-802" r="-219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76AD33-CB79-4B15-9645-94DC8211F72C}"/>
              </a:ext>
            </a:extLst>
          </p:cNvPr>
          <p:cNvSpPr txBox="1"/>
          <p:nvPr/>
        </p:nvSpPr>
        <p:spPr>
          <a:xfrm>
            <a:off x="2121877" y="179212"/>
            <a:ext cx="490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A(1; 3); B(– 1; – 1); C(5; – 3). </a:t>
            </a:r>
            <a:endParaRPr 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79C80A-873F-4F34-B269-9FACBD03D798}"/>
                  </a:ext>
                </a:extLst>
              </p:cNvPr>
              <p:cNvSpPr txBox="1"/>
              <p:nvPr/>
            </p:nvSpPr>
            <p:spPr>
              <a:xfrm>
                <a:off x="105509" y="769309"/>
                <a:ext cx="9648092" cy="496996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+mn-lt"/>
                  </a:rPr>
                  <a:t>c) </a:t>
                </a:r>
                <a:r>
                  <a:rPr lang="en-US" sz="2000" b="1" dirty="0" err="1">
                    <a:latin typeface="+mn-lt"/>
                  </a:rPr>
                  <a:t>Viết</a:t>
                </a:r>
                <a:r>
                  <a:rPr lang="en-US" sz="2000" b="1" dirty="0">
                    <a:latin typeface="+mn-lt"/>
                  </a:rPr>
                  <a:t> PTTQ </a:t>
                </a:r>
                <a:r>
                  <a:rPr lang="en-US" sz="2000" b="1" dirty="0" err="1">
                    <a:latin typeface="+mn-lt"/>
                  </a:rPr>
                  <a:t>của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đường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cao</a:t>
                </a:r>
                <a:r>
                  <a:rPr lang="en-US" sz="2000" b="1" dirty="0">
                    <a:latin typeface="+mn-lt"/>
                  </a:rPr>
                  <a:t> AH </a:t>
                </a:r>
                <a:r>
                  <a:rPr lang="en-US" sz="2000" b="1" dirty="0" err="1">
                    <a:latin typeface="+mn-lt"/>
                  </a:rPr>
                  <a:t>và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đường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trung</a:t>
                </a:r>
                <a:r>
                  <a:rPr lang="en-US" sz="2000" b="1" dirty="0">
                    <a:latin typeface="+mn-lt"/>
                  </a:rPr>
                  <a:t> </a:t>
                </a:r>
                <a:r>
                  <a:rPr lang="en-US" sz="2000" b="1" dirty="0" err="1">
                    <a:latin typeface="+mn-lt"/>
                  </a:rPr>
                  <a:t>tuyến</a:t>
                </a:r>
                <a:r>
                  <a:rPr lang="en-US" sz="2000" b="1" dirty="0">
                    <a:latin typeface="+mn-lt"/>
                  </a:rPr>
                  <a:t> AM </a:t>
                </a:r>
                <a:r>
                  <a:rPr lang="en-US" sz="2000" b="1" dirty="0" err="1">
                    <a:latin typeface="+mn-lt"/>
                  </a:rPr>
                  <a:t>của</a:t>
                </a:r>
                <a:r>
                  <a:rPr lang="en-US" sz="20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b="1" dirty="0">
                    <a:latin typeface="+mn-lt"/>
                  </a:rPr>
                  <a:t>ABC.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79C80A-873F-4F34-B269-9FACBD03D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09" y="769309"/>
                <a:ext cx="9648092" cy="496996"/>
              </a:xfrm>
              <a:prstGeom prst="rect">
                <a:avLst/>
              </a:prstGeom>
              <a:blipFill>
                <a:blip r:embed="rId2"/>
                <a:stretch>
                  <a:fillRect l="-63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D89BB0-F4CD-457A-BE39-69C15E69767E}"/>
                  </a:ext>
                </a:extLst>
              </p:cNvPr>
              <p:cNvSpPr txBox="1"/>
              <p:nvPr/>
            </p:nvSpPr>
            <p:spPr>
              <a:xfrm>
                <a:off x="386862" y="1456292"/>
                <a:ext cx="8757138" cy="2902654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060"/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+ Do AH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vuông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góc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với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BC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nên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vectơ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pháp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của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AH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AH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= (3; -1)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Phương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trình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đường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cao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AH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đi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qua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điểm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A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có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vectơ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pháp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AH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= (3; -1)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: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3(x – 1) – 1(y – 3) = 0 </a:t>
                </a:r>
                <a14:m>
                  <m:oMath xmlns:m="http://schemas.openxmlformats.org/officeDocument/2006/math">
                    <m:r>
                      <a:rPr lang="en-US" sz="2000" i="0">
                        <a:solidFill>
                          <a:srgbClr val="002060"/>
                        </a:solidFill>
                        <a:latin typeface="+mn-lt"/>
                      </a:rPr>
                      <m:t>⇔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3x – y = 0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+ Do M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trung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điểm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của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BC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nên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M(2; -2);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002060"/>
                            </a:solidFill>
                            <a:latin typeface="+mn-lt"/>
                          </a:rPr>
                          <m:t>AM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= (1; 5) </a:t>
                </a:r>
                <a14:m>
                  <m:oMath xmlns:m="http://schemas.openxmlformats.org/officeDocument/2006/math">
                    <m:r>
                      <a:rPr lang="en-US" sz="2000" i="0">
                        <a:solidFill>
                          <a:srgbClr val="002060"/>
                        </a:solidFill>
                        <a:latin typeface="+mn-lt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2000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AM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= (5; 1).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Phương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trình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trung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AM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đi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qua A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có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vectơ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pháp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tuyến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>
                            <a:solidFill>
                              <a:srgbClr val="002060"/>
                            </a:solidFill>
                            <a:latin typeface="+mn-lt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002060"/>
                                </a:solidFill>
                                <a:latin typeface="+mn-lt"/>
                              </a:rPr>
                              <m:t>AM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= (5; 1) </a:t>
                </a:r>
                <a:r>
                  <a:rPr lang="en-US" sz="2000" dirty="0" err="1">
                    <a:solidFill>
                      <a:srgbClr val="002060"/>
                    </a:solidFill>
                    <a:latin typeface="+mn-lt"/>
                  </a:rPr>
                  <a:t>là</a:t>
                </a: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5(x – 1) + 1(y – 3) = 0 </a:t>
                </a:r>
                <a14:m>
                  <m:oMath xmlns:m="http://schemas.openxmlformats.org/officeDocument/2006/math">
                    <m:r>
                      <a:rPr lang="en-US" sz="2000" i="0">
                        <a:solidFill>
                          <a:srgbClr val="002060"/>
                        </a:solidFill>
                        <a:latin typeface="+mn-lt"/>
                      </a:rPr>
                      <m:t>⇔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latin typeface="+mn-lt"/>
                  </a:rPr>
                  <a:t> 5x + y – 8 = 0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D89BB0-F4CD-457A-BE39-69C15E697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2" y="1456292"/>
                <a:ext cx="8757138" cy="2902654"/>
              </a:xfrm>
              <a:prstGeom prst="rect">
                <a:avLst/>
              </a:prstGeom>
              <a:blipFill>
                <a:blip r:embed="rId3"/>
                <a:stretch>
                  <a:fillRect l="-6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6382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CF876-F8CB-48DF-92A0-702B9304202A}"/>
              </a:ext>
            </a:extLst>
          </p:cNvPr>
          <p:cNvSpPr txBox="1"/>
          <p:nvPr/>
        </p:nvSpPr>
        <p:spPr>
          <a:xfrm>
            <a:off x="2358190" y="2016451"/>
            <a:ext cx="4848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91085381"/>
      </p:ext>
    </p:extLst>
  </p:cSld>
  <p:clrMapOvr>
    <a:masterClrMapping/>
  </p:clrMapOvr>
  <p:transition spd="med"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B44623-C3FF-4B35-A949-1E9749C9B08C}"/>
                  </a:ext>
                </a:extLst>
              </p:cNvPr>
              <p:cNvSpPr txBox="1"/>
              <p:nvPr/>
            </p:nvSpPr>
            <p:spPr>
              <a:xfrm>
                <a:off x="0" y="29856"/>
                <a:ext cx="6271844" cy="5113644"/>
              </a:xfrm>
              <a:prstGeom prst="rect">
                <a:avLst/>
              </a:prstGeom>
              <a:solidFill>
                <a:srgbClr val="F6F3D9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Bài</a:t>
                </a: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6 </a:t>
                </a:r>
                <a:r>
                  <a:rPr lang="fr-FR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(Tr80). </a:t>
                </a:r>
                <a:r>
                  <a:rPr lang="en-US" sz="2000" dirty="0" err="1">
                    <a:latin typeface="+mn-lt"/>
                  </a:rPr>
                  <a:t>Để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phòng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thể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dục</a:t>
                </a:r>
                <a:r>
                  <a:rPr lang="en-US" sz="2000" dirty="0">
                    <a:latin typeface="+mn-lt"/>
                  </a:rPr>
                  <a:t>, </a:t>
                </a:r>
                <a:r>
                  <a:rPr lang="en-US" sz="2000" dirty="0" err="1">
                    <a:latin typeface="+mn-lt"/>
                  </a:rPr>
                  <a:t>người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phải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trả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khoản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</a:t>
                </a:r>
                <a:r>
                  <a:rPr lang="en-US" sz="2000" dirty="0">
                    <a:latin typeface="+mn-lt"/>
                  </a:rPr>
                  <a:t> ban </a:t>
                </a:r>
                <a:r>
                  <a:rPr lang="en-US" sz="2000" dirty="0" err="1">
                    <a:latin typeface="+mn-lt"/>
                  </a:rPr>
                  <a:t>đầu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sử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phòng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.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Δ ở </a:t>
                </a:r>
                <a:r>
                  <a:rPr lang="en-US" sz="2000" dirty="0" err="1">
                    <a:latin typeface="+mn-lt"/>
                  </a:rPr>
                  <a:t>Hình</a:t>
                </a:r>
                <a:r>
                  <a:rPr lang="en-US" sz="2000" dirty="0">
                    <a:latin typeface="+mn-lt"/>
                  </a:rPr>
                  <a:t> 38 </a:t>
                </a:r>
                <a:r>
                  <a:rPr lang="en-US" sz="2000" dirty="0" err="1">
                    <a:latin typeface="+mn-lt"/>
                  </a:rPr>
                  <a:t>biểu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thị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tổng</a:t>
                </a:r>
                <a:r>
                  <a:rPr lang="en-US" sz="2000" dirty="0">
                    <a:latin typeface="+mn-lt"/>
                  </a:rPr>
                  <a:t> chi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(</a:t>
                </a:r>
                <a:r>
                  <a:rPr lang="en-US" sz="2000" dirty="0" err="1">
                    <a:latin typeface="+mn-lt"/>
                  </a:rPr>
                  <a:t>đơn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vị</a:t>
                </a:r>
                <a:r>
                  <a:rPr lang="en-US" sz="2000" dirty="0">
                    <a:latin typeface="+mn-lt"/>
                  </a:rPr>
                  <a:t>: </a:t>
                </a:r>
                <a:r>
                  <a:rPr lang="en-US" sz="2000" dirty="0" err="1">
                    <a:latin typeface="+mn-lt"/>
                  </a:rPr>
                  <a:t>triệu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đồng</a:t>
                </a:r>
                <a:r>
                  <a:rPr lang="en-US" sz="2000" dirty="0">
                    <a:latin typeface="+mn-lt"/>
                  </a:rPr>
                  <a:t>) </a:t>
                </a:r>
                <a:r>
                  <a:rPr lang="en-US" sz="2000" dirty="0" err="1">
                    <a:latin typeface="+mn-lt"/>
                  </a:rPr>
                  <a:t>để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phòng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thể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theo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thời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một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người</a:t>
                </a:r>
                <a:r>
                  <a:rPr lang="en-US" sz="2000" dirty="0">
                    <a:latin typeface="+mn-lt"/>
                  </a:rPr>
                  <a:t> (</a:t>
                </a:r>
                <a:r>
                  <a:rPr lang="en-US" sz="2000" dirty="0" err="1">
                    <a:latin typeface="+mn-lt"/>
                  </a:rPr>
                  <a:t>đơn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vị</a:t>
                </a:r>
                <a:r>
                  <a:rPr lang="en-US" sz="2000" dirty="0">
                    <a:latin typeface="+mn-lt"/>
                  </a:rPr>
                  <a:t>: </a:t>
                </a:r>
                <a:r>
                  <a:rPr lang="en-US" sz="2000" dirty="0" err="1">
                    <a:latin typeface="+mn-lt"/>
                  </a:rPr>
                  <a:t>tháng</a:t>
                </a:r>
                <a:r>
                  <a:rPr lang="en-US" sz="2000" dirty="0">
                    <a:latin typeface="+mn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a) </a:t>
                </a:r>
                <a:r>
                  <a:rPr lang="en-US" sz="2000" dirty="0" err="1">
                    <a:latin typeface="+mn-lt"/>
                  </a:rPr>
                  <a:t>Viết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phương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+mn-lt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b) Giao </a:t>
                </a:r>
                <a:r>
                  <a:rPr lang="en-US" sz="2000" dirty="0" err="1">
                    <a:latin typeface="+mn-lt"/>
                  </a:rPr>
                  <a:t>điểm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của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đường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thẳng</a:t>
                </a:r>
                <a:r>
                  <a:rPr lang="en-US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n-lt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với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trục</a:t>
                </a:r>
                <a:r>
                  <a:rPr lang="en-US" sz="2000" dirty="0">
                    <a:latin typeface="+mn-lt"/>
                  </a:rPr>
                  <a:t> tung </a:t>
                </a:r>
                <a:r>
                  <a:rPr lang="en-US" sz="2000" dirty="0" err="1">
                    <a:latin typeface="+mn-lt"/>
                  </a:rPr>
                  <a:t>trong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tình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huống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này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có</a:t>
                </a:r>
                <a:r>
                  <a:rPr lang="en-US" sz="2000" dirty="0">
                    <a:latin typeface="+mn-lt"/>
                  </a:rPr>
                  <a:t> ý </a:t>
                </a:r>
                <a:r>
                  <a:rPr lang="en-US" sz="2000" dirty="0" err="1">
                    <a:latin typeface="+mn-lt"/>
                  </a:rPr>
                  <a:t>nghĩa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gì</a:t>
                </a:r>
                <a:r>
                  <a:rPr lang="en-US" sz="2000" dirty="0">
                    <a:latin typeface="+mn-lt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c) </a:t>
                </a:r>
                <a:r>
                  <a:rPr lang="en-US" sz="2000" dirty="0" err="1">
                    <a:latin typeface="+mn-lt"/>
                  </a:rPr>
                  <a:t>Tính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tổng</a:t>
                </a:r>
                <a:r>
                  <a:rPr lang="en-US" sz="2000" dirty="0">
                    <a:latin typeface="+mn-lt"/>
                  </a:rPr>
                  <a:t> chi </a:t>
                </a:r>
                <a:r>
                  <a:rPr lang="en-US" sz="2000" dirty="0" err="1">
                    <a:latin typeface="+mn-lt"/>
                  </a:rPr>
                  <a:t>phí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mà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người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đó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phải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trả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khi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tham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phòng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tập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thể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dục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với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thời</a:t>
                </a:r>
                <a:r>
                  <a:rPr lang="en-US" sz="2000" dirty="0">
                    <a:latin typeface="+mn-lt"/>
                  </a:rPr>
                  <a:t> </a:t>
                </a:r>
                <a:r>
                  <a:rPr lang="en-US" sz="2000" dirty="0" err="1">
                    <a:latin typeface="+mn-lt"/>
                  </a:rPr>
                  <a:t>gian</a:t>
                </a:r>
                <a:r>
                  <a:rPr lang="en-US" sz="2000" dirty="0">
                    <a:latin typeface="+mn-lt"/>
                  </a:rPr>
                  <a:t> 12 </a:t>
                </a:r>
                <a:r>
                  <a:rPr lang="en-US" sz="2000" dirty="0" err="1">
                    <a:latin typeface="+mn-lt"/>
                  </a:rPr>
                  <a:t>tháng</a:t>
                </a:r>
                <a:r>
                  <a:rPr lang="en-US" sz="2000" dirty="0">
                    <a:latin typeface="+mn-lt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B44623-C3FF-4B35-A949-1E9749C9B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856"/>
                <a:ext cx="6271844" cy="5113644"/>
              </a:xfrm>
              <a:prstGeom prst="rect">
                <a:avLst/>
              </a:prstGeom>
              <a:blipFill>
                <a:blip r:embed="rId3"/>
                <a:stretch>
                  <a:fillRect l="-972" r="-972" b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07FBBD7-EF3A-4B63-BB3B-0A3ADD25C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1844" y="944010"/>
            <a:ext cx="2602524" cy="3085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3A47D05-DB8B-4A20-A8E8-AC6F30F4C43D}"/>
              </a:ext>
            </a:extLst>
          </p:cNvPr>
          <p:cNvSpPr txBox="1"/>
          <p:nvPr/>
        </p:nvSpPr>
        <p:spPr>
          <a:xfrm>
            <a:off x="4162926" y="352951"/>
            <a:ext cx="81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23A60C-7DBD-491A-B157-1F02FC44D9A0}"/>
                  </a:ext>
                </a:extLst>
              </p:cNvPr>
              <p:cNvSpPr txBox="1"/>
              <p:nvPr/>
            </p:nvSpPr>
            <p:spPr>
              <a:xfrm>
                <a:off x="855786" y="706169"/>
                <a:ext cx="7748952" cy="4192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a)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/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lượt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(0;1,5), (7 ; 5)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/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 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/>
                          </m:ctrlPr>
                        </m:fPr>
                        <m:num>
                          <m:r>
                            <a:rPr lang="en-US" sz="2000" i="1"/>
                            <m:t>𝑥</m:t>
                          </m:r>
                          <m:r>
                            <a:rPr lang="en-US" sz="2000" i="1"/>
                            <m:t>−0</m:t>
                          </m:r>
                        </m:num>
                        <m:den>
                          <m:r>
                            <a:rPr lang="en-US" sz="2000" i="1"/>
                            <m:t>7−0</m:t>
                          </m:r>
                        </m:den>
                      </m:f>
                      <m:r>
                        <a:rPr lang="en-US" sz="2000" i="1"/>
                        <m:t>=</m:t>
                      </m:r>
                      <m:f>
                        <m:fPr>
                          <m:ctrlPr>
                            <a:rPr lang="en-US" sz="2000" i="1"/>
                          </m:ctrlPr>
                        </m:fPr>
                        <m:num>
                          <m:r>
                            <a:rPr lang="en-US" sz="2000" i="1"/>
                            <m:t>𝑦</m:t>
                          </m:r>
                          <m:r>
                            <a:rPr lang="en-US" sz="2000" i="1"/>
                            <m:t>−1,5</m:t>
                          </m:r>
                        </m:num>
                        <m:den>
                          <m:r>
                            <a:rPr lang="en-US" sz="2000" i="1"/>
                            <m:t>5−1,5</m:t>
                          </m:r>
                        </m:den>
                      </m:f>
                      <m:r>
                        <a:rPr lang="en-US" sz="2000" i="1"/>
                        <m:t>⟺</m:t>
                      </m:r>
                      <m:f>
                        <m:fPr>
                          <m:ctrlPr>
                            <a:rPr lang="en-US" sz="2000" i="1"/>
                          </m:ctrlPr>
                        </m:fPr>
                        <m:num>
                          <m:r>
                            <a:rPr lang="en-US" sz="2000" i="1"/>
                            <m:t>𝑥</m:t>
                          </m:r>
                        </m:num>
                        <m:den>
                          <m:r>
                            <a:rPr lang="en-US" sz="2000" i="1"/>
                            <m:t>7</m:t>
                          </m:r>
                        </m:den>
                      </m:f>
                      <m:r>
                        <a:rPr lang="en-US" sz="2000" i="1"/>
                        <m:t>=</m:t>
                      </m:r>
                      <m:f>
                        <m:fPr>
                          <m:ctrlPr>
                            <a:rPr lang="en-US" sz="2000" i="1"/>
                          </m:ctrlPr>
                        </m:fPr>
                        <m:num>
                          <m:r>
                            <a:rPr lang="en-US" sz="2000" i="1"/>
                            <m:t>𝑦</m:t>
                          </m:r>
                          <m:r>
                            <a:rPr lang="en-US" sz="2000" i="1"/>
                            <m:t>−1,5</m:t>
                          </m:r>
                        </m:num>
                        <m:den>
                          <m:r>
                            <a:rPr lang="en-US" sz="2000" i="1"/>
                            <m:t>3,5</m:t>
                          </m:r>
                        </m:den>
                      </m:f>
                      <m:r>
                        <a:rPr lang="en-US" sz="2000" i="1"/>
                        <m:t>⟺</m:t>
                      </m:r>
                      <m:r>
                        <a:rPr lang="en-US" sz="2000" i="1"/>
                        <m:t>𝑥</m:t>
                      </m:r>
                      <m:r>
                        <a:rPr lang="en-US" sz="2000" i="1"/>
                        <m:t>−2</m:t>
                      </m:r>
                      <m:r>
                        <a:rPr lang="en-US" sz="2000" i="1"/>
                        <m:t>𝑦</m:t>
                      </m:r>
                      <m:r>
                        <a:rPr lang="en-US" sz="2000" i="1"/>
                        <m:t>+3=0</m:t>
                      </m:r>
                    </m:oMath>
                  </m:oMathPara>
                </a14:m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Giao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/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trục</a:t>
                </a:r>
                <a:r>
                  <a:rPr lang="en-US" sz="2000" dirty="0"/>
                  <a:t> Oy </a:t>
                </a:r>
                <a:r>
                  <a:rPr lang="en-US" sz="2000" dirty="0" err="1"/>
                  <a:t>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x = 0. </a:t>
                </a:r>
                <a:r>
                  <a:rPr lang="en-US" sz="2000" dirty="0" err="1"/>
                  <a:t>Thời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x = 0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gia</a:t>
                </a:r>
                <a:r>
                  <a:rPr lang="en-US" sz="2000" dirty="0"/>
                  <a:t> ban </a:t>
                </a:r>
                <a:r>
                  <a:rPr lang="en-US" sz="2000" dirty="0" err="1"/>
                  <a:t>đầu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người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tập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phải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trả</a:t>
                </a:r>
                <a:r>
                  <a:rPr lang="en-US" sz="2000" dirty="0"/>
                  <a:t>. Khi x = 0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y = 1,5, </a:t>
                </a:r>
                <a:r>
                  <a:rPr lang="en-US" sz="2000" dirty="0" err="1"/>
                  <a:t>vì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tham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gia</a:t>
                </a:r>
                <a:r>
                  <a:rPr lang="en-US" sz="2000" dirty="0"/>
                  <a:t> ban </a:t>
                </a:r>
                <a:r>
                  <a:rPr lang="en-US" sz="2000" dirty="0" err="1"/>
                  <a:t>đầu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người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tập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phải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1 500 000 </a:t>
                </a:r>
                <a:r>
                  <a:rPr lang="en-US" sz="2000" dirty="0" err="1"/>
                  <a:t>đồng</a:t>
                </a:r>
                <a:r>
                  <a:rPr lang="en-US" sz="2000" dirty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23A60C-7DBD-491A-B157-1F02FC44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86" y="706169"/>
                <a:ext cx="7748952" cy="4192558"/>
              </a:xfrm>
              <a:prstGeom prst="rect">
                <a:avLst/>
              </a:prstGeom>
              <a:blipFill>
                <a:blip r:embed="rId3"/>
                <a:stretch>
                  <a:fillRect l="-786" r="-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6EACADB-31CD-44B7-8E31-B6ACAF3A9D24}"/>
              </a:ext>
            </a:extLst>
          </p:cNvPr>
          <p:cNvSpPr txBox="1"/>
          <p:nvPr/>
        </p:nvSpPr>
        <p:spPr>
          <a:xfrm>
            <a:off x="4162926" y="0"/>
            <a:ext cx="818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Giải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526F12-0B45-41C5-B5E6-EAD730E4933A}"/>
                  </a:ext>
                </a:extLst>
              </p:cNvPr>
              <p:cNvSpPr txBox="1"/>
              <p:nvPr/>
            </p:nvSpPr>
            <p:spPr>
              <a:xfrm>
                <a:off x="820616" y="-29198"/>
                <a:ext cx="7188176" cy="5172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c)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+ Do AH </a:t>
                </a:r>
                <a:r>
                  <a:rPr lang="en-US" sz="2000" dirty="0" err="1"/>
                  <a:t>vuông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góc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BC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AH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/>
                        </m:ctrlPr>
                      </m:accPr>
                      <m:e>
                        <m:sSub>
                          <m:sSubPr>
                            <m:ctrlPr>
                              <a:rPr lang="en-US" sz="2000" i="1"/>
                            </m:ctrlPr>
                          </m:sSubPr>
                          <m:e>
                            <m:r>
                              <a:rPr lang="en-US" sz="2000" i="1"/>
                              <m:t>𝑛</m:t>
                            </m:r>
                          </m:e>
                          <m:sub>
                            <m:r>
                              <a:rPr lang="en-US" sz="2000" i="1"/>
                              <m:t>𝐴𝐻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= (3; -1)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AH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/>
                        </m:ctrlPr>
                      </m:accPr>
                      <m:e>
                        <m:sSub>
                          <m:sSubPr>
                            <m:ctrlPr>
                              <a:rPr lang="en-US" sz="2000" i="1"/>
                            </m:ctrlPr>
                          </m:sSubPr>
                          <m:e>
                            <m:r>
                              <a:rPr lang="en-US" sz="2000" i="1"/>
                              <m:t>𝑛</m:t>
                            </m:r>
                          </m:e>
                          <m:sub>
                            <m:r>
                              <a:rPr lang="en-US" sz="2000" i="1"/>
                              <m:t>𝐴𝐻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= (3; -1)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3(x – 1) – 1(y – 3) = 0 </a:t>
                </a:r>
                <a14:m>
                  <m:oMath xmlns:m="http://schemas.openxmlformats.org/officeDocument/2006/math">
                    <m:r>
                      <a:rPr lang="en-US" sz="2000" i="1"/>
                      <m:t>⇔</m:t>
                    </m:r>
                  </m:oMath>
                </a14:m>
                <a:r>
                  <a:rPr lang="en-US" sz="2000" dirty="0"/>
                  <a:t> 3x – y =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+ Do M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trung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BC </a:t>
                </a:r>
                <a:r>
                  <a:rPr lang="en-US" sz="2000" dirty="0" err="1"/>
                  <a:t>nên</a:t>
                </a:r>
                <a:r>
                  <a:rPr lang="en-US" sz="2000" dirty="0"/>
                  <a:t> M(2; -2);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/>
                        </m:ctrlPr>
                      </m:accPr>
                      <m:e>
                        <m:r>
                          <a:rPr lang="en-US" sz="2000" i="1"/>
                          <m:t>𝐴𝑀</m:t>
                        </m:r>
                      </m:e>
                    </m:acc>
                  </m:oMath>
                </a14:m>
                <a:r>
                  <a:rPr lang="en-US" sz="2000" dirty="0"/>
                  <a:t> = (1; 5) </a:t>
                </a:r>
                <a14:m>
                  <m:oMath xmlns:m="http://schemas.openxmlformats.org/officeDocument/2006/math">
                    <m:r>
                      <a:rPr lang="en-US" sz="2000" i="1"/>
                      <m:t>⇒</m:t>
                    </m:r>
                    <m:acc>
                      <m:accPr>
                        <m:chr m:val="⃗"/>
                        <m:ctrlPr>
                          <a:rPr lang="en-US" sz="2000" i="1"/>
                        </m:ctrlPr>
                      </m:accPr>
                      <m:e>
                        <m:sSub>
                          <m:sSubPr>
                            <m:ctrlPr>
                              <a:rPr lang="en-US" sz="2000" i="1"/>
                            </m:ctrlPr>
                          </m:sSubPr>
                          <m:e>
                            <m:r>
                              <a:rPr lang="en-US" sz="2000" i="1"/>
                              <m:t>𝑛</m:t>
                            </m:r>
                          </m:e>
                          <m:sub>
                            <m:r>
                              <a:rPr lang="en-US" sz="2000" i="1"/>
                              <m:t>𝐴𝑀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= (5; 1).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trung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AM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pháp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tuyến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/>
                        </m:ctrlPr>
                      </m:accPr>
                      <m:e>
                        <m:sSub>
                          <m:sSubPr>
                            <m:ctrlPr>
                              <a:rPr lang="en-US" sz="2000" i="1"/>
                            </m:ctrlPr>
                          </m:sSubPr>
                          <m:e>
                            <m:r>
                              <a:rPr lang="en-US" sz="2000" i="1"/>
                              <m:t>𝑛</m:t>
                            </m:r>
                          </m:e>
                          <m:sub>
                            <m:r>
                              <a:rPr lang="en-US" sz="2000" i="1"/>
                              <m:t>𝐴𝑀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= (5; 1)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5(x – 1) + 1(y – 3) = 0 </a:t>
                </a:r>
                <a14:m>
                  <m:oMath xmlns:m="http://schemas.openxmlformats.org/officeDocument/2006/math">
                    <m:r>
                      <a:rPr lang="en-US" sz="2000" i="1"/>
                      <m:t>⇔</m:t>
                    </m:r>
                  </m:oMath>
                </a14:m>
                <a:r>
                  <a:rPr lang="en-US" sz="2000" dirty="0"/>
                  <a:t> 5x + y – 8 = 0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526F12-0B45-41C5-B5E6-EAD730E49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6" y="-29198"/>
                <a:ext cx="7188176" cy="5172698"/>
              </a:xfrm>
              <a:prstGeom prst="rect">
                <a:avLst/>
              </a:prstGeom>
              <a:blipFill>
                <a:blip r:embed="rId3"/>
                <a:stretch>
                  <a:fillRect l="-933" b="-1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3070C-6D34-47BB-B535-8A5C95067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94" y="3558539"/>
            <a:ext cx="3294245" cy="1744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B4FDF-AEEF-4CF0-B085-0D08F7C9BDDD}"/>
              </a:ext>
            </a:extLst>
          </p:cNvPr>
          <p:cNvSpPr txBox="1"/>
          <p:nvPr/>
        </p:nvSpPr>
        <p:spPr>
          <a:xfrm>
            <a:off x="222952" y="2213710"/>
            <a:ext cx="1629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Kết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9411A8-A5BF-4A55-B140-F86D5523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375" y="1756064"/>
            <a:ext cx="636562" cy="109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71553-1E83-4C09-9621-9F23E03750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722" y="2494485"/>
            <a:ext cx="3240934" cy="233934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3CADC8-F319-478A-8C6E-C28A8A23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812" y="469473"/>
            <a:ext cx="782941" cy="1093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7015B26-8909-431D-83C4-A2DECFBEA5B4}"/>
                  </a:ext>
                </a:extLst>
              </p:cNvPr>
              <p:cNvSpPr txBox="1"/>
              <p:nvPr/>
            </p:nvSpPr>
            <p:spPr>
              <a:xfrm>
                <a:off x="222952" y="951216"/>
                <a:ext cx="8698096" cy="101771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kumimoji="0" lang="nl-NL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HĐ1: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△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Vẽ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song </a:t>
                </a:r>
                <a:r>
                  <a:rPr lang="en-US" sz="2000" dirty="0" err="1"/>
                  <a:t>song</a:t>
                </a:r>
                <a:r>
                  <a:rPr lang="en-US" sz="2000" dirty="0"/>
                  <a:t> (</a:t>
                </a:r>
                <a:r>
                  <a:rPr lang="en-US" sz="2000" dirty="0" err="1"/>
                  <a:t>hoặc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trùng</a:t>
                </a:r>
                <a:r>
                  <a:rPr lang="en-US" sz="2000" dirty="0"/>
                  <a:t>)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7015B26-8909-431D-83C4-A2DECFBEA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52" y="951216"/>
                <a:ext cx="8698096" cy="1017715"/>
              </a:xfrm>
              <a:prstGeom prst="rect">
                <a:avLst/>
              </a:prstGeom>
              <a:blipFill>
                <a:blip r:embed="rId6"/>
                <a:stretch>
                  <a:fillRect l="-771" r="-351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33B2F7-C666-42BF-B2A4-56E1EBBD226A}"/>
              </a:ext>
            </a:extLst>
          </p:cNvPr>
          <p:cNvSpPr txBox="1"/>
          <p:nvPr/>
        </p:nvSpPr>
        <p:spPr>
          <a:xfrm>
            <a:off x="1126774" y="309675"/>
            <a:ext cx="600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a)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Vectơ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chỉ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phương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đường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lumMod val="10000"/>
                  </a:schemeClr>
                </a:solidFill>
              </a:rPr>
              <a:t>thẳng</a:t>
            </a:r>
            <a:endParaRPr lang="en-US" sz="2200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DAD73D-55D3-47F4-918C-D033B7C86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45" y="4334590"/>
            <a:ext cx="636562" cy="1093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AB36E3-6DC2-47D0-A9FA-C4C08DF30926}"/>
                  </a:ext>
                </a:extLst>
              </p:cNvPr>
              <p:cNvSpPr txBox="1"/>
              <p:nvPr/>
            </p:nvSpPr>
            <p:spPr>
              <a:xfrm>
                <a:off x="238880" y="2753102"/>
                <a:ext cx="5460112" cy="2390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mũi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tên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yêu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AB36E3-6DC2-47D0-A9FA-C4C08DF30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80" y="2753102"/>
                <a:ext cx="5460112" cy="2390398"/>
              </a:xfrm>
              <a:prstGeom prst="rect">
                <a:avLst/>
              </a:prstGeom>
              <a:blipFill>
                <a:blip r:embed="rId7"/>
                <a:stretch>
                  <a:fillRect l="-1116" r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8" grpId="0" animBg="1"/>
      <p:bldP spid="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8" name="Google Shape;6858;p58"/>
          <p:cNvSpPr txBox="1">
            <a:spLocks noGrp="1"/>
          </p:cNvSpPr>
          <p:nvPr>
            <p:ph type="title"/>
          </p:nvPr>
        </p:nvSpPr>
        <p:spPr>
          <a:xfrm>
            <a:off x="875295" y="1107026"/>
            <a:ext cx="7640700" cy="4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HƯỚNG DẪN VỀ NHÀ</a:t>
            </a:r>
            <a:endParaRPr dirty="0"/>
          </a:p>
        </p:txBody>
      </p:sp>
      <p:sp>
        <p:nvSpPr>
          <p:cNvPr id="6860" name="Google Shape;6860;p58"/>
          <p:cNvSpPr txBox="1"/>
          <p:nvPr/>
        </p:nvSpPr>
        <p:spPr>
          <a:xfrm>
            <a:off x="1965234" y="1672684"/>
            <a:ext cx="67161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 nhớ kiến thức trong bài.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61" name="Google Shape;6861;p58"/>
          <p:cNvSpPr/>
          <p:nvPr/>
        </p:nvSpPr>
        <p:spPr>
          <a:xfrm>
            <a:off x="1564258" y="1811434"/>
            <a:ext cx="267000" cy="267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2" name="Google Shape;6862;p58"/>
          <p:cNvSpPr txBox="1"/>
          <p:nvPr/>
        </p:nvSpPr>
        <p:spPr>
          <a:xfrm>
            <a:off x="1984196" y="2357495"/>
            <a:ext cx="67161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các bài tập trong SBT.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63" name="Google Shape;6863;p58"/>
          <p:cNvSpPr/>
          <p:nvPr/>
        </p:nvSpPr>
        <p:spPr>
          <a:xfrm>
            <a:off x="1564258" y="2494131"/>
            <a:ext cx="267000" cy="267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4" name="Google Shape;6864;p58"/>
          <p:cNvSpPr txBox="1"/>
          <p:nvPr/>
        </p:nvSpPr>
        <p:spPr>
          <a:xfrm>
            <a:off x="1984196" y="3081758"/>
            <a:ext cx="6836758" cy="132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000" b="1" i="1" dirty="0" err="1"/>
              <a:t>Vị</a:t>
            </a:r>
            <a:r>
              <a:rPr lang="en-US" sz="2000" b="1" i="1" dirty="0"/>
              <a:t> </a:t>
            </a:r>
            <a:r>
              <a:rPr lang="en-US" sz="2000" b="1" i="1" dirty="0" err="1"/>
              <a:t>trí</a:t>
            </a:r>
            <a:r>
              <a:rPr lang="en-US" sz="2000" b="1" i="1" dirty="0"/>
              <a:t> </a:t>
            </a:r>
            <a:r>
              <a:rPr lang="en-US" sz="2000" b="1" i="1" dirty="0" err="1"/>
              <a:t>tương</a:t>
            </a:r>
            <a:r>
              <a:rPr lang="en-US" sz="2000" b="1" i="1" dirty="0"/>
              <a:t> </a:t>
            </a:r>
            <a:r>
              <a:rPr lang="en-US" sz="2000" b="1" i="1" dirty="0" err="1"/>
              <a:t>đối</a:t>
            </a:r>
            <a:r>
              <a:rPr lang="en-US" sz="2000" b="1" i="1" dirty="0"/>
              <a:t> </a:t>
            </a:r>
            <a:r>
              <a:rPr lang="en-US" sz="2000" b="1" i="1" dirty="0" err="1"/>
              <a:t>và</a:t>
            </a:r>
            <a:r>
              <a:rPr lang="en-US" sz="2000" b="1" i="1" dirty="0"/>
              <a:t> </a:t>
            </a:r>
            <a:r>
              <a:rPr lang="en-US" sz="2000" b="1" i="1" dirty="0" err="1"/>
              <a:t>góc</a:t>
            </a:r>
            <a:r>
              <a:rPr lang="en-US" sz="2000" b="1" i="1" dirty="0"/>
              <a:t> </a:t>
            </a:r>
            <a:r>
              <a:rPr lang="en-US" sz="2000" b="1" i="1" dirty="0" err="1"/>
              <a:t>giữa</a:t>
            </a:r>
            <a:r>
              <a:rPr lang="en-US" sz="2000" b="1" i="1" dirty="0"/>
              <a:t> </a:t>
            </a:r>
            <a:r>
              <a:rPr lang="en-US" sz="2000" b="1" i="1" dirty="0" err="1"/>
              <a:t>hai</a:t>
            </a:r>
            <a:r>
              <a:rPr lang="en-US" sz="2000" b="1" i="1" dirty="0"/>
              <a:t> </a:t>
            </a:r>
            <a:r>
              <a:rPr lang="en-US" sz="2000" b="1" i="1" dirty="0" err="1"/>
              <a:t>đường</a:t>
            </a:r>
            <a:r>
              <a:rPr lang="en-US" sz="2000" b="1" i="1" dirty="0"/>
              <a:t> </a:t>
            </a:r>
            <a:r>
              <a:rPr lang="en-US" sz="2000" b="1" i="1" dirty="0" err="1"/>
              <a:t>thẳng</a:t>
            </a:r>
            <a:r>
              <a:rPr lang="en-US" sz="2000" b="1" i="1" dirty="0"/>
              <a:t>. </a:t>
            </a:r>
            <a:r>
              <a:rPr lang="en-US" sz="2000" b="1" i="1" dirty="0" err="1"/>
              <a:t>Khoảng</a:t>
            </a:r>
            <a:r>
              <a:rPr lang="en-US" sz="2000" b="1" i="1" dirty="0"/>
              <a:t> </a:t>
            </a:r>
            <a:r>
              <a:rPr lang="en-US" sz="2000" b="1" i="1" dirty="0" err="1"/>
              <a:t>cách</a:t>
            </a:r>
            <a:r>
              <a:rPr lang="en-US" sz="2000" b="1" i="1" dirty="0"/>
              <a:t> </a:t>
            </a:r>
            <a:r>
              <a:rPr lang="en-US" sz="2000" b="1" i="1" dirty="0" err="1"/>
              <a:t>từ</a:t>
            </a:r>
            <a:r>
              <a:rPr lang="en-US" sz="2000" b="1" i="1" dirty="0"/>
              <a:t> </a:t>
            </a:r>
            <a:r>
              <a:rPr lang="en-US" sz="2000" b="1" i="1" dirty="0" err="1"/>
              <a:t>một</a:t>
            </a:r>
            <a:r>
              <a:rPr lang="en-US" sz="2000" b="1" i="1" dirty="0"/>
              <a:t> </a:t>
            </a:r>
            <a:r>
              <a:rPr lang="en-US" sz="2000" b="1" i="1" dirty="0" err="1"/>
              <a:t>điểm</a:t>
            </a:r>
            <a:r>
              <a:rPr lang="en-US" sz="2000" b="1" i="1" dirty="0"/>
              <a:t> </a:t>
            </a:r>
            <a:r>
              <a:rPr lang="en-US" sz="2000" b="1" i="1" dirty="0" err="1"/>
              <a:t>đến</a:t>
            </a:r>
            <a:r>
              <a:rPr lang="en-US" sz="2000" b="1" i="1" dirty="0"/>
              <a:t> </a:t>
            </a:r>
            <a:r>
              <a:rPr lang="en-US" sz="2000" b="1" i="1" dirty="0" err="1"/>
              <a:t>một</a:t>
            </a:r>
            <a:r>
              <a:rPr lang="en-US" sz="2000" b="1" i="1" dirty="0"/>
              <a:t> </a:t>
            </a:r>
            <a:r>
              <a:rPr lang="en-US" sz="2000" b="1" i="1" dirty="0" err="1"/>
              <a:t>đường</a:t>
            </a:r>
            <a:r>
              <a:rPr lang="en-US" sz="2000" b="1" i="1" dirty="0"/>
              <a:t> </a:t>
            </a:r>
            <a:r>
              <a:rPr lang="en-US" sz="2000" b="1" i="1" dirty="0" err="1"/>
              <a:t>thẳng</a:t>
            </a:r>
            <a:r>
              <a:rPr lang="en-US" sz="2000" i="1" dirty="0"/>
              <a:t>”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65" name="Google Shape;6865;p58"/>
          <p:cNvSpPr/>
          <p:nvPr/>
        </p:nvSpPr>
        <p:spPr>
          <a:xfrm>
            <a:off x="1564258" y="3133172"/>
            <a:ext cx="267000" cy="267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68" name="Google Shape;6868;p58"/>
          <p:cNvGrpSpPr/>
          <p:nvPr/>
        </p:nvGrpSpPr>
        <p:grpSpPr>
          <a:xfrm>
            <a:off x="1831258" y="1206924"/>
            <a:ext cx="606174" cy="160002"/>
            <a:chOff x="5156900" y="4578450"/>
            <a:chExt cx="581350" cy="153450"/>
          </a:xfrm>
        </p:grpSpPr>
        <p:sp>
          <p:nvSpPr>
            <p:cNvPr id="6869" name="Google Shape;6869;p58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8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8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8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8" grpId="0"/>
      <p:bldP spid="6860" grpId="0"/>
      <p:bldP spid="6861" grpId="0" animBg="1"/>
      <p:bldP spid="6862" grpId="0"/>
      <p:bldP spid="6863" grpId="0" animBg="1"/>
      <p:bldP spid="6864" grpId="0"/>
      <p:bldP spid="686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2" name="Google Shape;6772;p54"/>
          <p:cNvSpPr txBox="1">
            <a:spLocks noGrp="1"/>
          </p:cNvSpPr>
          <p:nvPr>
            <p:ph type="title"/>
          </p:nvPr>
        </p:nvSpPr>
        <p:spPr>
          <a:xfrm>
            <a:off x="1168200" y="1758109"/>
            <a:ext cx="6807600" cy="16272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HẸN GẶP LẠI CÁC EM </a:t>
            </a:r>
            <a:br>
              <a:rPr lang="en" sz="4400" dirty="0">
                <a:latin typeface="+mn-lt"/>
              </a:rPr>
            </a:br>
            <a:r>
              <a:rPr lang="en" sz="4400" dirty="0">
                <a:latin typeface="+mn-lt"/>
              </a:rPr>
              <a:t>Ở TIẾT HỌC SAU!</a:t>
            </a:r>
            <a:endParaRPr sz="44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EF046804-EC7C-435E-A209-47A3BAE70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7752" y="3026467"/>
            <a:ext cx="8486500" cy="2645153"/>
          </a:xfrm>
          <a:prstGeom prst="rect">
            <a:avLst/>
          </a:prstGeom>
        </p:spPr>
      </p:pic>
      <p:grpSp>
        <p:nvGrpSpPr>
          <p:cNvPr id="6448" name="Google Shape;6448;p40"/>
          <p:cNvGrpSpPr/>
          <p:nvPr/>
        </p:nvGrpSpPr>
        <p:grpSpPr>
          <a:xfrm>
            <a:off x="6672331" y="-261634"/>
            <a:ext cx="581350" cy="153450"/>
            <a:chOff x="5156900" y="4578450"/>
            <a:chExt cx="581350" cy="153450"/>
          </a:xfrm>
        </p:grpSpPr>
        <p:sp>
          <p:nvSpPr>
            <p:cNvPr id="6449" name="Google Shape;6449;p40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40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40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2" name="Google Shape;6452;p40"/>
          <p:cNvGrpSpPr/>
          <p:nvPr/>
        </p:nvGrpSpPr>
        <p:grpSpPr>
          <a:xfrm>
            <a:off x="277751" y="2521902"/>
            <a:ext cx="581350" cy="153450"/>
            <a:chOff x="5156900" y="4578450"/>
            <a:chExt cx="581350" cy="153450"/>
          </a:xfrm>
        </p:grpSpPr>
        <p:sp>
          <p:nvSpPr>
            <p:cNvPr id="6453" name="Google Shape;6453;p40"/>
            <p:cNvSpPr/>
            <p:nvPr/>
          </p:nvSpPr>
          <p:spPr>
            <a:xfrm>
              <a:off x="5156900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10" y="0"/>
                  </a:moveTo>
                  <a:cubicBezTo>
                    <a:pt x="369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7" y="6063"/>
                    <a:pt x="164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42" y="220"/>
                  </a:lnTo>
                  <a:cubicBezTo>
                    <a:pt x="1378" y="71"/>
                    <a:pt x="1130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40"/>
            <p:cNvSpPr/>
            <p:nvPr/>
          </p:nvSpPr>
          <p:spPr>
            <a:xfrm>
              <a:off x="5374225" y="4578450"/>
              <a:ext cx="146675" cy="153450"/>
            </a:xfrm>
            <a:custGeom>
              <a:avLst/>
              <a:gdLst/>
              <a:ahLst/>
              <a:cxnLst/>
              <a:rect l="l" t="t" r="r" b="b"/>
              <a:pathLst>
                <a:path w="5867" h="6138" extrusionOk="0">
                  <a:moveTo>
                    <a:pt x="934" y="0"/>
                  </a:moveTo>
                  <a:cubicBezTo>
                    <a:pt x="385" y="0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695"/>
                    <a:pt x="383" y="6138"/>
                    <a:pt x="931" y="6138"/>
                  </a:cubicBezTo>
                  <a:cubicBezTo>
                    <a:pt x="1155" y="6138"/>
                    <a:pt x="1407" y="6063"/>
                    <a:pt x="1672" y="5904"/>
                  </a:cubicBezTo>
                  <a:lnTo>
                    <a:pt x="4955" y="4020"/>
                  </a:lnTo>
                  <a:cubicBezTo>
                    <a:pt x="5867" y="3503"/>
                    <a:pt x="5867" y="2622"/>
                    <a:pt x="4955" y="2105"/>
                  </a:cubicBezTo>
                  <a:lnTo>
                    <a:pt x="1672" y="220"/>
                  </a:lnTo>
                  <a:cubicBezTo>
                    <a:pt x="1409" y="71"/>
                    <a:pt x="1158" y="0"/>
                    <a:pt x="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40"/>
            <p:cNvSpPr/>
            <p:nvPr/>
          </p:nvSpPr>
          <p:spPr>
            <a:xfrm>
              <a:off x="5592325" y="4578450"/>
              <a:ext cx="145925" cy="153450"/>
            </a:xfrm>
            <a:custGeom>
              <a:avLst/>
              <a:gdLst/>
              <a:ahLst/>
              <a:cxnLst/>
              <a:rect l="l" t="t" r="r" b="b"/>
              <a:pathLst>
                <a:path w="5837" h="6138" extrusionOk="0">
                  <a:moveTo>
                    <a:pt x="923" y="0"/>
                  </a:moveTo>
                  <a:cubicBezTo>
                    <a:pt x="384" y="0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695"/>
                    <a:pt x="367" y="6138"/>
                    <a:pt x="906" y="6138"/>
                  </a:cubicBezTo>
                  <a:cubicBezTo>
                    <a:pt x="1127" y="6138"/>
                    <a:pt x="1376" y="6063"/>
                    <a:pt x="1641" y="5904"/>
                  </a:cubicBezTo>
                  <a:lnTo>
                    <a:pt x="4924" y="4020"/>
                  </a:lnTo>
                  <a:cubicBezTo>
                    <a:pt x="5836" y="3503"/>
                    <a:pt x="5836" y="2622"/>
                    <a:pt x="4924" y="2105"/>
                  </a:cubicBezTo>
                  <a:lnTo>
                    <a:pt x="1641" y="220"/>
                  </a:lnTo>
                  <a:cubicBezTo>
                    <a:pt x="1387" y="71"/>
                    <a:pt x="1142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07CCF-32D4-467E-820A-9F80E681B61D}"/>
                  </a:ext>
                </a:extLst>
              </p:cNvPr>
              <p:cNvSpPr txBox="1"/>
              <p:nvPr/>
            </p:nvSpPr>
            <p:spPr>
              <a:xfrm>
                <a:off x="1359382" y="3226434"/>
                <a:ext cx="6612803" cy="1651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+ </a:t>
                </a:r>
                <a:r>
                  <a:rPr lang="en-US" sz="2000" dirty="0" err="1"/>
                  <a:t>Nếu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thì</a:t>
                </a:r>
                <a:r>
                  <a:rPr lang="en-US" sz="2000" dirty="0"/>
                  <a:t> </a:t>
                </a:r>
                <a:r>
                  <a:rPr lang="en-US" sz="2000" i="1" dirty="0"/>
                  <a:t>k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 err="1"/>
                  <a:t>cũng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+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hoàn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toàn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định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07CCF-32D4-467E-820A-9F80E681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382" y="3226434"/>
                <a:ext cx="6612803" cy="1651158"/>
              </a:xfrm>
              <a:prstGeom prst="rect">
                <a:avLst/>
              </a:prstGeom>
              <a:blipFill>
                <a:blip r:embed="rId5"/>
                <a:stretch>
                  <a:fillRect l="-1014" r="-922" b="-5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8ED14B3-89A8-467A-B9AD-1442E40DB08F}"/>
              </a:ext>
            </a:extLst>
          </p:cNvPr>
          <p:cNvSpPr txBox="1"/>
          <p:nvPr/>
        </p:nvSpPr>
        <p:spPr>
          <a:xfrm>
            <a:off x="568413" y="2521902"/>
            <a:ext cx="18288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Nhận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xét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FFCB133-990F-493A-90EC-6B32F6789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3682" y="764460"/>
            <a:ext cx="6904201" cy="17015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8F30AE-A972-45BD-A1A4-F0D0EA2834E3}"/>
              </a:ext>
            </a:extLst>
          </p:cNvPr>
          <p:cNvSpPr txBox="1"/>
          <p:nvPr/>
        </p:nvSpPr>
        <p:spPr>
          <a:xfrm>
            <a:off x="1014392" y="265908"/>
            <a:ext cx="1828800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Kết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luận</a:t>
            </a:r>
            <a:endParaRPr lang="en-US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9E3A04-648E-4FE7-B532-F04759FF78BF}"/>
                  </a:ext>
                </a:extLst>
              </p:cNvPr>
              <p:cNvSpPr txBox="1"/>
              <p:nvPr/>
            </p:nvSpPr>
            <p:spPr>
              <a:xfrm>
                <a:off x="1758459" y="973160"/>
                <a:ext cx="5814646" cy="1302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gọi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nếu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dirty="0"/>
                  <a:t> song </a:t>
                </a:r>
                <a:r>
                  <a:rPr lang="en-US" sz="2000" dirty="0" err="1"/>
                  <a:t>song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hoặc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trùng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9E3A04-648E-4FE7-B532-F04759FF7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459" y="973160"/>
                <a:ext cx="5814646" cy="1302216"/>
              </a:xfrm>
              <a:prstGeom prst="rect">
                <a:avLst/>
              </a:prstGeom>
              <a:blipFill>
                <a:blip r:embed="rId8"/>
                <a:stretch>
                  <a:fillRect l="-1048" r="-1153" b="-7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FE2095-AE9F-4222-9589-5AF5226A6BD7}"/>
                  </a:ext>
                </a:extLst>
              </p:cNvPr>
              <p:cNvSpPr txBox="1"/>
              <p:nvPr/>
            </p:nvSpPr>
            <p:spPr>
              <a:xfrm>
                <a:off x="0" y="492369"/>
                <a:ext cx="5989178" cy="29486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30000"/>
                  </a:lnSpc>
                </a:pPr>
                <a:r>
                  <a:rPr lang="en-US" sz="2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HĐ2.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đường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đi</a:t>
                </a:r>
                <a:r>
                  <a:rPr lang="en-US" sz="2000" dirty="0"/>
                  <a:t> qua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nằm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trên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n-US" sz="2000" dirty="0" err="1"/>
                  <a:t>Nhận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xét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về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hai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b) </a:t>
                </a:r>
                <a:r>
                  <a:rPr lang="en-US" sz="2000" dirty="0" err="1"/>
                  <a:t>Chứng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thực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sao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  <a:br>
                  <a:rPr lang="en-US" sz="2000" dirty="0"/>
                </a:br>
                <a:r>
                  <a:rPr lang="en-US" sz="2000" dirty="0"/>
                  <a:t>c) </a:t>
                </a:r>
                <a:r>
                  <a:rPr lang="en-US" sz="2000" dirty="0" err="1"/>
                  <a:t>Biểu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diễn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/>
                  <a:t> qua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điểm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và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vectơ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phương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FE2095-AE9F-4222-9589-5AF5226A6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2369"/>
                <a:ext cx="5989178" cy="2948692"/>
              </a:xfrm>
              <a:prstGeom prst="rect">
                <a:avLst/>
              </a:prstGeom>
              <a:blipFill>
                <a:blip r:embed="rId2"/>
                <a:stretch>
                  <a:fillRect l="-1018" r="-1018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D67A1E2-AE5D-4867-AC91-E1EE48E8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4267200"/>
            <a:ext cx="10858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CA32B-1999-4F13-AD4D-69FF0154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178" y="1055641"/>
            <a:ext cx="3154822" cy="238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FB581-C6C0-49D1-92B5-86AE26DD1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485" y="4169019"/>
            <a:ext cx="533400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53D76-D13E-4338-BA36-334D92B7A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04" y="4721469"/>
            <a:ext cx="1508613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EA9579-10C8-4CA3-83D0-B04D7575B139}"/>
                  </a:ext>
                </a:extLst>
              </p:cNvPr>
              <p:cNvSpPr txBox="1"/>
              <p:nvPr/>
            </p:nvSpPr>
            <p:spPr>
              <a:xfrm>
                <a:off x="986204" y="3323608"/>
                <a:ext cx="8065183" cy="1887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800"/>
                  </a:spcAft>
                </a:pPr>
                <a:r>
                  <a:rPr lang="en-US" sz="2000" b="1" i="1" u="sng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</a:rPr>
                  <a:t>a) Hai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vectơ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và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cùng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phương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nhau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.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</a:rPr>
                  <a:t>b)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Xét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M(x; y)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.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Vì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cùng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phương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nên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có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thực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t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sao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cho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</m:acc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EA9579-10C8-4CA3-83D0-B04D7575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04" y="3323608"/>
                <a:ext cx="8065183" cy="1887183"/>
              </a:xfrm>
              <a:prstGeom prst="rect">
                <a:avLst/>
              </a:prstGeom>
              <a:blipFill>
                <a:blip r:embed="rId8"/>
                <a:stretch>
                  <a:fillRect l="-831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57D4659-C86A-4626-97A9-5147AE5F4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2875" y="-80768"/>
            <a:ext cx="1381125" cy="1136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0019A3-6FCC-4548-8BCB-D68D8DBA292F}"/>
              </a:ext>
            </a:extLst>
          </p:cNvPr>
          <p:cNvSpPr txBox="1"/>
          <p:nvPr/>
        </p:nvSpPr>
        <p:spPr>
          <a:xfrm>
            <a:off x="513617" y="10678"/>
            <a:ext cx="6154615" cy="430887"/>
          </a:xfrm>
          <a:prstGeom prst="rect">
            <a:avLst/>
          </a:prstGeom>
          <a:solidFill>
            <a:srgbClr val="F6F3D9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b) </a:t>
            </a:r>
            <a:r>
              <a:rPr kumimoji="0" lang="nl-NL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Phương trình tham số của đường thẳng 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9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FE2095-AE9F-4222-9589-5AF5226A6BD7}"/>
                  </a:ext>
                </a:extLst>
              </p:cNvPr>
              <p:cNvSpPr txBox="1"/>
              <p:nvPr/>
            </p:nvSpPr>
            <p:spPr>
              <a:xfrm>
                <a:off x="0" y="-11723"/>
                <a:ext cx="5989178" cy="29486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HĐ2.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mặt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độ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𝑂𝑥𝑦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đường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Δ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qua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điểm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  <m:sub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0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;</m:t>
                        </m:r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0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vectơ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chỉ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phương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;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Xét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điểm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𝑀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;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nằm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trên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Δ</m:t>
                    </m:r>
                  </m:oMath>
                </a14:m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</a:b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Nhận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xét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về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phương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vectơ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20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</m:acc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</a:b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Chứng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minh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thực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sao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20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</m:acc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𝑡</m:t>
                    </m:r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</a:b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c)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Biểu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diễn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độ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điểm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𝑀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qua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độ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điểm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𝑀</m:t>
                        </m:r>
                      </m:e>
                      <m:sub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độ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vectơ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chỉ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phương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𝑢</m:t>
                        </m:r>
                      </m:e>
                    </m:acc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FE2095-AE9F-4222-9589-5AF5226A6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1723"/>
                <a:ext cx="5989178" cy="2948692"/>
              </a:xfrm>
              <a:prstGeom prst="rect">
                <a:avLst/>
              </a:prstGeom>
              <a:blipFill>
                <a:blip r:embed="rId2"/>
                <a:stretch>
                  <a:fillRect l="-1018" r="-1018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D67A1E2-AE5D-4867-AC91-E1EE48E8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4267200"/>
            <a:ext cx="10858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CA32B-1999-4F13-AD4D-69FF0154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178" y="269913"/>
            <a:ext cx="3154822" cy="238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FB581-C6C0-49D1-92B5-86AE26DD1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485" y="4169019"/>
            <a:ext cx="533400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53D76-D13E-4338-BA36-334D92B7A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04" y="4721469"/>
            <a:ext cx="1508613" cy="62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EA9579-10C8-4CA3-83D0-B04D7575B139}"/>
                  </a:ext>
                </a:extLst>
              </p:cNvPr>
              <p:cNvSpPr txBox="1"/>
              <p:nvPr/>
            </p:nvSpPr>
            <p:spPr>
              <a:xfrm>
                <a:off x="937997" y="2936969"/>
                <a:ext cx="8064011" cy="21921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i="1" dirty="0">
                    <a:solidFill>
                      <a:srgbClr val="002060"/>
                    </a:solidFill>
                  </a:rPr>
                  <a:t>c) Do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nên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𝑏𝑡</m:t>
                              </m:r>
                            </m:e>
                          </m:eqArr>
                        </m:e>
                      </m:d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𝑎𝑡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𝑏𝑡</m:t>
                              </m:r>
                              <m:r>
                                <a:rPr 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i="1" dirty="0">
                  <a:solidFill>
                    <a:srgbClr val="002060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000" i="1" dirty="0" err="1">
                    <a:solidFill>
                      <a:srgbClr val="002060"/>
                    </a:solidFill>
                  </a:rPr>
                  <a:t>Ngược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lại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,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nếu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M (x; y)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trong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mặt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phẳng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toạ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thoả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mãn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hệ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(I) </a:t>
                </a:r>
                <a:r>
                  <a:rPr lang="en-US" sz="2000" i="1" dirty="0" err="1">
                    <a:solidFill>
                      <a:srgbClr val="002060"/>
                    </a:solidFill>
                  </a:rPr>
                  <a:t>thì</a:t>
                </a:r>
                <a:r>
                  <a:rPr lang="en-US" sz="2000" i="1" dirty="0">
                    <a:solidFill>
                      <a:srgbClr val="002060"/>
                    </a:solidFill>
                  </a:rPr>
                  <a:t> M(x; y)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∈∆</m:t>
                    </m:r>
                  </m:oMath>
                </a14:m>
                <a:r>
                  <a:rPr lang="en-US" sz="2000" i="1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EA9579-10C8-4CA3-83D0-B04D7575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97" y="2936969"/>
                <a:ext cx="8064011" cy="2192139"/>
              </a:xfrm>
              <a:prstGeom prst="rect">
                <a:avLst/>
              </a:prstGeom>
              <a:blipFill>
                <a:blip r:embed="rId8"/>
                <a:stretch>
                  <a:fillRect l="-831" b="-4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0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heme/theme1.xml><?xml version="1.0" encoding="utf-8"?>
<a:theme xmlns:a="http://schemas.openxmlformats.org/drawingml/2006/main" name="HS Electives: Sociology Subject for High School - 9th Grade: Concepts in Probability and Statistics by Slidesgo">
  <a:themeElements>
    <a:clrScheme name="Simple Light">
      <a:dk1>
        <a:srgbClr val="452666"/>
      </a:dk1>
      <a:lt1>
        <a:srgbClr val="F6F3D9"/>
      </a:lt1>
      <a:dk2>
        <a:srgbClr val="452666"/>
      </a:dk2>
      <a:lt2>
        <a:srgbClr val="F26F55"/>
      </a:lt2>
      <a:accent1>
        <a:srgbClr val="FCE657"/>
      </a:accent1>
      <a:accent2>
        <a:srgbClr val="37C1CA"/>
      </a:accent2>
      <a:accent3>
        <a:srgbClr val="3889C6"/>
      </a:accent3>
      <a:accent4>
        <a:srgbClr val="EA76A6"/>
      </a:accent4>
      <a:accent5>
        <a:srgbClr val="FFFFFF"/>
      </a:accent5>
      <a:accent6>
        <a:srgbClr val="FFFFFF"/>
      </a:accent6>
      <a:hlink>
        <a:srgbClr val="452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4671</Words>
  <Application>Microsoft Office PowerPoint</Application>
  <PresentationFormat>On-screen Show (16:9)</PresentationFormat>
  <Paragraphs>260</Paragraphs>
  <Slides>61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Inter SemiBold</vt:lpstr>
      <vt:lpstr>Montserrat</vt:lpstr>
      <vt:lpstr>Wingdings</vt:lpstr>
      <vt:lpstr>Kavoon</vt:lpstr>
      <vt:lpstr>Inter Black</vt:lpstr>
      <vt:lpstr>Calibri</vt:lpstr>
      <vt:lpstr>Arial</vt:lpstr>
      <vt:lpstr>Times New Roman</vt:lpstr>
      <vt:lpstr>Calibri Light</vt:lpstr>
      <vt:lpstr>Ubuntu</vt:lpstr>
      <vt:lpstr>Cambria Math</vt:lpstr>
      <vt:lpstr>Inter</vt:lpstr>
      <vt:lpstr>HS Electives: Sociology Subject for High School - 9th Grade: Concepts in Probability and Statistics by Slidesgo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HẸN GẶP LẠI CÁC EM  Ở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Nguyệt Lê</cp:lastModifiedBy>
  <cp:revision>83</cp:revision>
  <dcterms:modified xsi:type="dcterms:W3CDTF">2022-12-20T18:53:51Z</dcterms:modified>
</cp:coreProperties>
</file>